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8/7/16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9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8/7/16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71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8/7/16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56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8/7/16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86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8/7/16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87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8/7/16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6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8/7/16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60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8/7/16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87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8/7/16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62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8/7/16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46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8/7/16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61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EF514-102F-1349-8315-3952A6D8DC1A}" type="datetimeFigureOut">
              <a:rPr kumimoji="1" lang="ja-JP" altLang="en-US" smtClean="0"/>
              <a:t>8/7/16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88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円/楕円 7"/>
          <p:cNvSpPr>
            <a:spLocks noChangeAspect="1"/>
          </p:cNvSpPr>
          <p:nvPr/>
        </p:nvSpPr>
        <p:spPr>
          <a:xfrm>
            <a:off x="2135965" y="919740"/>
            <a:ext cx="540000" cy="54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/>
          <p:cNvSpPr/>
          <p:nvPr/>
        </p:nvSpPr>
        <p:spPr>
          <a:xfrm>
            <a:off x="2835514" y="1187953"/>
            <a:ext cx="648000" cy="543573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ひし形 17"/>
          <p:cNvSpPr>
            <a:spLocks noChangeAspect="1"/>
          </p:cNvSpPr>
          <p:nvPr/>
        </p:nvSpPr>
        <p:spPr>
          <a:xfrm>
            <a:off x="2228998" y="1731526"/>
            <a:ext cx="648000" cy="648000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118994" y="207578"/>
            <a:ext cx="2868532" cy="26730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平行四辺形 2"/>
          <p:cNvSpPr/>
          <p:nvPr/>
        </p:nvSpPr>
        <p:spPr>
          <a:xfrm>
            <a:off x="2876998" y="2158445"/>
            <a:ext cx="641599" cy="482405"/>
          </a:xfrm>
          <a:prstGeom prst="parallelogram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09494" y="30207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グループ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A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1" name="円/楕円 10"/>
          <p:cNvSpPr>
            <a:spLocks noChangeAspect="1"/>
          </p:cNvSpPr>
          <p:nvPr/>
        </p:nvSpPr>
        <p:spPr>
          <a:xfrm>
            <a:off x="6012702" y="2168553"/>
            <a:ext cx="540000" cy="54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/>
          <p:cNvSpPr/>
          <p:nvPr/>
        </p:nvSpPr>
        <p:spPr>
          <a:xfrm>
            <a:off x="5364702" y="1519203"/>
            <a:ext cx="648000" cy="54357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ひし形 15"/>
          <p:cNvSpPr>
            <a:spLocks noChangeAspect="1"/>
          </p:cNvSpPr>
          <p:nvPr/>
        </p:nvSpPr>
        <p:spPr>
          <a:xfrm>
            <a:off x="6012702" y="1176383"/>
            <a:ext cx="648000" cy="6480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219854" y="209010"/>
            <a:ext cx="2868532" cy="26730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/>
          <p:cNvSpPr/>
          <p:nvPr/>
        </p:nvSpPr>
        <p:spPr>
          <a:xfrm>
            <a:off x="4742389" y="2138323"/>
            <a:ext cx="641599" cy="482405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10354" y="303509"/>
            <a:ext cx="127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ヒラギノ角ゴ ProN W3"/>
                <a:ea typeface="ヒラギノ角ゴ ProN W3"/>
                <a:cs typeface="ヒラギノ角ゴ ProN W3"/>
              </a:rPr>
              <a:t>グループ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B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1128205" y="6127515"/>
            <a:ext cx="5969392" cy="559788"/>
            <a:chOff x="7602384" y="1909300"/>
            <a:chExt cx="5969392" cy="559788"/>
          </a:xfrm>
        </p:grpSpPr>
        <p:sp>
          <p:nvSpPr>
            <p:cNvPr id="4" name="六角形 3"/>
            <p:cNvSpPr/>
            <p:nvPr/>
          </p:nvSpPr>
          <p:spPr>
            <a:xfrm>
              <a:off x="7602384" y="1909300"/>
              <a:ext cx="550286" cy="559474"/>
            </a:xfrm>
            <a:prstGeom prst="hexagon">
              <a:avLst>
                <a:gd name="adj" fmla="val 0"/>
                <a:gd name="vf" fmla="val 1154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7602384" y="1909614"/>
              <a:ext cx="5969392" cy="55947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図形グループ 47"/>
          <p:cNvGrpSpPr/>
          <p:nvPr/>
        </p:nvGrpSpPr>
        <p:grpSpPr>
          <a:xfrm>
            <a:off x="1128205" y="3245236"/>
            <a:ext cx="5969392" cy="2674476"/>
            <a:chOff x="1128205" y="3256646"/>
            <a:chExt cx="5969392" cy="2674476"/>
          </a:xfrm>
        </p:grpSpPr>
        <p:sp>
          <p:nvSpPr>
            <p:cNvPr id="27" name="正方形/長方形 26"/>
            <p:cNvSpPr/>
            <p:nvPr/>
          </p:nvSpPr>
          <p:spPr>
            <a:xfrm>
              <a:off x="1128205" y="3256646"/>
              <a:ext cx="2868532" cy="267304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918705" y="3351145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ヒラギノ角ゴ ProN W3"/>
                  <a:ea typeface="ヒラギノ角ゴ ProN W3"/>
                  <a:cs typeface="ヒラギノ角ゴ ProN W3"/>
                </a:rPr>
                <a:t>グループ</a:t>
              </a:r>
              <a:r>
                <a:rPr lang="en-US" altLang="ja-JP" dirty="0">
                  <a:latin typeface="ヒラギノ角ゴ ProN W3"/>
                  <a:ea typeface="ヒラギノ角ゴ ProN W3"/>
                  <a:cs typeface="ヒラギノ角ゴ ProN W3"/>
                </a:rPr>
                <a:t>A</a:t>
              </a:r>
              <a:endParaRPr kumimoji="1" lang="ja-JP" altLang="en-US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229065" y="3258078"/>
              <a:ext cx="2868532" cy="267304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5019565" y="3352577"/>
              <a:ext cx="127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ヒラギノ角ゴ ProN W3"/>
                  <a:ea typeface="ヒラギノ角ゴ ProN W3"/>
                  <a:cs typeface="ヒラギノ角ゴ ProN W3"/>
                </a:rPr>
                <a:t>グループ</a:t>
              </a:r>
              <a:r>
                <a:rPr lang="en-US" altLang="ja-JP" dirty="0">
                  <a:latin typeface="ヒラギノ角ゴ ProN W3"/>
                  <a:ea typeface="ヒラギノ角ゴ ProN W3"/>
                  <a:cs typeface="ヒラギノ角ゴ ProN W3"/>
                </a:rPr>
                <a:t>B</a:t>
              </a:r>
              <a:endParaRPr kumimoji="1" lang="ja-JP" altLang="en-US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45" name="図形グループ 44"/>
            <p:cNvGrpSpPr/>
            <p:nvPr/>
          </p:nvGrpSpPr>
          <p:grpSpPr>
            <a:xfrm>
              <a:off x="4658375" y="4042474"/>
              <a:ext cx="2132791" cy="1550269"/>
              <a:chOff x="1475856" y="4108796"/>
              <a:chExt cx="2132791" cy="1550269"/>
            </a:xfrm>
          </p:grpSpPr>
          <p:sp>
            <p:nvSpPr>
              <p:cNvPr id="23" name="円/楕円 22"/>
              <p:cNvSpPr>
                <a:spLocks noChangeAspect="1"/>
              </p:cNvSpPr>
              <p:nvPr/>
            </p:nvSpPr>
            <p:spPr>
              <a:xfrm>
                <a:off x="1865965" y="4108796"/>
                <a:ext cx="540000" cy="5400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 </a:t>
                </a:r>
                <a:endParaRPr kumimoji="1" lang="ja-JP" altLang="en-US" dirty="0"/>
              </a:p>
            </p:txBody>
          </p:sp>
          <p:sp>
            <p:nvSpPr>
              <p:cNvPr id="37" name="円/楕円 36"/>
              <p:cNvSpPr>
                <a:spLocks noChangeAspect="1"/>
              </p:cNvSpPr>
              <p:nvPr/>
            </p:nvSpPr>
            <p:spPr>
              <a:xfrm>
                <a:off x="1475856" y="5044351"/>
                <a:ext cx="540000" cy="54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 </a:t>
                </a:r>
                <a:endParaRPr kumimoji="1" lang="ja-JP" altLang="en-US" dirty="0"/>
              </a:p>
            </p:txBody>
          </p:sp>
          <p:sp>
            <p:nvSpPr>
              <p:cNvPr id="38" name="円/楕円 37"/>
              <p:cNvSpPr>
                <a:spLocks noChangeAspect="1"/>
              </p:cNvSpPr>
              <p:nvPr/>
            </p:nvSpPr>
            <p:spPr>
              <a:xfrm>
                <a:off x="2181355" y="4774351"/>
                <a:ext cx="540000" cy="54000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 </a:t>
                </a:r>
                <a:endParaRPr kumimoji="1" lang="ja-JP" altLang="en-US" dirty="0"/>
              </a:p>
            </p:txBody>
          </p:sp>
          <p:sp>
            <p:nvSpPr>
              <p:cNvPr id="39" name="円/楕円 38"/>
              <p:cNvSpPr>
                <a:spLocks noChangeAspect="1"/>
              </p:cNvSpPr>
              <p:nvPr/>
            </p:nvSpPr>
            <p:spPr>
              <a:xfrm>
                <a:off x="3068647" y="4234351"/>
                <a:ext cx="540000" cy="540000"/>
              </a:xfrm>
              <a:prstGeom prst="ellipse">
                <a:avLst/>
              </a:prstGeom>
              <a:solidFill>
                <a:srgbClr val="66006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 </a:t>
                </a:r>
                <a:endParaRPr kumimoji="1" lang="ja-JP" altLang="en-US" dirty="0"/>
              </a:p>
            </p:txBody>
          </p:sp>
          <p:sp>
            <p:nvSpPr>
              <p:cNvPr id="40" name="円/楕円 39"/>
              <p:cNvSpPr>
                <a:spLocks noChangeAspect="1"/>
              </p:cNvSpPr>
              <p:nvPr/>
            </p:nvSpPr>
            <p:spPr>
              <a:xfrm>
                <a:off x="2943514" y="5119065"/>
                <a:ext cx="540000" cy="540000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 </a:t>
                </a:r>
                <a:endParaRPr kumimoji="1" lang="ja-JP" altLang="en-US" dirty="0"/>
              </a:p>
            </p:txBody>
          </p:sp>
        </p:grpSp>
        <p:grpSp>
          <p:nvGrpSpPr>
            <p:cNvPr id="10" name="図形グループ 9"/>
            <p:cNvGrpSpPr/>
            <p:nvPr/>
          </p:nvGrpSpPr>
          <p:grpSpPr>
            <a:xfrm>
              <a:off x="1459949" y="4172203"/>
              <a:ext cx="2305109" cy="1455406"/>
              <a:chOff x="4517593" y="4128945"/>
              <a:chExt cx="2305109" cy="1455406"/>
            </a:xfrm>
          </p:grpSpPr>
          <p:sp>
            <p:nvSpPr>
              <p:cNvPr id="31" name="正方形/長方形 30"/>
              <p:cNvSpPr>
                <a:spLocks noChangeAspect="1"/>
              </p:cNvSpPr>
              <p:nvPr/>
            </p:nvSpPr>
            <p:spPr>
              <a:xfrm>
                <a:off x="4787593" y="4128945"/>
                <a:ext cx="540000" cy="54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/>
              <p:cNvSpPr>
                <a:spLocks noChangeAspect="1"/>
              </p:cNvSpPr>
              <p:nvPr/>
            </p:nvSpPr>
            <p:spPr>
              <a:xfrm>
                <a:off x="6120702" y="4128945"/>
                <a:ext cx="540000" cy="54000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/>
              <p:cNvSpPr>
                <a:spLocks noChangeAspect="1"/>
              </p:cNvSpPr>
              <p:nvPr/>
            </p:nvSpPr>
            <p:spPr>
              <a:xfrm>
                <a:off x="5472702" y="4648796"/>
                <a:ext cx="540000" cy="540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正方形/長方形 42"/>
              <p:cNvSpPr>
                <a:spLocks noChangeAspect="1"/>
              </p:cNvSpPr>
              <p:nvPr/>
            </p:nvSpPr>
            <p:spPr>
              <a:xfrm>
                <a:off x="4517593" y="4774351"/>
                <a:ext cx="540000" cy="540000"/>
              </a:xfrm>
              <a:prstGeom prst="rect">
                <a:avLst/>
              </a:prstGeom>
              <a:solidFill>
                <a:srgbClr val="66006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/>
              <p:cNvSpPr>
                <a:spLocks noChangeAspect="1"/>
              </p:cNvSpPr>
              <p:nvPr/>
            </p:nvSpPr>
            <p:spPr>
              <a:xfrm>
                <a:off x="6282702" y="5044351"/>
                <a:ext cx="540000" cy="540000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6" name="五角形 45"/>
          <p:cNvSpPr/>
          <p:nvPr/>
        </p:nvSpPr>
        <p:spPr>
          <a:xfrm>
            <a:off x="1414099" y="1649995"/>
            <a:ext cx="585850" cy="557952"/>
          </a:xfrm>
          <a:prstGeom prst="pentag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五角形 46"/>
          <p:cNvSpPr/>
          <p:nvPr/>
        </p:nvSpPr>
        <p:spPr>
          <a:xfrm>
            <a:off x="4717429" y="1040980"/>
            <a:ext cx="585850" cy="55795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69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ひし形 30"/>
          <p:cNvSpPr/>
          <p:nvPr/>
        </p:nvSpPr>
        <p:spPr>
          <a:xfrm>
            <a:off x="3798655" y="3984434"/>
            <a:ext cx="1439998" cy="89999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判定</a:t>
            </a:r>
            <a:endParaRPr lang="en-US" altLang="ja-JP" sz="16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kumimoji="1"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する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631726" y="3999269"/>
            <a:ext cx="1439998" cy="87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形</a:t>
            </a:r>
            <a:r>
              <a:rPr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に注目する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33" name="カギ線コネクタ 32"/>
          <p:cNvCxnSpPr>
            <a:stCxn id="32" idx="3"/>
            <a:endCxn id="31" idx="1"/>
          </p:cNvCxnSpPr>
          <p:nvPr/>
        </p:nvCxnSpPr>
        <p:spPr>
          <a:xfrm>
            <a:off x="3071724" y="4434433"/>
            <a:ext cx="726931" cy="1"/>
          </a:xfrm>
          <a:prstGeom prst="bentConnector3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/>
          <p:nvPr/>
        </p:nvCxnSpPr>
        <p:spPr>
          <a:xfrm flipV="1">
            <a:off x="5238653" y="4434433"/>
            <a:ext cx="753584" cy="1"/>
          </a:xfrm>
          <a:prstGeom prst="bentConnector3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5992237" y="4265156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グループ</a:t>
            </a:r>
            <a:r>
              <a:rPr lang="en-US" altLang="ja-JP" sz="1600" dirty="0">
                <a:latin typeface="ヒラギノ角ゴ ProN W3"/>
                <a:ea typeface="ヒラギノ角ゴ ProN W3"/>
                <a:cs typeface="ヒラギノ角ゴ ProN W3"/>
              </a:rPr>
              <a:t>A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992237" y="5062576"/>
            <a:ext cx="1151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グループ</a:t>
            </a:r>
            <a:r>
              <a:rPr lang="en-US" altLang="ja-JP" sz="1600" dirty="0">
                <a:latin typeface="ヒラギノ角ゴ ProN W3"/>
                <a:ea typeface="ヒラギノ角ゴ ProN W3"/>
                <a:cs typeface="ヒラギノ角ゴ ProN W3"/>
              </a:rPr>
              <a:t>B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37" name="カギ線コネクタ 36"/>
          <p:cNvCxnSpPr>
            <a:stCxn id="31" idx="2"/>
            <a:endCxn id="36" idx="1"/>
          </p:cNvCxnSpPr>
          <p:nvPr/>
        </p:nvCxnSpPr>
        <p:spPr>
          <a:xfrm rot="16200000" flipH="1">
            <a:off x="5081735" y="4321351"/>
            <a:ext cx="347420" cy="1473583"/>
          </a:xfrm>
          <a:prstGeom prst="bentConnector2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5192018" y="405197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四角</a:t>
            </a:r>
            <a:r>
              <a:rPr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い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97202" y="48793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丸い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8" name="ひし形 27"/>
          <p:cNvSpPr/>
          <p:nvPr/>
        </p:nvSpPr>
        <p:spPr>
          <a:xfrm>
            <a:off x="3798655" y="960245"/>
            <a:ext cx="1439998" cy="89999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判定</a:t>
            </a:r>
            <a:endParaRPr lang="en-US" altLang="ja-JP" sz="16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kumimoji="1"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する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631726" y="975080"/>
            <a:ext cx="1439998" cy="87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色に注目する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30" name="カギ線コネクタ 29"/>
          <p:cNvCxnSpPr>
            <a:stCxn id="29" idx="3"/>
            <a:endCxn id="28" idx="1"/>
          </p:cNvCxnSpPr>
          <p:nvPr/>
        </p:nvCxnSpPr>
        <p:spPr>
          <a:xfrm>
            <a:off x="3071724" y="1410244"/>
            <a:ext cx="726931" cy="1"/>
          </a:xfrm>
          <a:prstGeom prst="bentConnector3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/>
          <p:nvPr/>
        </p:nvCxnSpPr>
        <p:spPr>
          <a:xfrm flipV="1">
            <a:off x="5238653" y="1410244"/>
            <a:ext cx="753584" cy="1"/>
          </a:xfrm>
          <a:prstGeom prst="bentConnector3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5992237" y="12409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グループ</a:t>
            </a:r>
            <a:r>
              <a:rPr lang="en-US" altLang="ja-JP" sz="1600" dirty="0">
                <a:latin typeface="ヒラギノ角ゴ ProN W3"/>
                <a:ea typeface="ヒラギノ角ゴ ProN W3"/>
                <a:cs typeface="ヒラギノ角ゴ ProN W3"/>
              </a:rPr>
              <a:t>A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992237" y="2038387"/>
            <a:ext cx="1151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グループ</a:t>
            </a:r>
            <a:r>
              <a:rPr lang="en-US" altLang="ja-JP" sz="1600" dirty="0">
                <a:latin typeface="ヒラギノ角ゴ ProN W3"/>
                <a:ea typeface="ヒラギノ角ゴ ProN W3"/>
                <a:cs typeface="ヒラギノ角ゴ ProN W3"/>
              </a:rPr>
              <a:t>B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43" name="カギ線コネクタ 42"/>
          <p:cNvCxnSpPr>
            <a:stCxn id="28" idx="2"/>
            <a:endCxn id="42" idx="1"/>
          </p:cNvCxnSpPr>
          <p:nvPr/>
        </p:nvCxnSpPr>
        <p:spPr>
          <a:xfrm rot="16200000" flipH="1">
            <a:off x="5081735" y="1297162"/>
            <a:ext cx="347420" cy="1473583"/>
          </a:xfrm>
          <a:prstGeom prst="bentConnector2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397202" y="102778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青い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397202" y="18551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赤い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0" name="左大かっこ 19"/>
          <p:cNvSpPr/>
          <p:nvPr/>
        </p:nvSpPr>
        <p:spPr>
          <a:xfrm rot="16200000">
            <a:off x="2403923" y="1834963"/>
            <a:ext cx="97205" cy="1844435"/>
          </a:xfrm>
          <a:prstGeom prst="leftBracket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FF"/>
              </a:solidFill>
            </a:endParaRPr>
          </a:p>
        </p:txBody>
      </p:sp>
      <p:sp>
        <p:nvSpPr>
          <p:cNvPr id="49" name="左大かっこ 48"/>
          <p:cNvSpPr/>
          <p:nvPr/>
        </p:nvSpPr>
        <p:spPr>
          <a:xfrm rot="16200000">
            <a:off x="5253971" y="937689"/>
            <a:ext cx="97205" cy="3638981"/>
          </a:xfrm>
          <a:prstGeom prst="leftBracket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FF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949824" y="28137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  <a:latin typeface="ヒラギノ角ゴ ProN W3"/>
                <a:ea typeface="ヒラギノ角ゴ ProN W3"/>
                <a:cs typeface="ヒラギノ角ゴ ProN W3"/>
              </a:rPr>
              <a:t>特徴抽出</a:t>
            </a:r>
            <a:endParaRPr kumimoji="1" lang="ja-JP" altLang="en-US" sz="1600" dirty="0">
              <a:solidFill>
                <a:srgbClr val="0000FF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005056" y="281373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  <a:latin typeface="ヒラギノ角ゴ ProN W3"/>
                <a:ea typeface="ヒラギノ角ゴ ProN W3"/>
                <a:cs typeface="ヒラギノ角ゴ ProN W3"/>
              </a:rPr>
              <a:t>分類</a:t>
            </a:r>
            <a:endParaRPr kumimoji="1" lang="ja-JP" altLang="en-US" sz="1600" dirty="0">
              <a:solidFill>
                <a:srgbClr val="0000FF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3" name="左大かっこ 52"/>
          <p:cNvSpPr/>
          <p:nvPr/>
        </p:nvSpPr>
        <p:spPr>
          <a:xfrm rot="16200000">
            <a:off x="2411050" y="4850302"/>
            <a:ext cx="97205" cy="1844435"/>
          </a:xfrm>
          <a:prstGeom prst="leftBracket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左大かっこ 53"/>
          <p:cNvSpPr/>
          <p:nvPr/>
        </p:nvSpPr>
        <p:spPr>
          <a:xfrm rot="16200000">
            <a:off x="5261098" y="3953028"/>
            <a:ext cx="97205" cy="3638981"/>
          </a:xfrm>
          <a:prstGeom prst="leftBracket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956951" y="58290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  <a:latin typeface="ヒラギノ角ゴ ProN W3"/>
                <a:ea typeface="ヒラギノ角ゴ ProN W3"/>
                <a:cs typeface="ヒラギノ角ゴ ProN W3"/>
              </a:rPr>
              <a:t>特徴抽出</a:t>
            </a:r>
            <a:endParaRPr kumimoji="1" lang="ja-JP" altLang="en-US" sz="1600" dirty="0">
              <a:solidFill>
                <a:srgbClr val="0000FF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012183" y="582907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0000FF"/>
                </a:solidFill>
                <a:latin typeface="ヒラギノ角ゴ ProN W3"/>
                <a:ea typeface="ヒラギノ角ゴ ProN W3"/>
                <a:cs typeface="ヒラギノ角ゴ ProN W3"/>
              </a:rPr>
              <a:t>分類</a:t>
            </a:r>
            <a:endParaRPr kumimoji="1" lang="ja-JP" altLang="en-US" sz="1600" dirty="0">
              <a:solidFill>
                <a:srgbClr val="0000FF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72711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ひし形 3"/>
          <p:cNvSpPr/>
          <p:nvPr/>
        </p:nvSpPr>
        <p:spPr>
          <a:xfrm>
            <a:off x="3798655" y="3984434"/>
            <a:ext cx="1439998" cy="89999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判定</a:t>
            </a:r>
            <a:endParaRPr lang="en-US" altLang="ja-JP" sz="16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kumimoji="1"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する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31726" y="3999269"/>
            <a:ext cx="1439998" cy="87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●</a:t>
            </a:r>
            <a:r>
              <a:rPr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に注目する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6" name="カギ線コネクタ 5"/>
          <p:cNvCxnSpPr>
            <a:stCxn id="5" idx="3"/>
            <a:endCxn id="4" idx="1"/>
          </p:cNvCxnSpPr>
          <p:nvPr/>
        </p:nvCxnSpPr>
        <p:spPr>
          <a:xfrm>
            <a:off x="3071724" y="4434433"/>
            <a:ext cx="726931" cy="1"/>
          </a:xfrm>
          <a:prstGeom prst="bentConnector3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カギ線コネクタ 6"/>
          <p:cNvCxnSpPr/>
          <p:nvPr/>
        </p:nvCxnSpPr>
        <p:spPr>
          <a:xfrm flipV="1">
            <a:off x="5238653" y="4434433"/>
            <a:ext cx="753584" cy="1"/>
          </a:xfrm>
          <a:prstGeom prst="bentConnector3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992237" y="4265156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グループ</a:t>
            </a:r>
            <a:r>
              <a:rPr lang="en-US" altLang="ja-JP" sz="1600" dirty="0">
                <a:latin typeface="ヒラギノ角ゴ ProN W3"/>
                <a:ea typeface="ヒラギノ角ゴ ProN W3"/>
                <a:cs typeface="ヒラギノ角ゴ ProN W3"/>
              </a:rPr>
              <a:t>A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92237" y="5062576"/>
            <a:ext cx="1151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グループ</a:t>
            </a:r>
            <a:r>
              <a:rPr lang="en-US" altLang="ja-JP" sz="1600" dirty="0">
                <a:latin typeface="ヒラギノ角ゴ ProN W3"/>
                <a:ea typeface="ヒラギノ角ゴ ProN W3"/>
                <a:cs typeface="ヒラギノ角ゴ ProN W3"/>
              </a:rPr>
              <a:t>B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10" name="カギ線コネクタ 9"/>
          <p:cNvCxnSpPr>
            <a:stCxn id="4" idx="2"/>
            <a:endCxn id="9" idx="1"/>
          </p:cNvCxnSpPr>
          <p:nvPr/>
        </p:nvCxnSpPr>
        <p:spPr>
          <a:xfrm rot="16200000" flipH="1">
            <a:off x="5081735" y="4321351"/>
            <a:ext cx="347420" cy="1473583"/>
          </a:xfrm>
          <a:prstGeom prst="bentConnector2">
            <a:avLst/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397202" y="40519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ヒラギノ角ゴ ProN W3"/>
                <a:ea typeface="ヒラギノ角ゴ ProN W3"/>
                <a:cs typeface="ヒラギノ角ゴ ProN W3"/>
              </a:rPr>
              <a:t>●●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397202" y="48793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ヒラギノ角ゴ ProN W3"/>
                <a:ea typeface="ヒラギノ角ゴ ProN W3"/>
                <a:cs typeface="ヒラギノ角ゴ ProN W3"/>
              </a:rPr>
              <a:t>●●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左大かっこ 12"/>
          <p:cNvSpPr/>
          <p:nvPr/>
        </p:nvSpPr>
        <p:spPr>
          <a:xfrm rot="16200000">
            <a:off x="2411050" y="4850302"/>
            <a:ext cx="97205" cy="184443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/>
          <p:cNvSpPr/>
          <p:nvPr/>
        </p:nvSpPr>
        <p:spPr>
          <a:xfrm rot="16200000">
            <a:off x="5261098" y="3953028"/>
            <a:ext cx="97205" cy="3638981"/>
          </a:xfrm>
          <a:prstGeom prst="leftBracket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56951" y="58290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特徴抽出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12183" y="582907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ヒラギノ角ゴ ProN W3"/>
                <a:ea typeface="ヒラギノ角ゴ ProN W3"/>
                <a:cs typeface="ヒラギノ角ゴ ProN W3"/>
              </a:rPr>
              <a:t>分類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1" name="円/楕円 20"/>
          <p:cNvSpPr>
            <a:spLocks noChangeAspect="1"/>
          </p:cNvSpPr>
          <p:nvPr/>
        </p:nvSpPr>
        <p:spPr>
          <a:xfrm>
            <a:off x="1570337" y="523645"/>
            <a:ext cx="239658" cy="23965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22" name="二等辺三角形 21"/>
          <p:cNvSpPr/>
          <p:nvPr/>
        </p:nvSpPr>
        <p:spPr>
          <a:xfrm>
            <a:off x="1880805" y="642681"/>
            <a:ext cx="287590" cy="241244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23" name="ひし形 22"/>
          <p:cNvSpPr>
            <a:spLocks noChangeAspect="1"/>
          </p:cNvSpPr>
          <p:nvPr/>
        </p:nvSpPr>
        <p:spPr>
          <a:xfrm>
            <a:off x="1611627" y="883925"/>
            <a:ext cx="287590" cy="287590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24" name="正方形/長方形 23"/>
          <p:cNvSpPr/>
          <p:nvPr/>
        </p:nvSpPr>
        <p:spPr>
          <a:xfrm>
            <a:off x="1118994" y="207579"/>
            <a:ext cx="1273088" cy="1186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25" name="平行四辺形 24"/>
          <p:cNvSpPr/>
          <p:nvPr/>
        </p:nvSpPr>
        <p:spPr>
          <a:xfrm>
            <a:off x="1899216" y="1073397"/>
            <a:ext cx="284749" cy="214097"/>
          </a:xfrm>
          <a:prstGeom prst="parallelogram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29894" y="239353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>
                <a:latin typeface="ヒラギノ角ゴ ProN W3"/>
                <a:ea typeface="ヒラギノ角ゴ ProN W3"/>
                <a:cs typeface="ヒラギノ角ゴ ProN W3"/>
              </a:rPr>
              <a:t>グループ</a:t>
            </a:r>
            <a:r>
              <a:rPr lang="en-US" altLang="ja-JP" sz="1050" dirty="0">
                <a:latin typeface="ヒラギノ角ゴ ProN W3"/>
                <a:ea typeface="ヒラギノ角ゴ ProN W3"/>
                <a:cs typeface="ヒラギノ角ゴ ProN W3"/>
              </a:rPr>
              <a:t>A</a:t>
            </a:r>
            <a:endParaRPr kumimoji="1" lang="ja-JP" altLang="en-US" sz="105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7" name="円/楕円 26"/>
          <p:cNvSpPr>
            <a:spLocks noChangeAspect="1"/>
          </p:cNvSpPr>
          <p:nvPr/>
        </p:nvSpPr>
        <p:spPr>
          <a:xfrm>
            <a:off x="1914681" y="2522470"/>
            <a:ext cx="239658" cy="2396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28" name="二等辺三角形 27"/>
          <p:cNvSpPr/>
          <p:nvPr/>
        </p:nvSpPr>
        <p:spPr>
          <a:xfrm>
            <a:off x="1627091" y="2234281"/>
            <a:ext cx="287590" cy="24124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29" name="ひし形 28"/>
          <p:cNvSpPr>
            <a:spLocks noChangeAspect="1"/>
          </p:cNvSpPr>
          <p:nvPr/>
        </p:nvSpPr>
        <p:spPr>
          <a:xfrm>
            <a:off x="1914681" y="2082133"/>
            <a:ext cx="287590" cy="28759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30" name="正方形/長方形 29"/>
          <p:cNvSpPr/>
          <p:nvPr/>
        </p:nvSpPr>
        <p:spPr>
          <a:xfrm>
            <a:off x="1118994" y="1652802"/>
            <a:ext cx="1273088" cy="1186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31" name="平行四辺形 30"/>
          <p:cNvSpPr/>
          <p:nvPr/>
        </p:nvSpPr>
        <p:spPr>
          <a:xfrm>
            <a:off x="1350901" y="2509053"/>
            <a:ext cx="284749" cy="214097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350901" y="1684418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>
                <a:latin typeface="ヒラギノ角ゴ ProN W3"/>
                <a:ea typeface="ヒラギノ角ゴ ProN W3"/>
                <a:cs typeface="ヒラギノ角ゴ ProN W3"/>
              </a:rPr>
              <a:t>グループ</a:t>
            </a:r>
            <a:r>
              <a:rPr lang="en-US" altLang="ja-JP" sz="1050" dirty="0">
                <a:latin typeface="ヒラギノ角ゴ ProN W3"/>
                <a:ea typeface="ヒラギノ角ゴ ProN W3"/>
                <a:cs typeface="ヒラギノ角ゴ ProN W3"/>
              </a:rPr>
              <a:t>B</a:t>
            </a:r>
            <a:endParaRPr kumimoji="1" lang="ja-JP" altLang="en-US" sz="105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3" name="五角形 32"/>
          <p:cNvSpPr/>
          <p:nvPr/>
        </p:nvSpPr>
        <p:spPr>
          <a:xfrm>
            <a:off x="1249965" y="847741"/>
            <a:ext cx="260007" cy="247626"/>
          </a:xfrm>
          <a:prstGeom prst="pentag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34" name="五角形 33"/>
          <p:cNvSpPr/>
          <p:nvPr/>
        </p:nvSpPr>
        <p:spPr>
          <a:xfrm>
            <a:off x="1339824" y="2022040"/>
            <a:ext cx="260007" cy="247626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36" name="正方形/長方形 35"/>
          <p:cNvSpPr/>
          <p:nvPr/>
        </p:nvSpPr>
        <p:spPr>
          <a:xfrm>
            <a:off x="3183502" y="1051196"/>
            <a:ext cx="3268687" cy="986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US" sz="1600" dirty="0" smtClean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356352" y="1311375"/>
            <a:ext cx="1254450" cy="413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特徴抽出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9" name="下矢印 38"/>
          <p:cNvSpPr/>
          <p:nvPr/>
        </p:nvSpPr>
        <p:spPr>
          <a:xfrm rot="18725728">
            <a:off x="2614927" y="890697"/>
            <a:ext cx="355236" cy="44470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下矢印 39"/>
          <p:cNvSpPr/>
          <p:nvPr/>
        </p:nvSpPr>
        <p:spPr>
          <a:xfrm rot="2874272" flipV="1">
            <a:off x="2614927" y="1711306"/>
            <a:ext cx="355236" cy="44470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カギ線コネクタ 40"/>
          <p:cNvCxnSpPr>
            <a:stCxn id="37" idx="3"/>
            <a:endCxn id="44" idx="1"/>
          </p:cNvCxnSpPr>
          <p:nvPr/>
        </p:nvCxnSpPr>
        <p:spPr>
          <a:xfrm>
            <a:off x="4610802" y="1518186"/>
            <a:ext cx="416735" cy="0"/>
          </a:xfrm>
          <a:prstGeom prst="bent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027537" y="1311375"/>
            <a:ext cx="1254450" cy="413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smtClean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rPr>
              <a:t>分類</a:t>
            </a:r>
            <a:endParaRPr kumimoji="1" lang="ja-JP" altLang="en-US" sz="16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42023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円/楕円 110"/>
          <p:cNvSpPr>
            <a:spLocks noChangeAspect="1"/>
          </p:cNvSpPr>
          <p:nvPr/>
        </p:nvSpPr>
        <p:spPr>
          <a:xfrm flipH="1">
            <a:off x="4517734" y="2342490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>
            <a:spLocks noChangeAspect="1"/>
          </p:cNvSpPr>
          <p:nvPr/>
        </p:nvSpPr>
        <p:spPr>
          <a:xfrm flipH="1">
            <a:off x="4517734" y="3148219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円/楕円 112"/>
          <p:cNvSpPr>
            <a:spLocks noChangeAspect="1"/>
          </p:cNvSpPr>
          <p:nvPr/>
        </p:nvSpPr>
        <p:spPr>
          <a:xfrm flipH="1">
            <a:off x="4517734" y="3953948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円/楕円 113"/>
          <p:cNvSpPr>
            <a:spLocks noChangeAspect="1"/>
          </p:cNvSpPr>
          <p:nvPr/>
        </p:nvSpPr>
        <p:spPr>
          <a:xfrm flipH="1">
            <a:off x="3379077" y="1536182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円/楕円 114"/>
          <p:cNvSpPr>
            <a:spLocks noChangeAspect="1"/>
          </p:cNvSpPr>
          <p:nvPr/>
        </p:nvSpPr>
        <p:spPr>
          <a:xfrm flipH="1">
            <a:off x="3379077" y="2341911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/楕円 115"/>
          <p:cNvSpPr>
            <a:spLocks noChangeAspect="1"/>
          </p:cNvSpPr>
          <p:nvPr/>
        </p:nvSpPr>
        <p:spPr>
          <a:xfrm flipH="1">
            <a:off x="3379077" y="3147640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/楕円 116"/>
          <p:cNvSpPr>
            <a:spLocks noChangeAspect="1"/>
          </p:cNvSpPr>
          <p:nvPr/>
        </p:nvSpPr>
        <p:spPr>
          <a:xfrm flipH="1">
            <a:off x="3379077" y="3954527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/楕円 117"/>
          <p:cNvSpPr>
            <a:spLocks noChangeAspect="1"/>
          </p:cNvSpPr>
          <p:nvPr/>
        </p:nvSpPr>
        <p:spPr>
          <a:xfrm flipH="1">
            <a:off x="3379077" y="4760256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/>
          <p:cNvCxnSpPr>
            <a:stCxn id="111" idx="6"/>
            <a:endCxn id="114" idx="2"/>
          </p:cNvCxnSpPr>
          <p:nvPr/>
        </p:nvCxnSpPr>
        <p:spPr>
          <a:xfrm flipH="1" flipV="1">
            <a:off x="3919077" y="1806182"/>
            <a:ext cx="598657" cy="806308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11" idx="6"/>
            <a:endCxn id="115" idx="2"/>
          </p:cNvCxnSpPr>
          <p:nvPr/>
        </p:nvCxnSpPr>
        <p:spPr>
          <a:xfrm flipH="1" flipV="1">
            <a:off x="3919077" y="2611911"/>
            <a:ext cx="598657" cy="579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111" idx="6"/>
            <a:endCxn id="116" idx="2"/>
          </p:cNvCxnSpPr>
          <p:nvPr/>
        </p:nvCxnSpPr>
        <p:spPr>
          <a:xfrm flipH="1">
            <a:off x="3919077" y="2612490"/>
            <a:ext cx="598657" cy="805150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1" idx="6"/>
            <a:endCxn id="117" idx="2"/>
          </p:cNvCxnSpPr>
          <p:nvPr/>
        </p:nvCxnSpPr>
        <p:spPr>
          <a:xfrm flipH="1">
            <a:off x="3919077" y="2612490"/>
            <a:ext cx="598657" cy="1612037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1" idx="6"/>
            <a:endCxn id="118" idx="2"/>
          </p:cNvCxnSpPr>
          <p:nvPr/>
        </p:nvCxnSpPr>
        <p:spPr>
          <a:xfrm flipH="1">
            <a:off x="3919077" y="2612490"/>
            <a:ext cx="598657" cy="2417766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2" idx="6"/>
            <a:endCxn id="114" idx="2"/>
          </p:cNvCxnSpPr>
          <p:nvPr/>
        </p:nvCxnSpPr>
        <p:spPr>
          <a:xfrm flipH="1" flipV="1">
            <a:off x="3919077" y="1806182"/>
            <a:ext cx="598657" cy="1612037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2" idx="6"/>
            <a:endCxn id="115" idx="2"/>
          </p:cNvCxnSpPr>
          <p:nvPr/>
        </p:nvCxnSpPr>
        <p:spPr>
          <a:xfrm flipH="1" flipV="1">
            <a:off x="3919077" y="2611911"/>
            <a:ext cx="598657" cy="806308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2" idx="6"/>
            <a:endCxn id="116" idx="2"/>
          </p:cNvCxnSpPr>
          <p:nvPr/>
        </p:nvCxnSpPr>
        <p:spPr>
          <a:xfrm flipH="1" flipV="1">
            <a:off x="3919077" y="3417640"/>
            <a:ext cx="598657" cy="579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2" idx="6"/>
            <a:endCxn id="117" idx="2"/>
          </p:cNvCxnSpPr>
          <p:nvPr/>
        </p:nvCxnSpPr>
        <p:spPr>
          <a:xfrm flipH="1">
            <a:off x="3919077" y="3418219"/>
            <a:ext cx="598657" cy="806308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2" idx="6"/>
            <a:endCxn id="118" idx="2"/>
          </p:cNvCxnSpPr>
          <p:nvPr/>
        </p:nvCxnSpPr>
        <p:spPr>
          <a:xfrm flipH="1">
            <a:off x="3919077" y="3418219"/>
            <a:ext cx="598657" cy="1612037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3" idx="6"/>
            <a:endCxn id="114" idx="2"/>
          </p:cNvCxnSpPr>
          <p:nvPr/>
        </p:nvCxnSpPr>
        <p:spPr>
          <a:xfrm flipH="1" flipV="1">
            <a:off x="3919077" y="1806182"/>
            <a:ext cx="598657" cy="2417766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stCxn id="113" idx="6"/>
            <a:endCxn id="115" idx="2"/>
          </p:cNvCxnSpPr>
          <p:nvPr/>
        </p:nvCxnSpPr>
        <p:spPr>
          <a:xfrm flipH="1" flipV="1">
            <a:off x="3919077" y="2611911"/>
            <a:ext cx="598657" cy="1612037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stCxn id="113" idx="6"/>
            <a:endCxn id="116" idx="2"/>
          </p:cNvCxnSpPr>
          <p:nvPr/>
        </p:nvCxnSpPr>
        <p:spPr>
          <a:xfrm flipH="1" flipV="1">
            <a:off x="3919077" y="3417640"/>
            <a:ext cx="598657" cy="806308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3" idx="6"/>
            <a:endCxn id="117" idx="2"/>
          </p:cNvCxnSpPr>
          <p:nvPr/>
        </p:nvCxnSpPr>
        <p:spPr>
          <a:xfrm flipH="1">
            <a:off x="3919077" y="4223948"/>
            <a:ext cx="598657" cy="579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>
            <a:stCxn id="113" idx="6"/>
            <a:endCxn id="118" idx="2"/>
          </p:cNvCxnSpPr>
          <p:nvPr/>
        </p:nvCxnSpPr>
        <p:spPr>
          <a:xfrm flipH="1">
            <a:off x="3919077" y="4223948"/>
            <a:ext cx="598657" cy="806308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図 3" descr="t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26" y="2430152"/>
            <a:ext cx="2492482" cy="1794375"/>
          </a:xfrm>
          <a:prstGeom prst="rect">
            <a:avLst/>
          </a:prstGeom>
        </p:spPr>
      </p:pic>
      <p:sp>
        <p:nvSpPr>
          <p:cNvPr id="5" name="円/楕円 4"/>
          <p:cNvSpPr>
            <a:spLocks noChangeAspect="1"/>
          </p:cNvSpPr>
          <p:nvPr/>
        </p:nvSpPr>
        <p:spPr>
          <a:xfrm>
            <a:off x="1103965" y="2342490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>
            <a:spLocks noChangeAspect="1"/>
          </p:cNvSpPr>
          <p:nvPr/>
        </p:nvSpPr>
        <p:spPr>
          <a:xfrm>
            <a:off x="1103965" y="3148219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>
            <a:spLocks noChangeAspect="1"/>
          </p:cNvSpPr>
          <p:nvPr/>
        </p:nvSpPr>
        <p:spPr>
          <a:xfrm>
            <a:off x="1103965" y="3953948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>
            <a:spLocks noChangeAspect="1"/>
          </p:cNvSpPr>
          <p:nvPr/>
        </p:nvSpPr>
        <p:spPr>
          <a:xfrm>
            <a:off x="2242622" y="1536182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>
            <a:spLocks noChangeAspect="1"/>
          </p:cNvSpPr>
          <p:nvPr/>
        </p:nvSpPr>
        <p:spPr>
          <a:xfrm>
            <a:off x="2242622" y="2341911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>
            <a:spLocks noChangeAspect="1"/>
          </p:cNvSpPr>
          <p:nvPr/>
        </p:nvSpPr>
        <p:spPr>
          <a:xfrm>
            <a:off x="2242622" y="3147640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>
            <a:spLocks noChangeAspect="1"/>
          </p:cNvSpPr>
          <p:nvPr/>
        </p:nvSpPr>
        <p:spPr>
          <a:xfrm>
            <a:off x="2242622" y="3954527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>
            <a:spLocks noChangeAspect="1"/>
          </p:cNvSpPr>
          <p:nvPr/>
        </p:nvSpPr>
        <p:spPr>
          <a:xfrm>
            <a:off x="2242622" y="4760256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>
            <a:stCxn id="5" idx="6"/>
            <a:endCxn id="21" idx="2"/>
          </p:cNvCxnSpPr>
          <p:nvPr/>
        </p:nvCxnSpPr>
        <p:spPr>
          <a:xfrm flipV="1">
            <a:off x="1643965" y="1806182"/>
            <a:ext cx="598657" cy="806308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5" idx="6"/>
            <a:endCxn id="22" idx="2"/>
          </p:cNvCxnSpPr>
          <p:nvPr/>
        </p:nvCxnSpPr>
        <p:spPr>
          <a:xfrm flipV="1">
            <a:off x="1643965" y="2611911"/>
            <a:ext cx="598657" cy="579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5" idx="6"/>
            <a:endCxn id="23" idx="2"/>
          </p:cNvCxnSpPr>
          <p:nvPr/>
        </p:nvCxnSpPr>
        <p:spPr>
          <a:xfrm>
            <a:off x="1643965" y="2612490"/>
            <a:ext cx="598657" cy="805150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5" idx="6"/>
            <a:endCxn id="25" idx="2"/>
          </p:cNvCxnSpPr>
          <p:nvPr/>
        </p:nvCxnSpPr>
        <p:spPr>
          <a:xfrm>
            <a:off x="1643965" y="2612490"/>
            <a:ext cx="598657" cy="1612037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5" idx="6"/>
            <a:endCxn id="26" idx="2"/>
          </p:cNvCxnSpPr>
          <p:nvPr/>
        </p:nvCxnSpPr>
        <p:spPr>
          <a:xfrm>
            <a:off x="1643965" y="2612490"/>
            <a:ext cx="598657" cy="2417766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6" idx="6"/>
            <a:endCxn id="21" idx="2"/>
          </p:cNvCxnSpPr>
          <p:nvPr/>
        </p:nvCxnSpPr>
        <p:spPr>
          <a:xfrm flipV="1">
            <a:off x="1643965" y="1806182"/>
            <a:ext cx="598657" cy="1612037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6" idx="6"/>
            <a:endCxn id="22" idx="2"/>
          </p:cNvCxnSpPr>
          <p:nvPr/>
        </p:nvCxnSpPr>
        <p:spPr>
          <a:xfrm flipV="1">
            <a:off x="1643965" y="2611911"/>
            <a:ext cx="598657" cy="806308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6" idx="6"/>
            <a:endCxn id="23" idx="2"/>
          </p:cNvCxnSpPr>
          <p:nvPr/>
        </p:nvCxnSpPr>
        <p:spPr>
          <a:xfrm flipV="1">
            <a:off x="1643965" y="3417640"/>
            <a:ext cx="598657" cy="579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6" idx="6"/>
            <a:endCxn id="25" idx="2"/>
          </p:cNvCxnSpPr>
          <p:nvPr/>
        </p:nvCxnSpPr>
        <p:spPr>
          <a:xfrm>
            <a:off x="1643965" y="3418219"/>
            <a:ext cx="598657" cy="806308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6" idx="6"/>
            <a:endCxn id="26" idx="2"/>
          </p:cNvCxnSpPr>
          <p:nvPr/>
        </p:nvCxnSpPr>
        <p:spPr>
          <a:xfrm>
            <a:off x="1643965" y="3418219"/>
            <a:ext cx="598657" cy="1612037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7" idx="6"/>
            <a:endCxn id="21" idx="2"/>
          </p:cNvCxnSpPr>
          <p:nvPr/>
        </p:nvCxnSpPr>
        <p:spPr>
          <a:xfrm flipV="1">
            <a:off x="1643965" y="1806182"/>
            <a:ext cx="598657" cy="2417766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7" idx="6"/>
            <a:endCxn id="22" idx="2"/>
          </p:cNvCxnSpPr>
          <p:nvPr/>
        </p:nvCxnSpPr>
        <p:spPr>
          <a:xfrm flipV="1">
            <a:off x="1643965" y="2611911"/>
            <a:ext cx="598657" cy="1612037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" idx="6"/>
            <a:endCxn id="23" idx="2"/>
          </p:cNvCxnSpPr>
          <p:nvPr/>
        </p:nvCxnSpPr>
        <p:spPr>
          <a:xfrm flipV="1">
            <a:off x="1643965" y="3417640"/>
            <a:ext cx="598657" cy="806308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7" idx="6"/>
            <a:endCxn id="25" idx="2"/>
          </p:cNvCxnSpPr>
          <p:nvPr/>
        </p:nvCxnSpPr>
        <p:spPr>
          <a:xfrm>
            <a:off x="1643965" y="4223948"/>
            <a:ext cx="598657" cy="579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7" idx="6"/>
            <a:endCxn id="26" idx="2"/>
          </p:cNvCxnSpPr>
          <p:nvPr/>
        </p:nvCxnSpPr>
        <p:spPr>
          <a:xfrm>
            <a:off x="1643965" y="4223948"/>
            <a:ext cx="598657" cy="806308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14" idx="6"/>
            <a:endCxn id="21" idx="6"/>
          </p:cNvCxnSpPr>
          <p:nvPr/>
        </p:nvCxnSpPr>
        <p:spPr>
          <a:xfrm flipH="1">
            <a:off x="2782622" y="1806182"/>
            <a:ext cx="596455" cy="0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115" idx="6"/>
            <a:endCxn id="21" idx="6"/>
          </p:cNvCxnSpPr>
          <p:nvPr/>
        </p:nvCxnSpPr>
        <p:spPr>
          <a:xfrm flipH="1" flipV="1">
            <a:off x="2782622" y="1806182"/>
            <a:ext cx="596455" cy="805729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stCxn id="116" idx="6"/>
            <a:endCxn id="21" idx="6"/>
          </p:cNvCxnSpPr>
          <p:nvPr/>
        </p:nvCxnSpPr>
        <p:spPr>
          <a:xfrm flipH="1" flipV="1">
            <a:off x="2782622" y="1806182"/>
            <a:ext cx="596455" cy="1611458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17" idx="6"/>
            <a:endCxn id="21" idx="6"/>
          </p:cNvCxnSpPr>
          <p:nvPr/>
        </p:nvCxnSpPr>
        <p:spPr>
          <a:xfrm flipH="1" flipV="1">
            <a:off x="2782622" y="1806182"/>
            <a:ext cx="596455" cy="2418345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18" idx="6"/>
            <a:endCxn id="21" idx="6"/>
          </p:cNvCxnSpPr>
          <p:nvPr/>
        </p:nvCxnSpPr>
        <p:spPr>
          <a:xfrm flipH="1" flipV="1">
            <a:off x="2782622" y="1806182"/>
            <a:ext cx="596455" cy="3224074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>
            <a:stCxn id="114" idx="6"/>
            <a:endCxn id="22" idx="6"/>
          </p:cNvCxnSpPr>
          <p:nvPr/>
        </p:nvCxnSpPr>
        <p:spPr>
          <a:xfrm flipH="1">
            <a:off x="2782622" y="1806182"/>
            <a:ext cx="596455" cy="805729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>
            <a:stCxn id="115" idx="6"/>
            <a:endCxn id="22" idx="6"/>
          </p:cNvCxnSpPr>
          <p:nvPr/>
        </p:nvCxnSpPr>
        <p:spPr>
          <a:xfrm flipH="1">
            <a:off x="2782622" y="2611911"/>
            <a:ext cx="596455" cy="0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116" idx="6"/>
            <a:endCxn id="22" idx="6"/>
          </p:cNvCxnSpPr>
          <p:nvPr/>
        </p:nvCxnSpPr>
        <p:spPr>
          <a:xfrm flipH="1" flipV="1">
            <a:off x="2782622" y="2611911"/>
            <a:ext cx="596455" cy="805729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>
            <a:stCxn id="117" idx="6"/>
            <a:endCxn id="22" idx="6"/>
          </p:cNvCxnSpPr>
          <p:nvPr/>
        </p:nvCxnSpPr>
        <p:spPr>
          <a:xfrm flipH="1" flipV="1">
            <a:off x="2782622" y="2611911"/>
            <a:ext cx="596455" cy="1612616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118" idx="6"/>
            <a:endCxn id="22" idx="6"/>
          </p:cNvCxnSpPr>
          <p:nvPr/>
        </p:nvCxnSpPr>
        <p:spPr>
          <a:xfrm flipH="1" flipV="1">
            <a:off x="2782622" y="2611911"/>
            <a:ext cx="596455" cy="2418345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>
            <a:stCxn id="114" idx="6"/>
            <a:endCxn id="23" idx="6"/>
          </p:cNvCxnSpPr>
          <p:nvPr/>
        </p:nvCxnSpPr>
        <p:spPr>
          <a:xfrm flipH="1">
            <a:off x="2782622" y="1806182"/>
            <a:ext cx="596455" cy="1611458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15" idx="6"/>
            <a:endCxn id="23" idx="6"/>
          </p:cNvCxnSpPr>
          <p:nvPr/>
        </p:nvCxnSpPr>
        <p:spPr>
          <a:xfrm flipH="1">
            <a:off x="2782622" y="2611911"/>
            <a:ext cx="596455" cy="805729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stCxn id="116" idx="6"/>
            <a:endCxn id="23" idx="6"/>
          </p:cNvCxnSpPr>
          <p:nvPr/>
        </p:nvCxnSpPr>
        <p:spPr>
          <a:xfrm flipH="1">
            <a:off x="2782622" y="3417640"/>
            <a:ext cx="596455" cy="0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17" idx="6"/>
            <a:endCxn id="23" idx="6"/>
          </p:cNvCxnSpPr>
          <p:nvPr/>
        </p:nvCxnSpPr>
        <p:spPr>
          <a:xfrm flipH="1" flipV="1">
            <a:off x="2782622" y="3417640"/>
            <a:ext cx="596455" cy="806887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>
            <a:stCxn id="118" idx="6"/>
            <a:endCxn id="23" idx="6"/>
          </p:cNvCxnSpPr>
          <p:nvPr/>
        </p:nvCxnSpPr>
        <p:spPr>
          <a:xfrm flipH="1" flipV="1">
            <a:off x="2782622" y="3417640"/>
            <a:ext cx="596455" cy="1612616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14" idx="6"/>
            <a:endCxn id="25" idx="6"/>
          </p:cNvCxnSpPr>
          <p:nvPr/>
        </p:nvCxnSpPr>
        <p:spPr>
          <a:xfrm flipH="1">
            <a:off x="2782622" y="1806182"/>
            <a:ext cx="596455" cy="2418345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stCxn id="115" idx="6"/>
            <a:endCxn id="25" idx="6"/>
          </p:cNvCxnSpPr>
          <p:nvPr/>
        </p:nvCxnSpPr>
        <p:spPr>
          <a:xfrm flipH="1">
            <a:off x="2782622" y="2611911"/>
            <a:ext cx="596455" cy="1612616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stCxn id="116" idx="6"/>
            <a:endCxn id="25" idx="6"/>
          </p:cNvCxnSpPr>
          <p:nvPr/>
        </p:nvCxnSpPr>
        <p:spPr>
          <a:xfrm flipH="1">
            <a:off x="2782622" y="3417640"/>
            <a:ext cx="596455" cy="806887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>
            <a:stCxn id="117" idx="6"/>
            <a:endCxn id="25" idx="6"/>
          </p:cNvCxnSpPr>
          <p:nvPr/>
        </p:nvCxnSpPr>
        <p:spPr>
          <a:xfrm flipH="1">
            <a:off x="2782622" y="4224527"/>
            <a:ext cx="596455" cy="0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18" idx="6"/>
            <a:endCxn id="25" idx="6"/>
          </p:cNvCxnSpPr>
          <p:nvPr/>
        </p:nvCxnSpPr>
        <p:spPr>
          <a:xfrm flipH="1" flipV="1">
            <a:off x="2782622" y="4224527"/>
            <a:ext cx="596455" cy="805729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stCxn id="118" idx="6"/>
            <a:endCxn id="26" idx="6"/>
          </p:cNvCxnSpPr>
          <p:nvPr/>
        </p:nvCxnSpPr>
        <p:spPr>
          <a:xfrm flipH="1">
            <a:off x="2782622" y="5030256"/>
            <a:ext cx="596455" cy="0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17" idx="6"/>
            <a:endCxn id="26" idx="6"/>
          </p:cNvCxnSpPr>
          <p:nvPr/>
        </p:nvCxnSpPr>
        <p:spPr>
          <a:xfrm flipH="1">
            <a:off x="2782622" y="4224527"/>
            <a:ext cx="596455" cy="805729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>
            <a:stCxn id="116" idx="6"/>
            <a:endCxn id="26" idx="6"/>
          </p:cNvCxnSpPr>
          <p:nvPr/>
        </p:nvCxnSpPr>
        <p:spPr>
          <a:xfrm flipH="1">
            <a:off x="2782622" y="3417640"/>
            <a:ext cx="596455" cy="1612616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15" idx="6"/>
            <a:endCxn id="26" idx="6"/>
          </p:cNvCxnSpPr>
          <p:nvPr/>
        </p:nvCxnSpPr>
        <p:spPr>
          <a:xfrm flipH="1">
            <a:off x="2782622" y="2611911"/>
            <a:ext cx="596455" cy="2418345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14" idx="6"/>
            <a:endCxn id="26" idx="6"/>
          </p:cNvCxnSpPr>
          <p:nvPr/>
        </p:nvCxnSpPr>
        <p:spPr>
          <a:xfrm flipH="1">
            <a:off x="2782622" y="1806182"/>
            <a:ext cx="596455" cy="3224074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図形グループ 1"/>
          <p:cNvGrpSpPr/>
          <p:nvPr/>
        </p:nvGrpSpPr>
        <p:grpSpPr>
          <a:xfrm>
            <a:off x="1117919" y="5626709"/>
            <a:ext cx="2967296" cy="443709"/>
            <a:chOff x="1117919" y="5626709"/>
            <a:chExt cx="2967296" cy="443709"/>
          </a:xfrm>
        </p:grpSpPr>
        <p:sp>
          <p:nvSpPr>
            <p:cNvPr id="74" name="左大かっこ 73"/>
            <p:cNvSpPr/>
            <p:nvPr/>
          </p:nvSpPr>
          <p:spPr>
            <a:xfrm rot="16200000">
              <a:off x="2552964" y="4191664"/>
              <a:ext cx="97205" cy="2967296"/>
            </a:xfrm>
            <a:prstGeom prst="leftBracket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2098865" y="573186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solidFill>
                    <a:srgbClr val="0000FF"/>
                  </a:solidFill>
                  <a:latin typeface="ヒラギノ角ゴ ProN W3"/>
                  <a:ea typeface="ヒラギノ角ゴ ProN W3"/>
                  <a:cs typeface="ヒラギノ角ゴ ProN W3"/>
                </a:rPr>
                <a:t>特徴抽出</a:t>
              </a:r>
              <a:endParaRPr kumimoji="1" lang="ja-JP" altLang="en-US" sz="1600" dirty="0">
                <a:solidFill>
                  <a:srgbClr val="0000FF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grpSp>
        <p:nvGrpSpPr>
          <p:cNvPr id="3" name="図形グループ 2"/>
          <p:cNvGrpSpPr/>
          <p:nvPr/>
        </p:nvGrpSpPr>
        <p:grpSpPr>
          <a:xfrm>
            <a:off x="4330209" y="5631554"/>
            <a:ext cx="921745" cy="448678"/>
            <a:chOff x="4255822" y="5621740"/>
            <a:chExt cx="921745" cy="448678"/>
          </a:xfrm>
        </p:grpSpPr>
        <p:sp>
          <p:nvSpPr>
            <p:cNvPr id="76" name="左大かっこ 75"/>
            <p:cNvSpPr/>
            <p:nvPr/>
          </p:nvSpPr>
          <p:spPr>
            <a:xfrm rot="16200000">
              <a:off x="4668092" y="5209470"/>
              <a:ext cx="97205" cy="921745"/>
            </a:xfrm>
            <a:prstGeom prst="leftBracket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4417148" y="573186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solidFill>
                    <a:srgbClr val="0000FF"/>
                  </a:solidFill>
                  <a:latin typeface="ヒラギノ角ゴ ProN W3"/>
                  <a:ea typeface="ヒラギノ角ゴ ProN W3"/>
                  <a:cs typeface="ヒラギノ角ゴ ProN W3"/>
                </a:rPr>
                <a:t>分類</a:t>
              </a:r>
              <a:endParaRPr kumimoji="1" lang="ja-JP" altLang="en-US" sz="1600" dirty="0">
                <a:solidFill>
                  <a:srgbClr val="0000FF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73911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70</Words>
  <Application>Microsoft Macintosh PowerPoint</Application>
  <PresentationFormat>画面に合わせる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kawanchu</dc:creator>
  <cp:lastModifiedBy>kawanchu</cp:lastModifiedBy>
  <cp:revision>189</cp:revision>
  <dcterms:created xsi:type="dcterms:W3CDTF">2016-08-04T01:17:18Z</dcterms:created>
  <dcterms:modified xsi:type="dcterms:W3CDTF">2016-08-07T06:24:42Z</dcterms:modified>
</cp:coreProperties>
</file>