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9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7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87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2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6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F514-102F-1349-8315-3952A6D8DC1A}" type="datetimeFigureOut">
              <a:rPr kumimoji="1" lang="ja-JP" altLang="en-US" smtClean="0"/>
              <a:t>9/13/16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88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236532" y="565631"/>
            <a:ext cx="3201237" cy="1775808"/>
            <a:chOff x="1220841" y="994409"/>
            <a:chExt cx="3201237" cy="1775808"/>
          </a:xfrm>
        </p:grpSpPr>
        <p:sp>
          <p:nvSpPr>
            <p:cNvPr id="4" name="円/楕円 3"/>
            <p:cNvSpPr>
              <a:spLocks noChangeAspect="1"/>
            </p:cNvSpPr>
            <p:nvPr/>
          </p:nvSpPr>
          <p:spPr>
            <a:xfrm>
              <a:off x="2551460" y="9944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" name="円/楕円 4"/>
            <p:cNvSpPr>
              <a:spLocks noChangeAspect="1"/>
            </p:cNvSpPr>
            <p:nvPr/>
          </p:nvSpPr>
          <p:spPr>
            <a:xfrm>
              <a:off x="1220841" y="1612313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" name="円/楕円 6"/>
            <p:cNvSpPr>
              <a:spLocks noChangeAspect="1"/>
            </p:cNvSpPr>
            <p:nvPr/>
          </p:nvSpPr>
          <p:spPr>
            <a:xfrm>
              <a:off x="2551460" y="223021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grpSp>
          <p:nvGrpSpPr>
            <p:cNvPr id="11" name="図形グループ 10"/>
            <p:cNvGrpSpPr/>
            <p:nvPr/>
          </p:nvGrpSpPr>
          <p:grpSpPr>
            <a:xfrm>
              <a:off x="3882078" y="1612313"/>
              <a:ext cx="540000" cy="540000"/>
              <a:chOff x="4204824" y="2494890"/>
              <a:chExt cx="540000" cy="540000"/>
            </a:xfrm>
          </p:grpSpPr>
          <p:sp>
            <p:nvSpPr>
              <p:cNvPr id="8" name="円/楕円 7"/>
              <p:cNvSpPr>
                <a:spLocks noChangeAspect="1"/>
              </p:cNvSpPr>
              <p:nvPr/>
            </p:nvSpPr>
            <p:spPr>
              <a:xfrm>
                <a:off x="4204824" y="249489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>
                <a:spLocks noChangeAspect="1"/>
              </p:cNvSpPr>
              <p:nvPr/>
            </p:nvSpPr>
            <p:spPr>
              <a:xfrm>
                <a:off x="4245058" y="2535124"/>
                <a:ext cx="459532" cy="459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3</a:t>
                </a:r>
                <a:endParaRPr kumimoji="1" lang="ja-JP" altLang="en-US" dirty="0"/>
              </a:p>
            </p:txBody>
          </p:sp>
        </p:grpSp>
        <p:cxnSp>
          <p:nvCxnSpPr>
            <p:cNvPr id="15" name="直線矢印コネクタ 14"/>
            <p:cNvCxnSpPr>
              <a:stCxn id="5" idx="7"/>
              <a:endCxn id="4" idx="2"/>
            </p:cNvCxnSpPr>
            <p:nvPr/>
          </p:nvCxnSpPr>
          <p:spPr>
            <a:xfrm flipV="1">
              <a:off x="1681760" y="1264409"/>
              <a:ext cx="869700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5"/>
              <a:endCxn id="7" idx="2"/>
            </p:cNvCxnSpPr>
            <p:nvPr/>
          </p:nvCxnSpPr>
          <p:spPr>
            <a:xfrm>
              <a:off x="1681760" y="2073232"/>
              <a:ext cx="869700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4" idx="6"/>
              <a:endCxn id="8" idx="1"/>
            </p:cNvCxnSpPr>
            <p:nvPr/>
          </p:nvCxnSpPr>
          <p:spPr>
            <a:xfrm>
              <a:off x="3091460" y="1264409"/>
              <a:ext cx="869699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7" idx="6"/>
              <a:endCxn id="8" idx="3"/>
            </p:cNvCxnSpPr>
            <p:nvPr/>
          </p:nvCxnSpPr>
          <p:spPr>
            <a:xfrm flipV="1">
              <a:off x="3091460" y="2073232"/>
              <a:ext cx="869699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/>
            <p:cNvSpPr txBox="1"/>
            <p:nvPr/>
          </p:nvSpPr>
          <p:spPr>
            <a:xfrm>
              <a:off x="1558916" y="1084203"/>
              <a:ext cx="49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a:A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510195" y="1084203"/>
              <a:ext cx="49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b</a:t>
              </a:r>
              <a:r>
                <a:rPr kumimoji="1" lang="en-US" altLang="ja-JP" dirty="0" err="1" smtClean="0"/>
                <a:t>:B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560339" y="2284561"/>
              <a:ext cx="49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b</a:t>
              </a:r>
              <a:r>
                <a:rPr kumimoji="1" lang="en-US" altLang="ja-JP" dirty="0" err="1" smtClean="0"/>
                <a:t>:B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511618" y="2284561"/>
              <a:ext cx="49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a:A</a:t>
              </a:r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230549" y="565631"/>
            <a:ext cx="3201237" cy="1775808"/>
            <a:chOff x="4827912" y="1034643"/>
            <a:chExt cx="3201237" cy="1775808"/>
          </a:xfrm>
        </p:grpSpPr>
        <p:sp>
          <p:nvSpPr>
            <p:cNvPr id="29" name="円/楕円 28"/>
            <p:cNvSpPr>
              <a:spLocks noChangeAspect="1"/>
            </p:cNvSpPr>
            <p:nvPr/>
          </p:nvSpPr>
          <p:spPr>
            <a:xfrm>
              <a:off x="6158531" y="1034643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0" name="円/楕円 29"/>
            <p:cNvSpPr>
              <a:spLocks noChangeAspect="1"/>
            </p:cNvSpPr>
            <p:nvPr/>
          </p:nvSpPr>
          <p:spPr>
            <a:xfrm>
              <a:off x="4827912" y="165254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33" name="円/楕円 32"/>
            <p:cNvSpPr>
              <a:spLocks noChangeAspect="1"/>
            </p:cNvSpPr>
            <p:nvPr/>
          </p:nvSpPr>
          <p:spPr>
            <a:xfrm>
              <a:off x="6158531" y="2270451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grpSp>
          <p:nvGrpSpPr>
            <p:cNvPr id="38" name="図形グループ 37"/>
            <p:cNvGrpSpPr/>
            <p:nvPr/>
          </p:nvGrpSpPr>
          <p:grpSpPr>
            <a:xfrm>
              <a:off x="7489149" y="1652547"/>
              <a:ext cx="540000" cy="540000"/>
              <a:chOff x="4204824" y="2494890"/>
              <a:chExt cx="540000" cy="540000"/>
            </a:xfrm>
          </p:grpSpPr>
          <p:sp>
            <p:nvSpPr>
              <p:cNvPr id="40" name="円/楕円 39"/>
              <p:cNvSpPr>
                <a:spLocks noChangeAspect="1"/>
              </p:cNvSpPr>
              <p:nvPr/>
            </p:nvSpPr>
            <p:spPr>
              <a:xfrm>
                <a:off x="4204824" y="249489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>
                <a:spLocks noChangeAspect="1"/>
              </p:cNvSpPr>
              <p:nvPr/>
            </p:nvSpPr>
            <p:spPr>
              <a:xfrm>
                <a:off x="4245058" y="2535124"/>
                <a:ext cx="459532" cy="459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3</a:t>
                </a:r>
                <a:endParaRPr kumimoji="1" lang="ja-JP" altLang="en-US" dirty="0"/>
              </a:p>
            </p:txBody>
          </p:sp>
        </p:grpSp>
        <p:cxnSp>
          <p:nvCxnSpPr>
            <p:cNvPr id="42" name="直線矢印コネクタ 41"/>
            <p:cNvCxnSpPr>
              <a:stCxn id="30" idx="7"/>
              <a:endCxn id="29" idx="2"/>
            </p:cNvCxnSpPr>
            <p:nvPr/>
          </p:nvCxnSpPr>
          <p:spPr>
            <a:xfrm flipV="1">
              <a:off x="5288831" y="1304643"/>
              <a:ext cx="869700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5"/>
              <a:endCxn id="33" idx="2"/>
            </p:cNvCxnSpPr>
            <p:nvPr/>
          </p:nvCxnSpPr>
          <p:spPr>
            <a:xfrm>
              <a:off x="5288831" y="2113466"/>
              <a:ext cx="869700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29" idx="6"/>
              <a:endCxn id="40" idx="1"/>
            </p:cNvCxnSpPr>
            <p:nvPr/>
          </p:nvCxnSpPr>
          <p:spPr>
            <a:xfrm>
              <a:off x="6698531" y="1304643"/>
              <a:ext cx="869699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3" idx="6"/>
              <a:endCxn id="40" idx="3"/>
            </p:cNvCxnSpPr>
            <p:nvPr/>
          </p:nvCxnSpPr>
          <p:spPr>
            <a:xfrm flipV="1">
              <a:off x="6698531" y="2113466"/>
              <a:ext cx="869699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5200311" y="1124437"/>
              <a:ext cx="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a 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082942" y="1124437"/>
              <a:ext cx="358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 b 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201734" y="2324795"/>
              <a:ext cx="358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 b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084365" y="2324795"/>
              <a:ext cx="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a</a:t>
              </a:r>
              <a:endParaRPr kumimoji="1" lang="ja-JP" altLang="en-US" dirty="0"/>
            </a:p>
          </p:txBody>
        </p:sp>
      </p:grpSp>
      <p:grpSp>
        <p:nvGrpSpPr>
          <p:cNvPr id="69" name="図形グループ 68"/>
          <p:cNvGrpSpPr/>
          <p:nvPr/>
        </p:nvGrpSpPr>
        <p:grpSpPr>
          <a:xfrm>
            <a:off x="667527" y="5063338"/>
            <a:ext cx="2254775" cy="1207893"/>
            <a:chOff x="746608" y="4240408"/>
            <a:chExt cx="2254775" cy="1207893"/>
          </a:xfrm>
        </p:grpSpPr>
        <p:sp>
          <p:nvSpPr>
            <p:cNvPr id="32" name="円/楕円 31"/>
            <p:cNvSpPr>
              <a:spLocks noChangeAspect="1"/>
            </p:cNvSpPr>
            <p:nvPr/>
          </p:nvSpPr>
          <p:spPr>
            <a:xfrm>
              <a:off x="950841" y="456357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grpSp>
          <p:nvGrpSpPr>
            <p:cNvPr id="34" name="図形グループ 33"/>
            <p:cNvGrpSpPr/>
            <p:nvPr/>
          </p:nvGrpSpPr>
          <p:grpSpPr>
            <a:xfrm>
              <a:off x="2281460" y="4563572"/>
              <a:ext cx="540000" cy="540000"/>
              <a:chOff x="4204824" y="2494890"/>
              <a:chExt cx="540000" cy="540000"/>
            </a:xfrm>
          </p:grpSpPr>
          <p:sp>
            <p:nvSpPr>
              <p:cNvPr id="35" name="円/楕円 34"/>
              <p:cNvSpPr>
                <a:spLocks noChangeAspect="1"/>
              </p:cNvSpPr>
              <p:nvPr/>
            </p:nvSpPr>
            <p:spPr>
              <a:xfrm>
                <a:off x="4204824" y="249489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>
                <a:spLocks noChangeAspect="1"/>
              </p:cNvSpPr>
              <p:nvPr/>
            </p:nvSpPr>
            <p:spPr>
              <a:xfrm>
                <a:off x="4245058" y="2535124"/>
                <a:ext cx="459532" cy="459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37" name="直線矢印コネクタ 36"/>
            <p:cNvCxnSpPr>
              <a:stCxn id="32" idx="6"/>
              <a:endCxn id="35" idx="2"/>
            </p:cNvCxnSpPr>
            <p:nvPr/>
          </p:nvCxnSpPr>
          <p:spPr>
            <a:xfrm>
              <a:off x="1490841" y="4833572"/>
              <a:ext cx="790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619883" y="4423833"/>
              <a:ext cx="49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a:A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46608" y="514052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rgbClr val="FF0000"/>
                  </a:solidFill>
                </a:rPr>
                <a:t>初期状態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098572" y="513314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solidFill>
                    <a:srgbClr val="FF0000"/>
                  </a:solidFill>
                </a:rPr>
                <a:t>最終</a:t>
              </a:r>
              <a:r>
                <a:rPr kumimoji="1" lang="ja-JP" altLang="en-US" sz="1400" dirty="0" smtClean="0">
                  <a:solidFill>
                    <a:srgbClr val="FF0000"/>
                  </a:solidFill>
                </a:rPr>
                <a:t>状態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378227" y="4240408"/>
              <a:ext cx="950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rgbClr val="FF0000"/>
                  </a:solidFill>
                </a:rPr>
                <a:t>入力</a:t>
              </a:r>
              <a:r>
                <a:rPr kumimoji="1" lang="en-US" altLang="ja-JP" sz="1400" dirty="0" smtClean="0">
                  <a:solidFill>
                    <a:srgbClr val="FF0000"/>
                  </a:solidFill>
                </a:rPr>
                <a:t>:</a:t>
              </a:r>
              <a:r>
                <a:rPr kumimoji="1" lang="ja-JP" altLang="en-US" sz="1400" dirty="0" smtClean="0">
                  <a:solidFill>
                    <a:srgbClr val="FF0000"/>
                  </a:solidFill>
                </a:rPr>
                <a:t>出力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581476" y="48335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solidFill>
                    <a:srgbClr val="FF0000"/>
                  </a:solidFill>
                </a:rPr>
                <a:t>遷移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3213979" y="4985972"/>
            <a:ext cx="2074852" cy="1207893"/>
            <a:chOff x="3293060" y="4163042"/>
            <a:chExt cx="2074852" cy="1207893"/>
          </a:xfrm>
        </p:grpSpPr>
        <p:sp>
          <p:nvSpPr>
            <p:cNvPr id="58" name="円/楕円 57"/>
            <p:cNvSpPr>
              <a:spLocks noChangeAspect="1"/>
            </p:cNvSpPr>
            <p:nvPr/>
          </p:nvSpPr>
          <p:spPr>
            <a:xfrm>
              <a:off x="3497293" y="448620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grpSp>
          <p:nvGrpSpPr>
            <p:cNvPr id="59" name="図形グループ 58"/>
            <p:cNvGrpSpPr/>
            <p:nvPr/>
          </p:nvGrpSpPr>
          <p:grpSpPr>
            <a:xfrm>
              <a:off x="4827912" y="4486206"/>
              <a:ext cx="540000" cy="540000"/>
              <a:chOff x="4204824" y="2494890"/>
              <a:chExt cx="540000" cy="540000"/>
            </a:xfrm>
          </p:grpSpPr>
          <p:sp>
            <p:nvSpPr>
              <p:cNvPr id="60" name="円/楕円 59"/>
              <p:cNvSpPr>
                <a:spLocks noChangeAspect="1"/>
              </p:cNvSpPr>
              <p:nvPr/>
            </p:nvSpPr>
            <p:spPr>
              <a:xfrm>
                <a:off x="4204824" y="249489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>
                <a:spLocks noChangeAspect="1"/>
              </p:cNvSpPr>
              <p:nvPr/>
            </p:nvSpPr>
            <p:spPr>
              <a:xfrm>
                <a:off x="4245058" y="2535124"/>
                <a:ext cx="459532" cy="459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62" name="直線矢印コネクタ 61"/>
            <p:cNvCxnSpPr>
              <a:stCxn id="58" idx="6"/>
              <a:endCxn id="60" idx="2"/>
            </p:cNvCxnSpPr>
            <p:nvPr/>
          </p:nvCxnSpPr>
          <p:spPr>
            <a:xfrm>
              <a:off x="4037293" y="4756206"/>
              <a:ext cx="790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4166335" y="4346467"/>
              <a:ext cx="49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a:A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293060" y="5063158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 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645024" y="5055774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 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924679" y="4163042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 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127928" y="4756206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 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図形グループ 69"/>
          <p:cNvGrpSpPr/>
          <p:nvPr/>
        </p:nvGrpSpPr>
        <p:grpSpPr>
          <a:xfrm>
            <a:off x="205157" y="2665815"/>
            <a:ext cx="3201237" cy="1775808"/>
            <a:chOff x="1220841" y="994409"/>
            <a:chExt cx="3201237" cy="1775808"/>
          </a:xfrm>
        </p:grpSpPr>
        <p:sp>
          <p:nvSpPr>
            <p:cNvPr id="71" name="円/楕円 70"/>
            <p:cNvSpPr>
              <a:spLocks noChangeAspect="1"/>
            </p:cNvSpPr>
            <p:nvPr/>
          </p:nvSpPr>
          <p:spPr>
            <a:xfrm>
              <a:off x="2551460" y="99440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72" name="円/楕円 71"/>
            <p:cNvSpPr>
              <a:spLocks noChangeAspect="1"/>
            </p:cNvSpPr>
            <p:nvPr/>
          </p:nvSpPr>
          <p:spPr>
            <a:xfrm>
              <a:off x="1220841" y="1612313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3" name="円/楕円 72"/>
            <p:cNvSpPr>
              <a:spLocks noChangeAspect="1"/>
            </p:cNvSpPr>
            <p:nvPr/>
          </p:nvSpPr>
          <p:spPr>
            <a:xfrm>
              <a:off x="2551460" y="223021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grpSp>
          <p:nvGrpSpPr>
            <p:cNvPr id="74" name="図形グループ 73"/>
            <p:cNvGrpSpPr/>
            <p:nvPr/>
          </p:nvGrpSpPr>
          <p:grpSpPr>
            <a:xfrm>
              <a:off x="3882078" y="1612313"/>
              <a:ext cx="540000" cy="540000"/>
              <a:chOff x="4204824" y="2494890"/>
              <a:chExt cx="540000" cy="540000"/>
            </a:xfrm>
          </p:grpSpPr>
          <p:sp>
            <p:nvSpPr>
              <p:cNvPr id="83" name="円/楕円 82"/>
              <p:cNvSpPr>
                <a:spLocks noChangeAspect="1"/>
              </p:cNvSpPr>
              <p:nvPr/>
            </p:nvSpPr>
            <p:spPr>
              <a:xfrm>
                <a:off x="4204824" y="249489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円/楕円 83"/>
              <p:cNvSpPr>
                <a:spLocks noChangeAspect="1"/>
              </p:cNvSpPr>
              <p:nvPr/>
            </p:nvSpPr>
            <p:spPr>
              <a:xfrm>
                <a:off x="4245058" y="2535124"/>
                <a:ext cx="459532" cy="459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75" name="直線矢印コネクタ 74"/>
            <p:cNvCxnSpPr>
              <a:stCxn id="72" idx="7"/>
              <a:endCxn id="71" idx="2"/>
            </p:cNvCxnSpPr>
            <p:nvPr/>
          </p:nvCxnSpPr>
          <p:spPr>
            <a:xfrm flipV="1">
              <a:off x="1681760" y="1264409"/>
              <a:ext cx="869700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72" idx="5"/>
              <a:endCxn id="73" idx="2"/>
            </p:cNvCxnSpPr>
            <p:nvPr/>
          </p:nvCxnSpPr>
          <p:spPr>
            <a:xfrm>
              <a:off x="1681760" y="2073232"/>
              <a:ext cx="869700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71" idx="6"/>
              <a:endCxn id="83" idx="1"/>
            </p:cNvCxnSpPr>
            <p:nvPr/>
          </p:nvCxnSpPr>
          <p:spPr>
            <a:xfrm>
              <a:off x="3091460" y="1264409"/>
              <a:ext cx="869699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73" idx="6"/>
              <a:endCxn id="83" idx="3"/>
            </p:cNvCxnSpPr>
            <p:nvPr/>
          </p:nvCxnSpPr>
          <p:spPr>
            <a:xfrm flipV="1">
              <a:off x="3091460" y="2073232"/>
              <a:ext cx="869699" cy="42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1524592" y="1084203"/>
              <a:ext cx="8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a:A</a:t>
              </a:r>
              <a:r>
                <a:rPr kumimoji="1" lang="en-US" altLang="ja-JP" dirty="0" smtClean="0"/>
                <a:t>/0.5</a:t>
              </a:r>
              <a:endParaRPr kumimoji="1" lang="ja-JP" altLang="en-US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3339998" y="1084203"/>
              <a:ext cx="87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b</a:t>
              </a:r>
              <a:r>
                <a:rPr kumimoji="1" lang="en-US" altLang="ja-JP" dirty="0" err="1" smtClean="0"/>
                <a:t>:B</a:t>
              </a:r>
              <a:r>
                <a:rPr kumimoji="1" lang="en-US" altLang="ja-JP" dirty="0" smtClean="0"/>
                <a:t>/1.0</a:t>
              </a:r>
              <a:endParaRPr kumimoji="1" lang="ja-JP" altLang="en-US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1526015" y="2284561"/>
              <a:ext cx="874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b</a:t>
              </a:r>
              <a:r>
                <a:rPr kumimoji="1" lang="en-US" altLang="ja-JP" dirty="0" err="1" smtClean="0"/>
                <a:t>:B</a:t>
              </a:r>
              <a:r>
                <a:rPr kumimoji="1" lang="en-US" altLang="ja-JP" dirty="0" smtClean="0"/>
                <a:t>/1.5</a:t>
              </a:r>
              <a:endParaRPr kumimoji="1" lang="ja-JP" altLang="en-US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3339998" y="2284561"/>
              <a:ext cx="8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a:A</a:t>
              </a:r>
              <a:r>
                <a:rPr kumimoji="1" lang="en-US" altLang="ja-JP" dirty="0" smtClean="0"/>
                <a:t>/2.0</a:t>
              </a:r>
              <a:endParaRPr kumimoji="1" lang="ja-JP" altLang="en-US" dirty="0"/>
            </a:p>
          </p:txBody>
        </p:sp>
      </p:grpSp>
      <p:sp>
        <p:nvSpPr>
          <p:cNvPr id="85" name="正方形/長方形 84"/>
          <p:cNvSpPr/>
          <p:nvPr/>
        </p:nvSpPr>
        <p:spPr>
          <a:xfrm>
            <a:off x="2857813" y="3376194"/>
            <a:ext cx="572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3</a:t>
            </a:r>
            <a:r>
              <a:rPr lang="en-US" altLang="ja-JP" sz="1400" dirty="0" smtClean="0"/>
              <a:t>/</a:t>
            </a:r>
            <a:r>
              <a:rPr lang="en-US" altLang="ja-JP" sz="1400" dirty="0" smtClean="0"/>
              <a:t>3</a:t>
            </a:r>
            <a:r>
              <a:rPr lang="en-US" altLang="ja-JP" sz="1400" dirty="0" smtClean="0"/>
              <a:t>.0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2712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56</Words>
  <Application>Microsoft Macintosh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kawanchu</dc:creator>
  <cp:lastModifiedBy>kawanchu</cp:lastModifiedBy>
  <cp:revision>325</cp:revision>
  <dcterms:created xsi:type="dcterms:W3CDTF">2016-08-04T01:17:18Z</dcterms:created>
  <dcterms:modified xsi:type="dcterms:W3CDTF">2016-09-13T10:23:55Z</dcterms:modified>
</cp:coreProperties>
</file>