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8"/>
  </p:notesMasterIdLst>
  <p:sldIdLst>
    <p:sldId id="258" r:id="rId3"/>
    <p:sldId id="259" r:id="rId4"/>
    <p:sldId id="260" r:id="rId5"/>
    <p:sldId id="261" r:id="rId6"/>
    <p:sldId id="257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  <p:embeddedFont>
      <p:font typeface="Montserrat SemiBold" panose="00000700000000000000" pitchFamily="2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Roboto Light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15">
          <p15:clr>
            <a:srgbClr val="9AA0A6"/>
          </p15:clr>
        </p15:guide>
        <p15:guide id="2" orient="horz" pos="110">
          <p15:clr>
            <a:srgbClr val="9AA0A6"/>
          </p15:clr>
        </p15:guide>
        <p15:guide id="3" orient="horz" pos="3130">
          <p15:clr>
            <a:srgbClr val="9AA0A6"/>
          </p15:clr>
        </p15:guide>
        <p15:guide id="4" pos="5655">
          <p15:clr>
            <a:srgbClr val="9AA0A6"/>
          </p15:clr>
        </p15:guide>
        <p15:guide id="5" pos="4704">
          <p15:clr>
            <a:srgbClr val="9AA0A6"/>
          </p15:clr>
        </p15:guide>
        <p15:guide id="6" pos="353">
          <p15:clr>
            <a:srgbClr val="9AA0A6"/>
          </p15:clr>
        </p15:guide>
        <p15:guide id="7" pos="4459">
          <p15:clr>
            <a:srgbClr val="9AA0A6"/>
          </p15:clr>
        </p15:guide>
        <p15:guide id="8" orient="horz" pos="696">
          <p15:clr>
            <a:srgbClr val="9AA0A6"/>
          </p15:clr>
        </p15:guide>
        <p15:guide id="9" orient="horz" pos="1622">
          <p15:clr>
            <a:srgbClr val="9AA0A6"/>
          </p15:clr>
        </p15:guide>
        <p15:guide id="10" orient="horz" pos="1975">
          <p15:clr>
            <a:srgbClr val="9AA0A6"/>
          </p15:clr>
        </p15:guide>
        <p15:guide id="11" orient="horz" pos="2906">
          <p15:clr>
            <a:srgbClr val="9AA0A6"/>
          </p15:clr>
        </p15:guide>
        <p15:guide id="12" pos="2098">
          <p15:clr>
            <a:srgbClr val="9AA0A6"/>
          </p15:clr>
        </p15:guide>
        <p15:guide id="13" pos="2555">
          <p15:clr>
            <a:srgbClr val="9AA0A6"/>
          </p15:clr>
        </p15:guide>
        <p15:guide id="14" pos="4311">
          <p15:clr>
            <a:srgbClr val="9AA0A6"/>
          </p15:clr>
        </p15:guide>
        <p15:guide id="15" orient="horz" pos="101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EB1BC-FA9C-4031-8251-745D03FE05A9}" v="628" dt="2024-02-01T14:59:39.648"/>
  </p1510:revLst>
</p1510:revInfo>
</file>

<file path=ppt/tableStyles.xml><?xml version="1.0" encoding="utf-8"?>
<a:tblStyleLst xmlns:a="http://schemas.openxmlformats.org/drawingml/2006/main" def="{956653FB-D94A-4781-A050-B4399D069C1E}">
  <a:tblStyle styleId="{956653FB-D94A-4781-A050-B4399D069C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5"/>
        <p:guide orient="horz" pos="110"/>
        <p:guide orient="horz" pos="3130"/>
        <p:guide pos="5655"/>
        <p:guide pos="4704"/>
        <p:guide pos="353"/>
        <p:guide pos="4459"/>
        <p:guide orient="horz" pos="696"/>
        <p:guide orient="horz" pos="1622"/>
        <p:guide orient="horz" pos="1975"/>
        <p:guide orient="horz" pos="2906"/>
        <p:guide pos="2098"/>
        <p:guide pos="2555"/>
        <p:guide pos="4311"/>
        <p:guide orient="horz" pos="1017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f206be85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f206be85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f206be85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f206be85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f206be85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f206be85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f206be85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f206be85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1">
  <p:cSld name="CUSTOM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chemeClr val="accent4"/>
          </p15:clr>
        </p15:guide>
        <p15:guide id="2" orient="horz" pos="1620">
          <p15:clr>
            <a:schemeClr val="accent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">
  <p:cSld name="CUSTOM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">
  <p:cSld name="CUSTOM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текст 2">
  <p:cSld name="TITLE_AND_BODY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4775425" y="323825"/>
            <a:ext cx="36735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5062087" y="1988175"/>
            <a:ext cx="37701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">
  <p:cSld name="TITLE_AND_BODY_3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22"/>
          <p:cNvSpPr/>
          <p:nvPr/>
        </p:nvSpPr>
        <p:spPr>
          <a:xfrm>
            <a:off x="180000" y="193500"/>
            <a:ext cx="8784000" cy="47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22"/>
          <p:cNvSpPr txBox="1">
            <a:spLocks noGrp="1"/>
          </p:cNvSpPr>
          <p:nvPr>
            <p:ph type="title"/>
          </p:nvPr>
        </p:nvSpPr>
        <p:spPr>
          <a:xfrm>
            <a:off x="622450" y="357100"/>
            <a:ext cx="61116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SemiBold"/>
              <a:buNone/>
              <a:defRPr sz="2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1"/>
          </p:nvPr>
        </p:nvSpPr>
        <p:spPr>
          <a:xfrm>
            <a:off x="634825" y="1045100"/>
            <a:ext cx="6111600" cy="24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 SemiBold"/>
              <a:buChar char="▶"/>
              <a:defRPr sz="14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▸"/>
              <a:defRPr sz="12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292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 Light"/>
              <a:buChar char="▹"/>
              <a:defRPr sz="1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Roboto Light"/>
              <a:buChar char="▸"/>
              <a:defRPr sz="9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279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Roboto Light"/>
              <a:buChar char="▹"/>
              <a:defRPr sz="8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Font typeface="Montserrat SemiBold"/>
              <a:buChar char="▸"/>
              <a:defRPr sz="7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3200400" lvl="6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▹"/>
              <a:defRPr sz="6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▸"/>
              <a:defRPr sz="6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▸"/>
              <a:defRPr sz="6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895248" y="4944600"/>
            <a:ext cx="2487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22"/>
          <p:cNvSpPr txBox="1"/>
          <p:nvPr/>
        </p:nvSpPr>
        <p:spPr>
          <a:xfrm>
            <a:off x="175400" y="4944600"/>
            <a:ext cx="88647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2018 © Алгоритмика</a:t>
            </a:r>
            <a:endParaRPr sz="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marL="2743200" lvl="5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6pPr>
            <a:lvl7pPr marL="3200400" lvl="6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7pPr>
            <a:lvl8pPr marL="3657600" lvl="7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5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marL="2743200" lvl="5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6pPr>
            <a:lvl7pPr marL="3200400" lvl="6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7pPr>
            <a:lvl8pPr marL="3657600" lvl="7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6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27">
          <p15:clr>
            <a:schemeClr val="accent3"/>
          </p15:clr>
        </p15:guide>
        <p15:guide id="2" orient="horz" pos="227">
          <p15:clr>
            <a:schemeClr val="accent3"/>
          </p15:clr>
        </p15:guide>
        <p15:guide id="3" orient="horz" pos="3013">
          <p15:clr>
            <a:schemeClr val="accent3"/>
          </p15:clr>
        </p15:guide>
        <p15:guide id="4" pos="5533">
          <p15:clr>
            <a:schemeClr val="accent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github.com/SU-5-KsavvaZ/ping_pong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2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9" name="Google Shape;119;p2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28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Цель проекта —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8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8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8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2" name="Google Shape;13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/>
        </p:nvSpPr>
        <p:spPr>
          <a:xfrm>
            <a:off x="265775" y="881250"/>
            <a:ext cx="7118700" cy="96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700" dirty="0" err="1">
                <a:latin typeface="Montserrat SemiBold"/>
                <a:ea typeface="Montserrat SemiBold"/>
                <a:cs typeface="Montserrat SemiBold"/>
              </a:rPr>
              <a:t>Создание</a:t>
            </a:r>
            <a:r>
              <a:rPr lang="en" sz="1700" dirty="0">
                <a:latin typeface="Montserrat SemiBold"/>
                <a:ea typeface="Montserrat SemiBold"/>
                <a:cs typeface="Montserrat SemiBold"/>
              </a:rPr>
              <a:t> </a:t>
            </a:r>
            <a:r>
              <a:rPr lang="en" sz="1700" dirty="0" err="1">
                <a:latin typeface="Montserrat SemiBold"/>
                <a:ea typeface="Montserrat SemiBold"/>
                <a:cs typeface="Montserrat SemiBold"/>
              </a:rPr>
              <a:t>игры</a:t>
            </a:r>
            <a:r>
              <a:rPr lang="en" sz="1700" dirty="0">
                <a:latin typeface="Montserrat SemiBold"/>
                <a:ea typeface="Montserrat SemiBold"/>
                <a:cs typeface="Montserrat SemiBold"/>
              </a:rPr>
              <a:t> "</a:t>
            </a:r>
            <a:r>
              <a:rPr lang="en" sz="1700" dirty="0" err="1">
                <a:latin typeface="Montserrat SemiBold"/>
                <a:ea typeface="Montserrat SemiBold"/>
                <a:cs typeface="Montserrat SemiBold"/>
              </a:rPr>
              <a:t>теннис</a:t>
            </a:r>
            <a:r>
              <a:rPr lang="en" sz="1700" dirty="0">
                <a:latin typeface="Montserrat SemiBold"/>
                <a:ea typeface="Montserrat SemiBold"/>
                <a:cs typeface="Montserrat SemiBold"/>
              </a:rPr>
              <a:t>", </a:t>
            </a:r>
            <a:r>
              <a:rPr lang="en" sz="1700" dirty="0" err="1">
                <a:latin typeface="Montserrat SemiBold"/>
                <a:ea typeface="Montserrat SemiBold"/>
                <a:cs typeface="Montserrat SemiBold"/>
              </a:rPr>
              <a:t>работающей</a:t>
            </a:r>
            <a:r>
              <a:rPr lang="en" sz="1700" dirty="0">
                <a:latin typeface="Montserrat SemiBold"/>
                <a:ea typeface="Montserrat SemiBold"/>
                <a:cs typeface="Montserrat SemiBold"/>
              </a:rPr>
              <a:t> </a:t>
            </a:r>
            <a:r>
              <a:rPr lang="en" sz="1700" dirty="0" err="1">
                <a:latin typeface="Montserrat SemiBold"/>
                <a:ea typeface="Montserrat SemiBold"/>
                <a:cs typeface="Montserrat SemiBold"/>
              </a:rPr>
              <a:t>по</a:t>
            </a:r>
            <a:r>
              <a:rPr lang="en" sz="1700" dirty="0">
                <a:latin typeface="Montserrat SemiBold"/>
                <a:ea typeface="Montserrat SemiBold"/>
                <a:cs typeface="Montserrat SemiBold"/>
              </a:rPr>
              <a:t> </a:t>
            </a:r>
            <a:r>
              <a:rPr lang="en" sz="1700" dirty="0" err="1">
                <a:latin typeface="Montserrat SemiBold"/>
                <a:ea typeface="Montserrat SemiBold"/>
                <a:cs typeface="Montserrat SemiBold"/>
              </a:rPr>
              <a:t>классическим</a:t>
            </a:r>
            <a:r>
              <a:rPr lang="en" sz="1700" dirty="0">
                <a:latin typeface="Montserrat SemiBold"/>
                <a:ea typeface="Montserrat SemiBold"/>
                <a:cs typeface="Montserrat SemiBold"/>
              </a:rPr>
              <a:t> </a:t>
            </a:r>
            <a:r>
              <a:rPr lang="en" sz="1700" dirty="0" err="1">
                <a:latin typeface="Montserrat SemiBold"/>
                <a:ea typeface="Montserrat SemiBold"/>
                <a:cs typeface="Montserrat SemiBold"/>
              </a:rPr>
              <a:t>правилам</a:t>
            </a:r>
            <a:r>
              <a:rPr lang="en" sz="1700" dirty="0">
                <a:latin typeface="Montserrat SemiBold"/>
                <a:ea typeface="Montserrat SemiBold"/>
                <a:cs typeface="Montserrat SemiBold"/>
              </a:rPr>
              <a:t> с </a:t>
            </a:r>
            <a:r>
              <a:rPr lang="en" sz="1700" dirty="0" err="1">
                <a:latin typeface="Montserrat SemiBold"/>
                <a:ea typeface="Montserrat SemiBold"/>
                <a:cs typeface="Montserrat SemiBold"/>
              </a:rPr>
              <a:t>понятным</a:t>
            </a:r>
            <a:r>
              <a:rPr lang="en" sz="1700" dirty="0">
                <a:latin typeface="Montserrat SemiBold"/>
                <a:ea typeface="Montserrat SemiBold"/>
                <a:cs typeface="Montserrat SemiBold"/>
              </a:rPr>
              <a:t> </a:t>
            </a:r>
            <a:r>
              <a:rPr lang="en" sz="1700" dirty="0" err="1">
                <a:latin typeface="Montserrat SemiBold"/>
                <a:ea typeface="Montserrat SemiBold"/>
                <a:cs typeface="Montserrat SemiBold"/>
              </a:rPr>
              <a:t>для</a:t>
            </a:r>
            <a:r>
              <a:rPr lang="en" sz="1700" dirty="0">
                <a:latin typeface="Montserrat SemiBold"/>
                <a:ea typeface="Montserrat SemiBold"/>
                <a:cs typeface="Montserrat SemiBold"/>
              </a:rPr>
              <a:t> </a:t>
            </a:r>
            <a:r>
              <a:rPr lang="en" sz="1700" dirty="0" err="1">
                <a:latin typeface="Montserrat SemiBold"/>
                <a:ea typeface="Montserrat SemiBold"/>
                <a:cs typeface="Montserrat SemiBold"/>
              </a:rPr>
              <a:t>любого</a:t>
            </a:r>
            <a:r>
              <a:rPr lang="en" sz="1700" dirty="0">
                <a:latin typeface="Montserrat SemiBold"/>
                <a:ea typeface="Montserrat SemiBold"/>
                <a:cs typeface="Montserrat SemiBold"/>
              </a:rPr>
              <a:t> </a:t>
            </a:r>
            <a:r>
              <a:rPr lang="en" sz="1700" dirty="0" err="1">
                <a:latin typeface="Montserrat SemiBold"/>
                <a:ea typeface="Montserrat SemiBold"/>
                <a:cs typeface="Montserrat SemiBold"/>
              </a:rPr>
              <a:t>пользователя</a:t>
            </a:r>
            <a:r>
              <a:rPr lang="en" sz="1700" dirty="0">
                <a:latin typeface="Montserrat SemiBold"/>
                <a:ea typeface="Montserrat SemiBold"/>
                <a:cs typeface="Montserrat SemiBold"/>
              </a:rPr>
              <a:t> </a:t>
            </a:r>
            <a:r>
              <a:rPr lang="en" sz="1700" dirty="0" err="1">
                <a:latin typeface="Montserrat SemiBold"/>
                <a:ea typeface="Montserrat SemiBold"/>
                <a:cs typeface="Montserrat SemiBold"/>
              </a:rPr>
              <a:t>интерфейсом</a:t>
            </a:r>
            <a:r>
              <a:rPr lang="en" sz="1700" dirty="0">
                <a:latin typeface="Montserrat SemiBold"/>
                <a:ea typeface="Montserrat SemiBold"/>
                <a:cs typeface="Montserrat SemiBold"/>
              </a:rPr>
              <a:t>.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2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39" name="Google Shape;139;p2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29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latin typeface="Montserrat"/>
                <a:ea typeface="Montserrat"/>
                <a:cs typeface="Montserrat"/>
                <a:sym typeface="Montserrat"/>
              </a:rPr>
              <a:t>Разработанный проект включает в себя компоненты:</a:t>
            </a:r>
            <a:endParaRPr sz="2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9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9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9"/>
          <p:cNvSpPr txBox="1"/>
          <p:nvPr/>
        </p:nvSpPr>
        <p:spPr>
          <a:xfrm>
            <a:off x="265775" y="1307900"/>
            <a:ext cx="7118700" cy="38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Char char="➔"/>
            </a:pPr>
            <a:r>
              <a:rPr lang="en" sz="1700" dirty="0">
                <a:ea typeface="Montserrat SemiBold"/>
                <a:sym typeface="Montserrat SemiBold"/>
              </a:rPr>
              <a:t>ping_pong.py</a:t>
            </a: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Char char="➔"/>
            </a:pPr>
            <a:r>
              <a:rPr lang="en" sz="1700" dirty="0">
                <a:ea typeface="Montserrat SemiBold"/>
                <a:sym typeface="Montserrat SemiBold"/>
              </a:rPr>
              <a:t>racket.png</a:t>
            </a: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Char char="➔"/>
            </a:pPr>
            <a:r>
              <a:rPr lang="en" sz="1700" dirty="0">
                <a:ea typeface="Montserrat SemiBold"/>
                <a:sym typeface="Montserrat SemiBold"/>
              </a:rPr>
              <a:t>tenis_ball.png</a:t>
            </a: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r>
              <a:rPr lang="en" sz="1700" err="1">
                <a:latin typeface="Montserrat SemiBold"/>
                <a:ea typeface="Montserrat SemiBold"/>
                <a:cs typeface="Montserrat SemiBold"/>
                <a:sym typeface="Montserrat SemiBold"/>
              </a:rPr>
              <a:t>Разработанный</a:t>
            </a: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" sz="1700" err="1">
                <a:latin typeface="Montserrat SemiBold"/>
                <a:ea typeface="Montserrat SemiBold"/>
                <a:cs typeface="Montserrat SemiBold"/>
                <a:sym typeface="Montserrat SemiBold"/>
              </a:rPr>
              <a:t>прототип</a:t>
            </a: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" sz="1700" err="1">
                <a:latin typeface="Montserrat SemiBold"/>
                <a:ea typeface="Montserrat SemiBold"/>
                <a:cs typeface="Montserrat SemiBold"/>
                <a:sym typeface="Montserrat SemiBold"/>
              </a:rPr>
              <a:t>собран</a:t>
            </a: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в </a:t>
            </a:r>
            <a:r>
              <a:rPr lang="en" sz="1700" err="1">
                <a:latin typeface="Montserrat SemiBold"/>
                <a:ea typeface="Montserrat SemiBold"/>
                <a:cs typeface="Montserrat SemiBold"/>
                <a:sym typeface="Montserrat SemiBold"/>
              </a:rPr>
              <a:t>репозитории</a:t>
            </a: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 </a:t>
            </a:r>
            <a:r>
              <a:rPr lang="en" sz="1500" b="1" dirty="0">
                <a:ea typeface="Montserrat SemiBold"/>
                <a:sym typeface="Montserrat SemiBold"/>
                <a:hlinkClick r:id="rId5"/>
              </a:rPr>
              <a:t>ping_pong</a:t>
            </a:r>
          </a:p>
          <a:p>
            <a:r>
              <a:rPr lang="en" sz="1500" b="1" dirty="0">
                <a:ea typeface="Montserrat SemiBold"/>
              </a:rPr>
              <a:t>(</a:t>
            </a:r>
            <a:r>
              <a:rPr lang="en" sz="1500" dirty="0">
                <a:ea typeface="Montserrat SemiBold"/>
              </a:rPr>
              <a:t>https://github.com/SU-5-KsavvaZ/ping_pong)</a:t>
            </a:r>
            <a:endParaRPr lang="en" sz="1500" b="1" dirty="0">
              <a:ea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3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59" name="Google Shape;159;p3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30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latin typeface="Montserrat"/>
                <a:ea typeface="Montserrat"/>
                <a:cs typeface="Montserrat"/>
                <a:sym typeface="Montserrat"/>
              </a:rPr>
              <a:t>Отличительные особенности проекта</a:t>
            </a:r>
            <a:endParaRPr sz="2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30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0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0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 txBox="1"/>
          <p:nvPr/>
        </p:nvSpPr>
        <p:spPr>
          <a:xfrm>
            <a:off x="277050" y="823100"/>
            <a:ext cx="7118700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(«</a:t>
            </a:r>
            <a:r>
              <a:rPr lang="en" sz="1700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Пинг-понг</a:t>
            </a: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» — </a:t>
            </a:r>
            <a:r>
              <a:rPr lang="en" sz="1700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это</a:t>
            </a: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" sz="1700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мультиплеерная</a:t>
            </a: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" sz="1700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игра</a:t>
            </a: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, в </a:t>
            </a:r>
            <a:r>
              <a:rPr lang="en" sz="1700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которой</a:t>
            </a: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 </a:t>
            </a:r>
            <a:r>
              <a:rPr lang="en" sz="1700" dirty="0" err="1">
                <a:latin typeface="Montserrat SemiBold"/>
                <a:ea typeface="Montserrat SemiBold"/>
                <a:sym typeface="Montserrat SemiBold"/>
              </a:rPr>
              <a:t>в</a:t>
            </a:r>
            <a:r>
              <a:rPr lang="en" sz="1700" dirty="0" err="1">
                <a:solidFill>
                  <a:srgbClr val="1F2328"/>
                </a:solidFill>
                <a:latin typeface="Montserrat"/>
                <a:ea typeface="Montserrat SemiBold"/>
                <a:sym typeface="Montserrat SemiBold"/>
              </a:rPr>
              <a:t>аша</a:t>
            </a:r>
            <a:r>
              <a:rPr lang="en" sz="1700" dirty="0">
                <a:solidFill>
                  <a:srgbClr val="1F2328"/>
                </a:solidFill>
                <a:latin typeface="Montserrat"/>
                <a:ea typeface="Montserrat SemiBold"/>
                <a:sym typeface="Montserrat SemiBold"/>
              </a:rPr>
              <a:t> </a:t>
            </a:r>
            <a:r>
              <a:rPr lang="en" sz="1700" dirty="0" err="1">
                <a:solidFill>
                  <a:srgbClr val="1F2328"/>
                </a:solidFill>
                <a:latin typeface="Montserrat"/>
                <a:ea typeface="Montserrat SemiBold"/>
                <a:sym typeface="Montserrat SemiBold"/>
              </a:rPr>
              <a:t>задача</a:t>
            </a:r>
            <a:r>
              <a:rPr lang="en" sz="1700" dirty="0">
                <a:solidFill>
                  <a:srgbClr val="1F2328"/>
                </a:solidFill>
                <a:latin typeface="Montserrat"/>
                <a:ea typeface="Montserrat SemiBold"/>
                <a:sym typeface="Montserrat SemiBold"/>
              </a:rPr>
              <a:t> - </a:t>
            </a:r>
            <a:r>
              <a:rPr lang="en" sz="1700" dirty="0" err="1">
                <a:solidFill>
                  <a:srgbClr val="1F2328"/>
                </a:solidFill>
                <a:latin typeface="Montserrat"/>
                <a:ea typeface="Montserrat SemiBold"/>
                <a:sym typeface="Montserrat SemiBold"/>
              </a:rPr>
              <a:t>не</a:t>
            </a:r>
            <a:r>
              <a:rPr lang="en" sz="1700" dirty="0">
                <a:solidFill>
                  <a:srgbClr val="1F2328"/>
                </a:solidFill>
                <a:latin typeface="Montserrat"/>
                <a:ea typeface="Montserrat SemiBold"/>
                <a:sym typeface="Montserrat SemiBold"/>
              </a:rPr>
              <a:t> </a:t>
            </a:r>
            <a:r>
              <a:rPr lang="en" sz="1700" dirty="0" err="1">
                <a:solidFill>
                  <a:srgbClr val="1F2328"/>
                </a:solidFill>
                <a:latin typeface="Montserrat"/>
                <a:ea typeface="Montserrat SemiBold"/>
                <a:sym typeface="Montserrat SemiBold"/>
              </a:rPr>
              <a:t>допустить</a:t>
            </a:r>
            <a:r>
              <a:rPr lang="en" sz="1700" dirty="0">
                <a:solidFill>
                  <a:srgbClr val="1F2328"/>
                </a:solidFill>
                <a:latin typeface="Montserrat"/>
                <a:ea typeface="Montserrat SemiBold"/>
                <a:sym typeface="Montserrat SemiBold"/>
              </a:rPr>
              <a:t> </a:t>
            </a:r>
            <a:r>
              <a:rPr lang="en" sz="1700" dirty="0" err="1">
                <a:solidFill>
                  <a:srgbClr val="1F2328"/>
                </a:solidFill>
                <a:latin typeface="Montserrat"/>
                <a:ea typeface="Montserrat SemiBold"/>
                <a:sym typeface="Montserrat SemiBold"/>
              </a:rPr>
              <a:t>попадания</a:t>
            </a:r>
            <a:r>
              <a:rPr lang="en" sz="1700" dirty="0">
                <a:solidFill>
                  <a:srgbClr val="1F2328"/>
                </a:solidFill>
                <a:latin typeface="Montserrat"/>
                <a:ea typeface="Montserrat SemiBold"/>
                <a:sym typeface="Montserrat SemiBold"/>
              </a:rPr>
              <a:t> </a:t>
            </a:r>
            <a:r>
              <a:rPr lang="en" sz="1700" dirty="0" err="1">
                <a:solidFill>
                  <a:srgbClr val="1F2328"/>
                </a:solidFill>
                <a:latin typeface="Montserrat"/>
                <a:ea typeface="Montserrat SemiBold"/>
                <a:sym typeface="Montserrat SemiBold"/>
              </a:rPr>
              <a:t>мяча</a:t>
            </a:r>
            <a:r>
              <a:rPr lang="en" sz="1700" dirty="0">
                <a:solidFill>
                  <a:srgbClr val="1F2328"/>
                </a:solidFill>
                <a:latin typeface="Montserrat"/>
                <a:ea typeface="Montserrat SemiBold"/>
                <a:sym typeface="Montserrat SemiBold"/>
              </a:rPr>
              <a:t> в </a:t>
            </a:r>
            <a:r>
              <a:rPr lang="en" sz="1700" dirty="0" err="1">
                <a:solidFill>
                  <a:srgbClr val="1F2328"/>
                </a:solidFill>
                <a:latin typeface="Montserrat"/>
                <a:ea typeface="Montserrat SemiBold"/>
                <a:sym typeface="Montserrat SemiBold"/>
              </a:rPr>
              <a:t>стенку</a:t>
            </a:r>
            <a:r>
              <a:rPr lang="en" sz="1700" dirty="0">
                <a:solidFill>
                  <a:srgbClr val="1F2328"/>
                </a:solidFill>
                <a:latin typeface="Montserrat"/>
                <a:ea typeface="Montserrat SemiBold"/>
                <a:sym typeface="Montserrat SemiBold"/>
              </a:rPr>
              <a:t> </a:t>
            </a:r>
            <a:r>
              <a:rPr lang="en" sz="1700" dirty="0" err="1">
                <a:solidFill>
                  <a:srgbClr val="1F2328"/>
                </a:solidFill>
                <a:latin typeface="Montserrat"/>
                <a:ea typeface="Montserrat SemiBold"/>
                <a:sym typeface="Montserrat SemiBold"/>
              </a:rPr>
              <a:t>за</a:t>
            </a:r>
            <a:r>
              <a:rPr lang="en" sz="1700" dirty="0">
                <a:solidFill>
                  <a:srgbClr val="1F2328"/>
                </a:solidFill>
                <a:latin typeface="Montserrat"/>
                <a:ea typeface="Montserrat SemiBold"/>
                <a:sym typeface="Montserrat SemiBold"/>
              </a:rPr>
              <a:t> </a:t>
            </a:r>
            <a:r>
              <a:rPr lang="en" sz="1700" dirty="0" err="1">
                <a:solidFill>
                  <a:srgbClr val="1F2328"/>
                </a:solidFill>
                <a:latin typeface="Montserrat"/>
                <a:ea typeface="Montserrat SemiBold"/>
                <a:sym typeface="Montserrat SemiBold"/>
              </a:rPr>
              <a:t>вашей</a:t>
            </a:r>
            <a:r>
              <a:rPr lang="en" sz="1700" dirty="0">
                <a:solidFill>
                  <a:srgbClr val="1F2328"/>
                </a:solidFill>
                <a:latin typeface="Montserrat"/>
                <a:ea typeface="Montserrat SemiBold"/>
                <a:sym typeface="Montserrat SemiBold"/>
              </a:rPr>
              <a:t> </a:t>
            </a:r>
            <a:r>
              <a:rPr lang="en" sz="1700" dirty="0" err="1">
                <a:solidFill>
                  <a:srgbClr val="1F2328"/>
                </a:solidFill>
                <a:latin typeface="Montserrat"/>
                <a:ea typeface="Montserrat SemiBold"/>
                <a:sym typeface="Montserrat SemiBold"/>
              </a:rPr>
              <a:t>ракеткой</a:t>
            </a:r>
            <a:r>
              <a:rPr lang="en" sz="1700" dirty="0">
                <a:solidFill>
                  <a:srgbClr val="1F2328"/>
                </a:solidFill>
                <a:latin typeface="Montserrat"/>
                <a:ea typeface="Montserrat SemiBold"/>
                <a:sym typeface="Montserrat SemiBold"/>
              </a:rPr>
              <a:t>,</a:t>
            </a: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 с </a:t>
            </a:r>
            <a:r>
              <a:rPr lang="en" sz="1700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помощью</a:t>
            </a: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 </a:t>
            </a:r>
            <a:r>
              <a:rPr lang="en" sz="1700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рактетки</a:t>
            </a: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, </a:t>
            </a:r>
            <a:r>
              <a:rPr lang="en" sz="1700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передвигаемой</a:t>
            </a: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" sz="1700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стрелочками</a:t>
            </a: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 </a:t>
            </a:r>
            <a:r>
              <a:rPr lang="en" sz="1700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либо</a:t>
            </a: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 </a:t>
            </a:r>
            <a:r>
              <a:rPr lang="en" sz="1700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клавишами</a:t>
            </a: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w/s. )</a:t>
            </a: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3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79" name="Google Shape;179;p3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31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latin typeface="Montserrat"/>
                <a:ea typeface="Montserrat"/>
                <a:cs typeface="Montserrat"/>
                <a:sym typeface="Montserrat"/>
              </a:rPr>
              <a:t>Отличительные особенности проекта</a:t>
            </a:r>
            <a:endParaRPr sz="2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31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1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1"/>
          <p:cNvSpPr txBox="1"/>
          <p:nvPr/>
        </p:nvSpPr>
        <p:spPr>
          <a:xfrm>
            <a:off x="277050" y="823100"/>
            <a:ext cx="7118700" cy="149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(</a:t>
            </a:r>
            <a:r>
              <a:rPr lang="en" sz="1700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Прототип</a:t>
            </a: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" sz="1700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удалось</a:t>
            </a: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" sz="1700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создать</a:t>
            </a: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" sz="1700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за</a:t>
            </a: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" sz="1700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короткий</a:t>
            </a: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" sz="1700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срок</a:t>
            </a: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" sz="1700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благодаря</a:t>
            </a: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" sz="1700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использованию</a:t>
            </a: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" sz="1700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ранее</a:t>
            </a: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" sz="1700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разработанного</a:t>
            </a: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" sz="1700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проекта</a:t>
            </a: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"</a:t>
            </a:r>
            <a:r>
              <a:rPr lang="en" sz="1700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игра</a:t>
            </a: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" sz="1700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Шутер</a:t>
            </a: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", </a:t>
            </a:r>
            <a:r>
              <a:rPr lang="en" sz="1700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оттуда</a:t>
            </a: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" sz="1700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были</a:t>
            </a: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" sz="1700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взяты</a:t>
            </a: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" sz="1700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классы</a:t>
            </a: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 </a:t>
            </a:r>
            <a:r>
              <a:rPr lang="en" sz="1700" dirty="0" err="1">
                <a:solidFill>
                  <a:srgbClr val="4EC9B0"/>
                </a:solidFill>
                <a:latin typeface="Montserrat"/>
                <a:ea typeface="Montserrat SemiBold"/>
                <a:cs typeface="Montserrat SemiBold"/>
                <a:sym typeface="Montserrat SemiBold"/>
              </a:rPr>
              <a:t>GameSprie</a:t>
            </a:r>
            <a:r>
              <a:rPr lang="en" sz="1700" dirty="0">
                <a:solidFill>
                  <a:srgbClr val="4EC9B0"/>
                </a:solidFill>
                <a:latin typeface="Montserrat"/>
                <a:ea typeface="Montserrat SemiBold"/>
                <a:cs typeface="Montserrat SemiBold"/>
                <a:sym typeface="Montserrat SemiBold"/>
              </a:rPr>
              <a:t> </a:t>
            </a:r>
            <a:r>
              <a:rPr lang="en" sz="1700" dirty="0">
                <a:solidFill>
                  <a:schemeClr val="tx1"/>
                </a:solidFill>
                <a:latin typeface="Montserrat"/>
                <a:ea typeface="Montserrat SemiBold"/>
                <a:cs typeface="Montserrat SemiBold"/>
                <a:sym typeface="Montserrat SemiBold"/>
              </a:rPr>
              <a:t>и</a:t>
            </a:r>
            <a:r>
              <a:rPr lang="en" sz="1700" dirty="0">
                <a:solidFill>
                  <a:srgbClr val="4EC9B0"/>
                </a:solidFill>
                <a:latin typeface="Montserrat"/>
                <a:ea typeface="Montserrat SemiBold"/>
                <a:cs typeface="Montserrat SemiBold"/>
                <a:sym typeface="Montserrat SemiBold"/>
              </a:rPr>
              <a:t> Player</a:t>
            </a:r>
            <a:r>
              <a:rPr lang="en" sz="1700" dirty="0">
                <a:solidFill>
                  <a:schemeClr val="tx1"/>
                </a:solidFill>
                <a:latin typeface="Montserrat"/>
                <a:ea typeface="Montserrat SemiBold"/>
                <a:cs typeface="Montserrat SemiBold"/>
                <a:sym typeface="Montserrat SemiBold"/>
              </a:rPr>
              <a:t>, а </a:t>
            </a:r>
            <a:r>
              <a:rPr lang="en" sz="1700" dirty="0" err="1">
                <a:solidFill>
                  <a:schemeClr val="tx1"/>
                </a:solidFill>
                <a:latin typeface="Montserrat"/>
                <a:ea typeface="Montserrat SemiBold"/>
                <a:cs typeface="Montserrat SemiBold"/>
                <a:sym typeface="Montserrat SemiBold"/>
              </a:rPr>
              <a:t>также</a:t>
            </a:r>
            <a:r>
              <a:rPr lang="en" sz="1700" dirty="0">
                <a:solidFill>
                  <a:schemeClr val="tx1"/>
                </a:solidFill>
                <a:latin typeface="Montserrat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" sz="1700" dirty="0" err="1">
                <a:solidFill>
                  <a:schemeClr val="tx1"/>
                </a:solidFill>
                <a:latin typeface="Montserrat"/>
                <a:ea typeface="Montserrat SemiBold"/>
                <a:cs typeface="Montserrat SemiBold"/>
                <a:sym typeface="Montserrat SemiBold"/>
              </a:rPr>
              <a:t>надпись</a:t>
            </a:r>
            <a:r>
              <a:rPr lang="en" sz="1700" dirty="0">
                <a:solidFill>
                  <a:schemeClr val="tx1"/>
                </a:solidFill>
                <a:latin typeface="Montserrat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" sz="1700" dirty="0" err="1">
                <a:solidFill>
                  <a:schemeClr val="tx1"/>
                </a:solidFill>
                <a:latin typeface="Montserrat"/>
                <a:ea typeface="Montserrat SemiBold"/>
                <a:cs typeface="Montserrat SemiBold"/>
                <a:sym typeface="Montserrat SemiBold"/>
              </a:rPr>
              <a:t>проигрыша</a:t>
            </a:r>
            <a:r>
              <a:rPr lang="en" sz="1700" dirty="0">
                <a:solidFill>
                  <a:schemeClr val="tx1"/>
                </a:solidFill>
                <a:latin typeface="Montserrat"/>
                <a:ea typeface="Montserrat SemiBold"/>
                <a:cs typeface="Montserrat SemiBold"/>
                <a:sym typeface="Montserrat SemiBold"/>
              </a:rPr>
              <a:t>.</a:t>
            </a:r>
            <a:endParaRPr lang="en" sz="1700" dirty="0">
              <a:solidFill>
                <a:schemeClr val="tx1"/>
              </a:solidFill>
              <a:latin typeface="Montserrat"/>
              <a:ea typeface="Montserrat SemiBold"/>
              <a:cs typeface="Montserrat SemiBold"/>
            </a:endParaRPr>
          </a:p>
          <a:p>
            <a:endParaRPr lang="en" sz="1700" dirty="0">
              <a:latin typeface="Montserrat SemiBold"/>
              <a:ea typeface="Montserrat SemiBold"/>
              <a:cs typeface="Montserrat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65" name="Google Shape;65;p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9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Перспективы проекта</a:t>
            </a:r>
            <a:endParaRPr sz="26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9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9" name="Google Shape;6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9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9"/>
          <p:cNvSpPr txBox="1"/>
          <p:nvPr/>
        </p:nvSpPr>
        <p:spPr>
          <a:xfrm>
            <a:off x="277050" y="823100"/>
            <a:ext cx="7438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Вполне возможно доработать проект например:можно сделать счет что позволяет определить кто лидирует, c воображением в этот проект можно добавить все что угодно </a:t>
            </a:r>
            <a:endParaRPr sz="1600" b="0" i="0" u="none" strike="noStrike" cap="non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goritmika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Экран (16:9)</PresentationFormat>
  <Slides>5</Slides>
  <Notes>5</Notes>
  <HiddenSlides>0</HiddenSlide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Simple Light</vt:lpstr>
      <vt:lpstr>algoritmika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revision>77</cp:revision>
  <dcterms:modified xsi:type="dcterms:W3CDTF">2024-02-01T14:59:52Z</dcterms:modified>
</cp:coreProperties>
</file>