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302" r:id="rId4"/>
    <p:sldId id="386" r:id="rId5"/>
    <p:sldId id="383" r:id="rId6"/>
    <p:sldId id="384" r:id="rId7"/>
    <p:sldId id="385" r:id="rId8"/>
    <p:sldId id="367" r:id="rId9"/>
    <p:sldId id="368" r:id="rId10"/>
    <p:sldId id="369" r:id="rId11"/>
    <p:sldId id="359" r:id="rId12"/>
    <p:sldId id="360" r:id="rId13"/>
    <p:sldId id="370" r:id="rId14"/>
    <p:sldId id="377" r:id="rId15"/>
    <p:sldId id="376" r:id="rId16"/>
    <p:sldId id="375" r:id="rId17"/>
    <p:sldId id="381" r:id="rId18"/>
    <p:sldId id="268" r:id="rId19"/>
    <p:sldId id="261" r:id="rId20"/>
    <p:sldId id="262" r:id="rId21"/>
    <p:sldId id="284" r:id="rId22"/>
    <p:sldId id="264" r:id="rId23"/>
    <p:sldId id="279" r:id="rId24"/>
    <p:sldId id="277" r:id="rId25"/>
    <p:sldId id="278" r:id="rId26"/>
    <p:sldId id="282" r:id="rId27"/>
    <p:sldId id="382" r:id="rId28"/>
    <p:sldId id="37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965B32-CFC2-4569-9B4E-4800052DB51A}"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E5FC1DC-B589-4804-9DE5-C687CEE0514B}">
      <dgm:prSet/>
      <dgm:spPr/>
      <dgm:t>
        <a:bodyPr/>
        <a:lstStyle/>
        <a:p>
          <a:r>
            <a:rPr lang="en-US"/>
            <a:t>Write basic pipeline or reuse a previous one</a:t>
          </a:r>
        </a:p>
      </dgm:t>
    </dgm:pt>
    <dgm:pt modelId="{CCD5C863-ABDE-414A-A4BF-850DF2A49E82}" type="parTrans" cxnId="{F0F48E11-7FD0-4103-91DF-5D200DD088A3}">
      <dgm:prSet/>
      <dgm:spPr/>
      <dgm:t>
        <a:bodyPr/>
        <a:lstStyle/>
        <a:p>
          <a:endParaRPr lang="en-US"/>
        </a:p>
      </dgm:t>
    </dgm:pt>
    <dgm:pt modelId="{D1C826F3-EE6C-4ACB-B4CD-AE07EFC10861}" type="sibTrans" cxnId="{F0F48E11-7FD0-4103-91DF-5D200DD088A3}">
      <dgm:prSet/>
      <dgm:spPr/>
      <dgm:t>
        <a:bodyPr/>
        <a:lstStyle/>
        <a:p>
          <a:endParaRPr lang="en-US"/>
        </a:p>
      </dgm:t>
    </dgm:pt>
    <dgm:pt modelId="{6DA99870-8651-4BBA-B9D5-D824271364A2}">
      <dgm:prSet/>
      <dgm:spPr/>
      <dgm:t>
        <a:bodyPr/>
        <a:lstStyle/>
        <a:p>
          <a:r>
            <a:rPr lang="en-US"/>
            <a:t>Define a very simple model for experiments</a:t>
          </a:r>
        </a:p>
      </dgm:t>
    </dgm:pt>
    <dgm:pt modelId="{CBA8375F-E6F8-418A-8906-B739933B5035}" type="parTrans" cxnId="{A0C0AA2E-AE18-49E7-99A2-15837137F816}">
      <dgm:prSet/>
      <dgm:spPr/>
      <dgm:t>
        <a:bodyPr/>
        <a:lstStyle/>
        <a:p>
          <a:endParaRPr lang="en-US"/>
        </a:p>
      </dgm:t>
    </dgm:pt>
    <dgm:pt modelId="{D94DC506-4192-4860-BC59-0C90959BA0B8}" type="sibTrans" cxnId="{A0C0AA2E-AE18-49E7-99A2-15837137F816}">
      <dgm:prSet/>
      <dgm:spPr/>
      <dgm:t>
        <a:bodyPr/>
        <a:lstStyle/>
        <a:p>
          <a:endParaRPr lang="en-US"/>
        </a:p>
      </dgm:t>
    </dgm:pt>
    <dgm:pt modelId="{56CB5740-5471-43B0-9FF6-1067EE634F2C}">
      <dgm:prSet/>
      <dgm:spPr/>
      <dgm:t>
        <a:bodyPr/>
        <a:lstStyle/>
        <a:p>
          <a:r>
            <a:rPr lang="en-US"/>
            <a:t>Starting with an interpretable model makes debugging easier. </a:t>
          </a:r>
        </a:p>
      </dgm:t>
    </dgm:pt>
    <dgm:pt modelId="{D5D82ACD-93CC-4292-AFEB-4ACD7DD601F6}" type="parTrans" cxnId="{F9AA95CE-9115-4AD1-9CE5-C897E41EB64B}">
      <dgm:prSet/>
      <dgm:spPr/>
      <dgm:t>
        <a:bodyPr/>
        <a:lstStyle/>
        <a:p>
          <a:endParaRPr lang="en-US"/>
        </a:p>
      </dgm:t>
    </dgm:pt>
    <dgm:pt modelId="{5F59332C-5B09-4F38-B1AE-EC00E8E19AFE}" type="sibTrans" cxnId="{F9AA95CE-9115-4AD1-9CE5-C897E41EB64B}">
      <dgm:prSet/>
      <dgm:spPr/>
      <dgm:t>
        <a:bodyPr/>
        <a:lstStyle/>
        <a:p>
          <a:endParaRPr lang="en-US"/>
        </a:p>
      </dgm:t>
    </dgm:pt>
    <dgm:pt modelId="{1AD09E81-C8D2-438D-97D8-8A12EC9C8BF0}">
      <dgm:prSet/>
      <dgm:spPr/>
      <dgm:t>
        <a:bodyPr/>
        <a:lstStyle/>
        <a:p>
          <a:r>
            <a:rPr lang="en-US"/>
            <a:t>Make metrics design and implementation a priority. </a:t>
          </a:r>
        </a:p>
      </dgm:t>
    </dgm:pt>
    <dgm:pt modelId="{B4C131BA-A251-4DC2-A21C-6C9E31FD3BFF}" type="parTrans" cxnId="{1F047454-AC04-41B0-ABE8-70F61F756E8E}">
      <dgm:prSet/>
      <dgm:spPr/>
      <dgm:t>
        <a:bodyPr/>
        <a:lstStyle/>
        <a:p>
          <a:endParaRPr lang="en-US"/>
        </a:p>
      </dgm:t>
    </dgm:pt>
    <dgm:pt modelId="{23311366-D03D-4414-BBB0-CEAC5A671190}" type="sibTrans" cxnId="{1F047454-AC04-41B0-ABE8-70F61F756E8E}">
      <dgm:prSet/>
      <dgm:spPr/>
      <dgm:t>
        <a:bodyPr/>
        <a:lstStyle/>
        <a:p>
          <a:endParaRPr lang="en-US"/>
        </a:p>
      </dgm:t>
    </dgm:pt>
    <dgm:pt modelId="{CD1114DD-70C0-4319-A877-2E34553F3B90}" type="pres">
      <dgm:prSet presAssocID="{46965B32-CFC2-4569-9B4E-4800052DB51A}" presName="root" presStyleCnt="0">
        <dgm:presLayoutVars>
          <dgm:dir/>
          <dgm:resizeHandles val="exact"/>
        </dgm:presLayoutVars>
      </dgm:prSet>
      <dgm:spPr/>
    </dgm:pt>
    <dgm:pt modelId="{74C1EC62-A5CE-4B41-9DFF-142C179ABFF2}" type="pres">
      <dgm:prSet presAssocID="{3E5FC1DC-B589-4804-9DE5-C687CEE0514B}" presName="compNode" presStyleCnt="0"/>
      <dgm:spPr/>
    </dgm:pt>
    <dgm:pt modelId="{42F00EAD-66F8-48D4-A83A-28A07E6775E1}" type="pres">
      <dgm:prSet presAssocID="{3E5FC1DC-B589-4804-9DE5-C687CEE0514B}" presName="bgRect" presStyleLbl="bgShp" presStyleIdx="0" presStyleCnt="4"/>
      <dgm:spPr/>
    </dgm:pt>
    <dgm:pt modelId="{28E56A79-8D28-4FC2-B6E6-E692E20BBF6E}" type="pres">
      <dgm:prSet presAssocID="{3E5FC1DC-B589-4804-9DE5-C687CEE0514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907EECA9-6F22-4885-98BE-37A5F2E55469}" type="pres">
      <dgm:prSet presAssocID="{3E5FC1DC-B589-4804-9DE5-C687CEE0514B}" presName="spaceRect" presStyleCnt="0"/>
      <dgm:spPr/>
    </dgm:pt>
    <dgm:pt modelId="{2FBB6937-05B3-41E0-B2DE-A07F326CCEF5}" type="pres">
      <dgm:prSet presAssocID="{3E5FC1DC-B589-4804-9DE5-C687CEE0514B}" presName="parTx" presStyleLbl="revTx" presStyleIdx="0" presStyleCnt="4">
        <dgm:presLayoutVars>
          <dgm:chMax val="0"/>
          <dgm:chPref val="0"/>
        </dgm:presLayoutVars>
      </dgm:prSet>
      <dgm:spPr/>
    </dgm:pt>
    <dgm:pt modelId="{0DD3E397-19F6-4493-A77C-C438A67C7CFB}" type="pres">
      <dgm:prSet presAssocID="{D1C826F3-EE6C-4ACB-B4CD-AE07EFC10861}" presName="sibTrans" presStyleCnt="0"/>
      <dgm:spPr/>
    </dgm:pt>
    <dgm:pt modelId="{7790E17C-201B-4712-AC1A-D0D43A46B38E}" type="pres">
      <dgm:prSet presAssocID="{6DA99870-8651-4BBA-B9D5-D824271364A2}" presName="compNode" presStyleCnt="0"/>
      <dgm:spPr/>
    </dgm:pt>
    <dgm:pt modelId="{45C327E4-5175-41E7-8756-FF1574FE636D}" type="pres">
      <dgm:prSet presAssocID="{6DA99870-8651-4BBA-B9D5-D824271364A2}" presName="bgRect" presStyleLbl="bgShp" presStyleIdx="1" presStyleCnt="4"/>
      <dgm:spPr/>
    </dgm:pt>
    <dgm:pt modelId="{8AE133F3-9CF3-4BCB-818E-C1EF328049CE}" type="pres">
      <dgm:prSet presAssocID="{6DA99870-8651-4BBA-B9D5-D824271364A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t"/>
        </a:ext>
      </dgm:extLst>
    </dgm:pt>
    <dgm:pt modelId="{2BC2F4F0-99A6-482A-AC2C-EEAA8766FB76}" type="pres">
      <dgm:prSet presAssocID="{6DA99870-8651-4BBA-B9D5-D824271364A2}" presName="spaceRect" presStyleCnt="0"/>
      <dgm:spPr/>
    </dgm:pt>
    <dgm:pt modelId="{8926F198-8E11-4BA0-AF8D-A63C57D79473}" type="pres">
      <dgm:prSet presAssocID="{6DA99870-8651-4BBA-B9D5-D824271364A2}" presName="parTx" presStyleLbl="revTx" presStyleIdx="1" presStyleCnt="4">
        <dgm:presLayoutVars>
          <dgm:chMax val="0"/>
          <dgm:chPref val="0"/>
        </dgm:presLayoutVars>
      </dgm:prSet>
      <dgm:spPr/>
    </dgm:pt>
    <dgm:pt modelId="{E79B4745-73A8-4008-81A9-FFE50D9A14E6}" type="pres">
      <dgm:prSet presAssocID="{D94DC506-4192-4860-BC59-0C90959BA0B8}" presName="sibTrans" presStyleCnt="0"/>
      <dgm:spPr/>
    </dgm:pt>
    <dgm:pt modelId="{E0DE8517-6E7C-4685-B8B5-ADF6D2FE692A}" type="pres">
      <dgm:prSet presAssocID="{56CB5740-5471-43B0-9FF6-1067EE634F2C}" presName="compNode" presStyleCnt="0"/>
      <dgm:spPr/>
    </dgm:pt>
    <dgm:pt modelId="{1A031EAC-AA04-4B56-B0DA-3ADCAAD2DD66}" type="pres">
      <dgm:prSet presAssocID="{56CB5740-5471-43B0-9FF6-1067EE634F2C}" presName="bgRect" presStyleLbl="bgShp" presStyleIdx="2" presStyleCnt="4"/>
      <dgm:spPr/>
    </dgm:pt>
    <dgm:pt modelId="{7F30E21F-65EE-462B-9A29-77B870695EFB}" type="pres">
      <dgm:prSet presAssocID="{56CB5740-5471-43B0-9FF6-1067EE634F2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3EB2582B-A81E-4A07-A213-B26B26E79D11}" type="pres">
      <dgm:prSet presAssocID="{56CB5740-5471-43B0-9FF6-1067EE634F2C}" presName="spaceRect" presStyleCnt="0"/>
      <dgm:spPr/>
    </dgm:pt>
    <dgm:pt modelId="{202C25CE-D4AE-49EF-82BF-4D7B4F0967DE}" type="pres">
      <dgm:prSet presAssocID="{56CB5740-5471-43B0-9FF6-1067EE634F2C}" presName="parTx" presStyleLbl="revTx" presStyleIdx="2" presStyleCnt="4">
        <dgm:presLayoutVars>
          <dgm:chMax val="0"/>
          <dgm:chPref val="0"/>
        </dgm:presLayoutVars>
      </dgm:prSet>
      <dgm:spPr/>
    </dgm:pt>
    <dgm:pt modelId="{EF5EA30A-98F2-4109-B0BC-2D1A73232F16}" type="pres">
      <dgm:prSet presAssocID="{5F59332C-5B09-4F38-B1AE-EC00E8E19AFE}" presName="sibTrans" presStyleCnt="0"/>
      <dgm:spPr/>
    </dgm:pt>
    <dgm:pt modelId="{B0381E61-40BC-4244-BA8A-41EF04A2B1E0}" type="pres">
      <dgm:prSet presAssocID="{1AD09E81-C8D2-438D-97D8-8A12EC9C8BF0}" presName="compNode" presStyleCnt="0"/>
      <dgm:spPr/>
    </dgm:pt>
    <dgm:pt modelId="{9426BC80-7680-456B-BF4D-091E9AF9580B}" type="pres">
      <dgm:prSet presAssocID="{1AD09E81-C8D2-438D-97D8-8A12EC9C8BF0}" presName="bgRect" presStyleLbl="bgShp" presStyleIdx="3" presStyleCnt="4"/>
      <dgm:spPr/>
    </dgm:pt>
    <dgm:pt modelId="{25EB5A50-7E08-416A-9B9C-188A16DA6237}" type="pres">
      <dgm:prSet presAssocID="{1AD09E81-C8D2-438D-97D8-8A12EC9C8BF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A1FD5F30-9272-441A-90A7-BAA9E09C5602}" type="pres">
      <dgm:prSet presAssocID="{1AD09E81-C8D2-438D-97D8-8A12EC9C8BF0}" presName="spaceRect" presStyleCnt="0"/>
      <dgm:spPr/>
    </dgm:pt>
    <dgm:pt modelId="{2C8E340D-56DE-4A57-AEB3-D8FADE1D3502}" type="pres">
      <dgm:prSet presAssocID="{1AD09E81-C8D2-438D-97D8-8A12EC9C8BF0}" presName="parTx" presStyleLbl="revTx" presStyleIdx="3" presStyleCnt="4">
        <dgm:presLayoutVars>
          <dgm:chMax val="0"/>
          <dgm:chPref val="0"/>
        </dgm:presLayoutVars>
      </dgm:prSet>
      <dgm:spPr/>
    </dgm:pt>
  </dgm:ptLst>
  <dgm:cxnLst>
    <dgm:cxn modelId="{F0F48E11-7FD0-4103-91DF-5D200DD088A3}" srcId="{46965B32-CFC2-4569-9B4E-4800052DB51A}" destId="{3E5FC1DC-B589-4804-9DE5-C687CEE0514B}" srcOrd="0" destOrd="0" parTransId="{CCD5C863-ABDE-414A-A4BF-850DF2A49E82}" sibTransId="{D1C826F3-EE6C-4ACB-B4CD-AE07EFC10861}"/>
    <dgm:cxn modelId="{A0C0AA2E-AE18-49E7-99A2-15837137F816}" srcId="{46965B32-CFC2-4569-9B4E-4800052DB51A}" destId="{6DA99870-8651-4BBA-B9D5-D824271364A2}" srcOrd="1" destOrd="0" parTransId="{CBA8375F-E6F8-418A-8906-B739933B5035}" sibTransId="{D94DC506-4192-4860-BC59-0C90959BA0B8}"/>
    <dgm:cxn modelId="{BAF0A134-9E0A-43D6-8B32-7C84A3F5EA27}" type="presOf" srcId="{1AD09E81-C8D2-438D-97D8-8A12EC9C8BF0}" destId="{2C8E340D-56DE-4A57-AEB3-D8FADE1D3502}" srcOrd="0" destOrd="0" presId="urn:microsoft.com/office/officeart/2018/2/layout/IconVerticalSolidList"/>
    <dgm:cxn modelId="{729F864F-07B8-4816-B34D-0BF2EA77AAFB}" type="presOf" srcId="{3E5FC1DC-B589-4804-9DE5-C687CEE0514B}" destId="{2FBB6937-05B3-41E0-B2DE-A07F326CCEF5}" srcOrd="0" destOrd="0" presId="urn:microsoft.com/office/officeart/2018/2/layout/IconVerticalSolidList"/>
    <dgm:cxn modelId="{1F047454-AC04-41B0-ABE8-70F61F756E8E}" srcId="{46965B32-CFC2-4569-9B4E-4800052DB51A}" destId="{1AD09E81-C8D2-438D-97D8-8A12EC9C8BF0}" srcOrd="3" destOrd="0" parTransId="{B4C131BA-A251-4DC2-A21C-6C9E31FD3BFF}" sibTransId="{23311366-D03D-4414-BBB0-CEAC5A671190}"/>
    <dgm:cxn modelId="{32A618A6-A32C-4DB1-9F09-A2E55697BC5A}" type="presOf" srcId="{46965B32-CFC2-4569-9B4E-4800052DB51A}" destId="{CD1114DD-70C0-4319-A877-2E34553F3B90}" srcOrd="0" destOrd="0" presId="urn:microsoft.com/office/officeart/2018/2/layout/IconVerticalSolidList"/>
    <dgm:cxn modelId="{93AA3FB8-09AE-4092-AE21-DB89E83EF3C9}" type="presOf" srcId="{6DA99870-8651-4BBA-B9D5-D824271364A2}" destId="{8926F198-8E11-4BA0-AF8D-A63C57D79473}" srcOrd="0" destOrd="0" presId="urn:microsoft.com/office/officeart/2018/2/layout/IconVerticalSolidList"/>
    <dgm:cxn modelId="{F9AA95CE-9115-4AD1-9CE5-C897E41EB64B}" srcId="{46965B32-CFC2-4569-9B4E-4800052DB51A}" destId="{56CB5740-5471-43B0-9FF6-1067EE634F2C}" srcOrd="2" destOrd="0" parTransId="{D5D82ACD-93CC-4292-AFEB-4ACD7DD601F6}" sibTransId="{5F59332C-5B09-4F38-B1AE-EC00E8E19AFE}"/>
    <dgm:cxn modelId="{6BD761E9-C2DC-4A91-8E41-A485AD2FEABD}" type="presOf" srcId="{56CB5740-5471-43B0-9FF6-1067EE634F2C}" destId="{202C25CE-D4AE-49EF-82BF-4D7B4F0967DE}" srcOrd="0" destOrd="0" presId="urn:microsoft.com/office/officeart/2018/2/layout/IconVerticalSolidList"/>
    <dgm:cxn modelId="{FD9219C9-23E5-47E6-9EED-B74FF8A15397}" type="presParOf" srcId="{CD1114DD-70C0-4319-A877-2E34553F3B90}" destId="{74C1EC62-A5CE-4B41-9DFF-142C179ABFF2}" srcOrd="0" destOrd="0" presId="urn:microsoft.com/office/officeart/2018/2/layout/IconVerticalSolidList"/>
    <dgm:cxn modelId="{5B47C400-CC15-4C6B-A8C7-49DDF6F34291}" type="presParOf" srcId="{74C1EC62-A5CE-4B41-9DFF-142C179ABFF2}" destId="{42F00EAD-66F8-48D4-A83A-28A07E6775E1}" srcOrd="0" destOrd="0" presId="urn:microsoft.com/office/officeart/2018/2/layout/IconVerticalSolidList"/>
    <dgm:cxn modelId="{E6C8B288-70CB-4F21-AE3C-E901685F7F6B}" type="presParOf" srcId="{74C1EC62-A5CE-4B41-9DFF-142C179ABFF2}" destId="{28E56A79-8D28-4FC2-B6E6-E692E20BBF6E}" srcOrd="1" destOrd="0" presId="urn:microsoft.com/office/officeart/2018/2/layout/IconVerticalSolidList"/>
    <dgm:cxn modelId="{C7B294E6-78F4-4C0B-ADB7-2BDBA334783B}" type="presParOf" srcId="{74C1EC62-A5CE-4B41-9DFF-142C179ABFF2}" destId="{907EECA9-6F22-4885-98BE-37A5F2E55469}" srcOrd="2" destOrd="0" presId="urn:microsoft.com/office/officeart/2018/2/layout/IconVerticalSolidList"/>
    <dgm:cxn modelId="{8FF13B67-F2AC-4908-A564-2B81189BEE30}" type="presParOf" srcId="{74C1EC62-A5CE-4B41-9DFF-142C179ABFF2}" destId="{2FBB6937-05B3-41E0-B2DE-A07F326CCEF5}" srcOrd="3" destOrd="0" presId="urn:microsoft.com/office/officeart/2018/2/layout/IconVerticalSolidList"/>
    <dgm:cxn modelId="{DF2A368C-71E3-4BD6-9A31-61E9420BD8F3}" type="presParOf" srcId="{CD1114DD-70C0-4319-A877-2E34553F3B90}" destId="{0DD3E397-19F6-4493-A77C-C438A67C7CFB}" srcOrd="1" destOrd="0" presId="urn:microsoft.com/office/officeart/2018/2/layout/IconVerticalSolidList"/>
    <dgm:cxn modelId="{12467C33-42A2-43EB-91F0-D4E524764E90}" type="presParOf" srcId="{CD1114DD-70C0-4319-A877-2E34553F3B90}" destId="{7790E17C-201B-4712-AC1A-D0D43A46B38E}" srcOrd="2" destOrd="0" presId="urn:microsoft.com/office/officeart/2018/2/layout/IconVerticalSolidList"/>
    <dgm:cxn modelId="{E26FCCAA-6099-4DBE-8613-670C25115117}" type="presParOf" srcId="{7790E17C-201B-4712-AC1A-D0D43A46B38E}" destId="{45C327E4-5175-41E7-8756-FF1574FE636D}" srcOrd="0" destOrd="0" presId="urn:microsoft.com/office/officeart/2018/2/layout/IconVerticalSolidList"/>
    <dgm:cxn modelId="{517B8247-D5DD-4F3E-B017-6A8BB96C86FC}" type="presParOf" srcId="{7790E17C-201B-4712-AC1A-D0D43A46B38E}" destId="{8AE133F3-9CF3-4BCB-818E-C1EF328049CE}" srcOrd="1" destOrd="0" presId="urn:microsoft.com/office/officeart/2018/2/layout/IconVerticalSolidList"/>
    <dgm:cxn modelId="{0DF28208-9698-4967-B460-7F13B39273D5}" type="presParOf" srcId="{7790E17C-201B-4712-AC1A-D0D43A46B38E}" destId="{2BC2F4F0-99A6-482A-AC2C-EEAA8766FB76}" srcOrd="2" destOrd="0" presId="urn:microsoft.com/office/officeart/2018/2/layout/IconVerticalSolidList"/>
    <dgm:cxn modelId="{10C71AA3-1A47-4519-AC3A-0EB60FB8B376}" type="presParOf" srcId="{7790E17C-201B-4712-AC1A-D0D43A46B38E}" destId="{8926F198-8E11-4BA0-AF8D-A63C57D79473}" srcOrd="3" destOrd="0" presId="urn:microsoft.com/office/officeart/2018/2/layout/IconVerticalSolidList"/>
    <dgm:cxn modelId="{D2C64F0C-F91A-4777-8A4A-529A1B392FA6}" type="presParOf" srcId="{CD1114DD-70C0-4319-A877-2E34553F3B90}" destId="{E79B4745-73A8-4008-81A9-FFE50D9A14E6}" srcOrd="3" destOrd="0" presId="urn:microsoft.com/office/officeart/2018/2/layout/IconVerticalSolidList"/>
    <dgm:cxn modelId="{C0C6E471-D08C-4E37-B5C8-F6AC30DA9FF9}" type="presParOf" srcId="{CD1114DD-70C0-4319-A877-2E34553F3B90}" destId="{E0DE8517-6E7C-4685-B8B5-ADF6D2FE692A}" srcOrd="4" destOrd="0" presId="urn:microsoft.com/office/officeart/2018/2/layout/IconVerticalSolidList"/>
    <dgm:cxn modelId="{DE2D5DE4-2594-4D27-A3BC-63E8257776CB}" type="presParOf" srcId="{E0DE8517-6E7C-4685-B8B5-ADF6D2FE692A}" destId="{1A031EAC-AA04-4B56-B0DA-3ADCAAD2DD66}" srcOrd="0" destOrd="0" presId="urn:microsoft.com/office/officeart/2018/2/layout/IconVerticalSolidList"/>
    <dgm:cxn modelId="{9FE92B07-521C-4BA3-B9F7-4C56110C183E}" type="presParOf" srcId="{E0DE8517-6E7C-4685-B8B5-ADF6D2FE692A}" destId="{7F30E21F-65EE-462B-9A29-77B870695EFB}" srcOrd="1" destOrd="0" presId="urn:microsoft.com/office/officeart/2018/2/layout/IconVerticalSolidList"/>
    <dgm:cxn modelId="{8FD084D9-5F57-4FF9-809F-517E345F8AA4}" type="presParOf" srcId="{E0DE8517-6E7C-4685-B8B5-ADF6D2FE692A}" destId="{3EB2582B-A81E-4A07-A213-B26B26E79D11}" srcOrd="2" destOrd="0" presId="urn:microsoft.com/office/officeart/2018/2/layout/IconVerticalSolidList"/>
    <dgm:cxn modelId="{3C782C93-1C8D-424C-BC5E-30A12288E1F6}" type="presParOf" srcId="{E0DE8517-6E7C-4685-B8B5-ADF6D2FE692A}" destId="{202C25CE-D4AE-49EF-82BF-4D7B4F0967DE}" srcOrd="3" destOrd="0" presId="urn:microsoft.com/office/officeart/2018/2/layout/IconVerticalSolidList"/>
    <dgm:cxn modelId="{28E41AEB-8D3C-4F47-94FF-6BF565EF3745}" type="presParOf" srcId="{CD1114DD-70C0-4319-A877-2E34553F3B90}" destId="{EF5EA30A-98F2-4109-B0BC-2D1A73232F16}" srcOrd="5" destOrd="0" presId="urn:microsoft.com/office/officeart/2018/2/layout/IconVerticalSolidList"/>
    <dgm:cxn modelId="{123FCC92-EC01-4B9F-BD3E-EFE8E6171AF1}" type="presParOf" srcId="{CD1114DD-70C0-4319-A877-2E34553F3B90}" destId="{B0381E61-40BC-4244-BA8A-41EF04A2B1E0}" srcOrd="6" destOrd="0" presId="urn:microsoft.com/office/officeart/2018/2/layout/IconVerticalSolidList"/>
    <dgm:cxn modelId="{12673471-0485-4404-9A83-BE5025AA3F29}" type="presParOf" srcId="{B0381E61-40BC-4244-BA8A-41EF04A2B1E0}" destId="{9426BC80-7680-456B-BF4D-091E9AF9580B}" srcOrd="0" destOrd="0" presId="urn:microsoft.com/office/officeart/2018/2/layout/IconVerticalSolidList"/>
    <dgm:cxn modelId="{59C5C093-E2FC-4902-9260-AC80AA46F37D}" type="presParOf" srcId="{B0381E61-40BC-4244-BA8A-41EF04A2B1E0}" destId="{25EB5A50-7E08-416A-9B9C-188A16DA6237}" srcOrd="1" destOrd="0" presId="urn:microsoft.com/office/officeart/2018/2/layout/IconVerticalSolidList"/>
    <dgm:cxn modelId="{A59C9423-7F08-4C42-91F0-3FC7006B29B5}" type="presParOf" srcId="{B0381E61-40BC-4244-BA8A-41EF04A2B1E0}" destId="{A1FD5F30-9272-441A-90A7-BAA9E09C5602}" srcOrd="2" destOrd="0" presId="urn:microsoft.com/office/officeart/2018/2/layout/IconVerticalSolidList"/>
    <dgm:cxn modelId="{9ACA809B-5CF9-44D4-906C-885FDCBDAB1E}" type="presParOf" srcId="{B0381E61-40BC-4244-BA8A-41EF04A2B1E0}" destId="{2C8E340D-56DE-4A57-AEB3-D8FADE1D350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F00EAD-66F8-48D4-A83A-28A07E6775E1}">
      <dsp:nvSpPr>
        <dsp:cNvPr id="0" name=""/>
        <dsp:cNvSpPr/>
      </dsp:nvSpPr>
      <dsp:spPr>
        <a:xfrm>
          <a:off x="0" y="2347"/>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E56A79-8D28-4FC2-B6E6-E692E20BBF6E}">
      <dsp:nvSpPr>
        <dsp:cNvPr id="0" name=""/>
        <dsp:cNvSpPr/>
      </dsp:nvSpPr>
      <dsp:spPr>
        <a:xfrm>
          <a:off x="359915" y="270053"/>
          <a:ext cx="654392" cy="654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BB6937-05B3-41E0-B2DE-A07F326CCEF5}">
      <dsp:nvSpPr>
        <dsp:cNvPr id="0" name=""/>
        <dsp:cNvSpPr/>
      </dsp:nvSpPr>
      <dsp:spPr>
        <a:xfrm>
          <a:off x="1374223" y="2347"/>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Write basic pipeline or reuse a previous one</a:t>
          </a:r>
        </a:p>
      </dsp:txBody>
      <dsp:txXfrm>
        <a:off x="1374223" y="2347"/>
        <a:ext cx="4874176" cy="1189803"/>
      </dsp:txXfrm>
    </dsp:sp>
    <dsp:sp modelId="{45C327E4-5175-41E7-8756-FF1574FE636D}">
      <dsp:nvSpPr>
        <dsp:cNvPr id="0" name=""/>
        <dsp:cNvSpPr/>
      </dsp:nvSpPr>
      <dsp:spPr>
        <a:xfrm>
          <a:off x="0" y="1489602"/>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133F3-9CF3-4BCB-818E-C1EF328049CE}">
      <dsp:nvSpPr>
        <dsp:cNvPr id="0" name=""/>
        <dsp:cNvSpPr/>
      </dsp:nvSpPr>
      <dsp:spPr>
        <a:xfrm>
          <a:off x="359915" y="1757308"/>
          <a:ext cx="654392" cy="654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26F198-8E11-4BA0-AF8D-A63C57D79473}">
      <dsp:nvSpPr>
        <dsp:cNvPr id="0" name=""/>
        <dsp:cNvSpPr/>
      </dsp:nvSpPr>
      <dsp:spPr>
        <a:xfrm>
          <a:off x="1374223" y="1489602"/>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Define a very simple model for experiments</a:t>
          </a:r>
        </a:p>
      </dsp:txBody>
      <dsp:txXfrm>
        <a:off x="1374223" y="1489602"/>
        <a:ext cx="4874176" cy="1189803"/>
      </dsp:txXfrm>
    </dsp:sp>
    <dsp:sp modelId="{1A031EAC-AA04-4B56-B0DA-3ADCAAD2DD66}">
      <dsp:nvSpPr>
        <dsp:cNvPr id="0" name=""/>
        <dsp:cNvSpPr/>
      </dsp:nvSpPr>
      <dsp:spPr>
        <a:xfrm>
          <a:off x="0" y="2976856"/>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30E21F-65EE-462B-9A29-77B870695EFB}">
      <dsp:nvSpPr>
        <dsp:cNvPr id="0" name=""/>
        <dsp:cNvSpPr/>
      </dsp:nvSpPr>
      <dsp:spPr>
        <a:xfrm>
          <a:off x="359915" y="3244562"/>
          <a:ext cx="654392" cy="654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2C25CE-D4AE-49EF-82BF-4D7B4F0967DE}">
      <dsp:nvSpPr>
        <dsp:cNvPr id="0" name=""/>
        <dsp:cNvSpPr/>
      </dsp:nvSpPr>
      <dsp:spPr>
        <a:xfrm>
          <a:off x="1374223" y="2976856"/>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Starting with an interpretable model makes debugging easier. </a:t>
          </a:r>
        </a:p>
      </dsp:txBody>
      <dsp:txXfrm>
        <a:off x="1374223" y="2976856"/>
        <a:ext cx="4874176" cy="1189803"/>
      </dsp:txXfrm>
    </dsp:sp>
    <dsp:sp modelId="{9426BC80-7680-456B-BF4D-091E9AF9580B}">
      <dsp:nvSpPr>
        <dsp:cNvPr id="0" name=""/>
        <dsp:cNvSpPr/>
      </dsp:nvSpPr>
      <dsp:spPr>
        <a:xfrm>
          <a:off x="0" y="4464111"/>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EB5A50-7E08-416A-9B9C-188A16DA6237}">
      <dsp:nvSpPr>
        <dsp:cNvPr id="0" name=""/>
        <dsp:cNvSpPr/>
      </dsp:nvSpPr>
      <dsp:spPr>
        <a:xfrm>
          <a:off x="359915" y="4731817"/>
          <a:ext cx="654392" cy="654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8E340D-56DE-4A57-AEB3-D8FADE1D3502}">
      <dsp:nvSpPr>
        <dsp:cNvPr id="0" name=""/>
        <dsp:cNvSpPr/>
      </dsp:nvSpPr>
      <dsp:spPr>
        <a:xfrm>
          <a:off x="1374223" y="4464111"/>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Make metrics design and implementation a priority. </a:t>
          </a:r>
        </a:p>
      </dsp:txBody>
      <dsp:txXfrm>
        <a:off x="1374223" y="4464111"/>
        <a:ext cx="4874176" cy="11898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18F53-2B7A-402D-B2F6-D10B40B074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B3E60F-B20A-4594-81E1-8ACA83B2E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B8A17B-B66A-4B65-B0DF-19C650751B53}"/>
              </a:ext>
            </a:extLst>
          </p:cNvPr>
          <p:cNvSpPr>
            <a:spLocks noGrp="1"/>
          </p:cNvSpPr>
          <p:nvPr>
            <p:ph type="dt" sz="half" idx="10"/>
          </p:nvPr>
        </p:nvSpPr>
        <p:spPr/>
        <p:txBody>
          <a:bodyPr/>
          <a:lstStyle/>
          <a:p>
            <a:fld id="{E46C0CBD-4759-4D0E-970C-A1C7FB65652C}" type="datetimeFigureOut">
              <a:rPr lang="en-IN" smtClean="0"/>
              <a:t>03-09-2021</a:t>
            </a:fld>
            <a:endParaRPr lang="en-IN"/>
          </a:p>
        </p:txBody>
      </p:sp>
      <p:sp>
        <p:nvSpPr>
          <p:cNvPr id="5" name="Footer Placeholder 4">
            <a:extLst>
              <a:ext uri="{FF2B5EF4-FFF2-40B4-BE49-F238E27FC236}">
                <a16:creationId xmlns:a16="http://schemas.microsoft.com/office/drawing/2014/main" id="{0146022D-57E5-4A65-AAE9-7D60E87D6A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527B8B-541E-4966-BE21-3094754960E6}"/>
              </a:ext>
            </a:extLst>
          </p:cNvPr>
          <p:cNvSpPr>
            <a:spLocks noGrp="1"/>
          </p:cNvSpPr>
          <p:nvPr>
            <p:ph type="sldNum" sz="quarter" idx="12"/>
          </p:nvPr>
        </p:nvSpPr>
        <p:spPr/>
        <p:txBody>
          <a:bodyPr/>
          <a:lstStyle/>
          <a:p>
            <a:fld id="{1F0C9E26-5989-4076-BA19-B13EEE9969D3}" type="slidenum">
              <a:rPr lang="en-IN" smtClean="0"/>
              <a:t>‹#›</a:t>
            </a:fld>
            <a:endParaRPr lang="en-IN"/>
          </a:p>
        </p:txBody>
      </p:sp>
    </p:spTree>
    <p:extLst>
      <p:ext uri="{BB962C8B-B14F-4D97-AF65-F5344CB8AC3E}">
        <p14:creationId xmlns:p14="http://schemas.microsoft.com/office/powerpoint/2010/main" val="1132039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3A1C-4C5B-423A-90BB-8C19195E8C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8DDF4D-32C1-48E1-95F6-35C09EF9A5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B52BD0-563D-4B85-AB00-C48D9C5890C6}"/>
              </a:ext>
            </a:extLst>
          </p:cNvPr>
          <p:cNvSpPr>
            <a:spLocks noGrp="1"/>
          </p:cNvSpPr>
          <p:nvPr>
            <p:ph type="dt" sz="half" idx="10"/>
          </p:nvPr>
        </p:nvSpPr>
        <p:spPr/>
        <p:txBody>
          <a:bodyPr/>
          <a:lstStyle/>
          <a:p>
            <a:fld id="{E46C0CBD-4759-4D0E-970C-A1C7FB65652C}" type="datetimeFigureOut">
              <a:rPr lang="en-IN" smtClean="0"/>
              <a:t>03-09-2021</a:t>
            </a:fld>
            <a:endParaRPr lang="en-IN"/>
          </a:p>
        </p:txBody>
      </p:sp>
      <p:sp>
        <p:nvSpPr>
          <p:cNvPr id="5" name="Footer Placeholder 4">
            <a:extLst>
              <a:ext uri="{FF2B5EF4-FFF2-40B4-BE49-F238E27FC236}">
                <a16:creationId xmlns:a16="http://schemas.microsoft.com/office/drawing/2014/main" id="{029A7462-C90B-4C9D-861B-079EFB5FEB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9858FB-9AD9-4963-A22E-83C9BD7E0EC2}"/>
              </a:ext>
            </a:extLst>
          </p:cNvPr>
          <p:cNvSpPr>
            <a:spLocks noGrp="1"/>
          </p:cNvSpPr>
          <p:nvPr>
            <p:ph type="sldNum" sz="quarter" idx="12"/>
          </p:nvPr>
        </p:nvSpPr>
        <p:spPr/>
        <p:txBody>
          <a:bodyPr/>
          <a:lstStyle/>
          <a:p>
            <a:fld id="{1F0C9E26-5989-4076-BA19-B13EEE9969D3}" type="slidenum">
              <a:rPr lang="en-IN" smtClean="0"/>
              <a:t>‹#›</a:t>
            </a:fld>
            <a:endParaRPr lang="en-IN"/>
          </a:p>
        </p:txBody>
      </p:sp>
    </p:spTree>
    <p:extLst>
      <p:ext uri="{BB962C8B-B14F-4D97-AF65-F5344CB8AC3E}">
        <p14:creationId xmlns:p14="http://schemas.microsoft.com/office/powerpoint/2010/main" val="3145642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7D1B15-DADD-402D-8D7F-8442A93D8A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A197DC-FB6C-4ADF-8055-74DAA6C4DC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DFE525-3BD7-408F-83EB-359EC06A862E}"/>
              </a:ext>
            </a:extLst>
          </p:cNvPr>
          <p:cNvSpPr>
            <a:spLocks noGrp="1"/>
          </p:cNvSpPr>
          <p:nvPr>
            <p:ph type="dt" sz="half" idx="10"/>
          </p:nvPr>
        </p:nvSpPr>
        <p:spPr/>
        <p:txBody>
          <a:bodyPr/>
          <a:lstStyle/>
          <a:p>
            <a:fld id="{E46C0CBD-4759-4D0E-970C-A1C7FB65652C}" type="datetimeFigureOut">
              <a:rPr lang="en-IN" smtClean="0"/>
              <a:t>03-09-2021</a:t>
            </a:fld>
            <a:endParaRPr lang="en-IN"/>
          </a:p>
        </p:txBody>
      </p:sp>
      <p:sp>
        <p:nvSpPr>
          <p:cNvPr id="5" name="Footer Placeholder 4">
            <a:extLst>
              <a:ext uri="{FF2B5EF4-FFF2-40B4-BE49-F238E27FC236}">
                <a16:creationId xmlns:a16="http://schemas.microsoft.com/office/drawing/2014/main" id="{94D715D2-2BC3-4449-A27D-2B84CB97A7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AC62B2-64EE-4403-AD69-7E298138DE97}"/>
              </a:ext>
            </a:extLst>
          </p:cNvPr>
          <p:cNvSpPr>
            <a:spLocks noGrp="1"/>
          </p:cNvSpPr>
          <p:nvPr>
            <p:ph type="sldNum" sz="quarter" idx="12"/>
          </p:nvPr>
        </p:nvSpPr>
        <p:spPr/>
        <p:txBody>
          <a:bodyPr/>
          <a:lstStyle/>
          <a:p>
            <a:fld id="{1F0C9E26-5989-4076-BA19-B13EEE9969D3}" type="slidenum">
              <a:rPr lang="en-IN" smtClean="0"/>
              <a:t>‹#›</a:t>
            </a:fld>
            <a:endParaRPr lang="en-IN"/>
          </a:p>
        </p:txBody>
      </p:sp>
    </p:spTree>
    <p:extLst>
      <p:ext uri="{BB962C8B-B14F-4D97-AF65-F5344CB8AC3E}">
        <p14:creationId xmlns:p14="http://schemas.microsoft.com/office/powerpoint/2010/main" val="2075323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ummary 2">
    <p:spTree>
      <p:nvGrpSpPr>
        <p:cNvPr id="1" name=""/>
        <p:cNvGrpSpPr/>
        <p:nvPr/>
      </p:nvGrpSpPr>
      <p:grpSpPr>
        <a:xfrm>
          <a:off x="0" y="0"/>
          <a:ext cx="0" cy="0"/>
          <a:chOff x="0" y="0"/>
          <a:chExt cx="0" cy="0"/>
        </a:xfrm>
      </p:grpSpPr>
      <p:sp>
        <p:nvSpPr>
          <p:cNvPr id="7" name="Title"/>
          <p:cNvSpPr>
            <a:spLocks noGrp="1"/>
          </p:cNvSpPr>
          <p:nvPr>
            <p:ph type="title" idx="11" hasCustomPrompt="1"/>
          </p:nvPr>
        </p:nvSpPr>
        <p:spPr>
          <a:xfrm>
            <a:off x="2475636" y="930842"/>
            <a:ext cx="6986021" cy="583237"/>
          </a:xfrm>
        </p:spPr>
        <p:txBody>
          <a:bodyPr vert="horz" wrap="square" lIns="91440" tIns="45720" rIns="91440" bIns="45720" anchor="t" anchorCtr="0">
            <a:noAutofit/>
          </a:bodyPr>
          <a:lstStyle>
            <a:lvl1pPr marL="0" marR="0" indent="0" algn="l" rtl="0" eaLnBrk="1" fontAlgn="auto" hangingPunct="1">
              <a:lnSpc>
                <a:spcPct val="110000"/>
              </a:lnSpc>
              <a:spcBef>
                <a:spcPts val="0"/>
              </a:spcBef>
              <a:spcAft>
                <a:spcPts val="0"/>
              </a:spcAft>
              <a:buFontTx/>
              <a:buNone/>
              <a:defRPr sz="2900" b="1" i="0" u="none" strike="noStrike" kern="1200" cap="none" spc="0" baseline="0">
                <a:solidFill>
                  <a:schemeClr val="tx1">
                    <a:lumMod val="100000"/>
                  </a:schemeClr>
                </a:solidFill>
                <a:latin typeface="+mj-lt"/>
                <a:ea typeface="+mj-ea"/>
                <a:cs typeface="+mj-cs"/>
                <a:sym typeface="+mj-lt"/>
              </a:defRPr>
            </a:lvl1pPr>
          </a:lstStyle>
          <a:p>
            <a:r>
              <a:rPr lang="en-US"/>
              <a:t>Click to add title</a:t>
            </a:r>
            <a:endParaRPr lang="ru-RU" dirty="0"/>
          </a:p>
        </p:txBody>
      </p:sp>
      <p:sp>
        <p:nvSpPr>
          <p:cNvPr id="8" name="Text 1"/>
          <p:cNvSpPr>
            <a:spLocks noGrp="1"/>
          </p:cNvSpPr>
          <p:nvPr>
            <p:ph type="body" sz="quarter" idx="12" hasCustomPrompt="1"/>
          </p:nvPr>
        </p:nvSpPr>
        <p:spPr>
          <a:xfrm>
            <a:off x="3475786" y="4395466"/>
            <a:ext cx="3777668" cy="565026"/>
          </a:xfrm>
          <a:prstGeom prst="rect">
            <a:avLst/>
          </a:prstGeom>
        </p:spPr>
        <p:txBody>
          <a:bodyPr vert="horz" wrap="square" lIns="91440" tIns="45720" rIns="91440" bIns="45720" anchor="ctr" anchorCtr="0">
            <a:noAutofit/>
          </a:bodyPr>
          <a:lstStyle>
            <a:lvl1pPr marL="0" marR="0" indent="0" algn="l" rtl="0" eaLnBrk="1" fontAlgn="auto" hangingPunct="1">
              <a:lnSpc>
                <a:spcPct val="128000"/>
              </a:lnSpc>
              <a:spcBef>
                <a:spcPts val="0"/>
              </a:spcBef>
              <a:spcAft>
                <a:spcPts val="1700"/>
              </a:spcAft>
              <a:buFontTx/>
              <a:buNone/>
              <a:defRPr sz="1300" b="0" i="0" u="none" strike="noStrike" kern="1200" cap="none" spc="0" baseline="0">
                <a:solidFill>
                  <a:schemeClr val="tx1">
                    <a:lumMod val="75000"/>
                    <a:lumOff val="25000"/>
                  </a:schemeClr>
                </a:solidFill>
                <a:latin typeface="+mn-lt"/>
                <a:ea typeface="+mn-ea"/>
                <a:cs typeface="+mn-cs"/>
                <a:sym typeface="+mn-lt"/>
              </a:defRPr>
            </a:lvl1pPr>
          </a:lstStyle>
          <a:p>
            <a:pPr lvl="0"/>
            <a:r>
              <a:rPr lang="en-US"/>
              <a:t>Click to add text</a:t>
            </a:r>
            <a:endParaRPr lang="ru-RU" dirty="0"/>
          </a:p>
        </p:txBody>
      </p:sp>
      <p:sp>
        <p:nvSpPr>
          <p:cNvPr id="9" name="Text 2"/>
          <p:cNvSpPr>
            <a:spLocks noGrp="1"/>
          </p:cNvSpPr>
          <p:nvPr>
            <p:ph type="body" sz="quarter" idx="13" hasCustomPrompt="1"/>
          </p:nvPr>
        </p:nvSpPr>
        <p:spPr>
          <a:xfrm>
            <a:off x="3475786" y="3553102"/>
            <a:ext cx="3777668" cy="565026"/>
          </a:xfrm>
          <a:prstGeom prst="rect">
            <a:avLst/>
          </a:prstGeom>
        </p:spPr>
        <p:txBody>
          <a:bodyPr vert="horz" wrap="square" lIns="91440" tIns="45720" rIns="91440" bIns="45720" anchor="ctr" anchorCtr="0">
            <a:noAutofit/>
          </a:bodyPr>
          <a:lstStyle>
            <a:lvl1pPr marL="0" marR="0" indent="0" algn="l" rtl="0" eaLnBrk="1" fontAlgn="auto" hangingPunct="1">
              <a:lnSpc>
                <a:spcPct val="128000"/>
              </a:lnSpc>
              <a:spcBef>
                <a:spcPts val="0"/>
              </a:spcBef>
              <a:spcAft>
                <a:spcPts val="1700"/>
              </a:spcAft>
              <a:buFontTx/>
              <a:buNone/>
              <a:defRPr sz="1300" b="0" i="0" u="none" strike="noStrike" kern="1200" cap="none" spc="0" baseline="0">
                <a:solidFill>
                  <a:schemeClr val="tx1">
                    <a:lumMod val="75000"/>
                    <a:lumOff val="25000"/>
                  </a:schemeClr>
                </a:solidFill>
                <a:latin typeface="+mn-lt"/>
                <a:ea typeface="+mn-ea"/>
                <a:cs typeface="+mn-cs"/>
                <a:sym typeface="+mn-lt"/>
              </a:defRPr>
            </a:lvl1pPr>
          </a:lstStyle>
          <a:p>
            <a:pPr lvl="0"/>
            <a:r>
              <a:rPr lang="en-US"/>
              <a:t>Click to add text</a:t>
            </a:r>
            <a:endParaRPr lang="ru-RU" dirty="0"/>
          </a:p>
        </p:txBody>
      </p:sp>
      <p:sp>
        <p:nvSpPr>
          <p:cNvPr id="10" name="Text 3"/>
          <p:cNvSpPr>
            <a:spLocks noGrp="1"/>
          </p:cNvSpPr>
          <p:nvPr>
            <p:ph type="body" sz="quarter" idx="14" hasCustomPrompt="1"/>
          </p:nvPr>
        </p:nvSpPr>
        <p:spPr>
          <a:xfrm>
            <a:off x="3475786" y="2710738"/>
            <a:ext cx="3777668" cy="565026"/>
          </a:xfrm>
          <a:prstGeom prst="rect">
            <a:avLst/>
          </a:prstGeom>
        </p:spPr>
        <p:txBody>
          <a:bodyPr vert="horz" wrap="square" lIns="91440" tIns="45720" rIns="91440" bIns="45720" anchor="ctr" anchorCtr="0">
            <a:noAutofit/>
          </a:bodyPr>
          <a:lstStyle>
            <a:lvl1pPr marL="0" marR="0" indent="0" algn="l" rtl="0" eaLnBrk="1" fontAlgn="auto" hangingPunct="1">
              <a:lnSpc>
                <a:spcPct val="128000"/>
              </a:lnSpc>
              <a:spcBef>
                <a:spcPts val="0"/>
              </a:spcBef>
              <a:spcAft>
                <a:spcPts val="1700"/>
              </a:spcAft>
              <a:buFontTx/>
              <a:buNone/>
              <a:defRPr sz="1300" b="0" i="0" u="none" strike="noStrike" kern="1200" cap="none" spc="0" baseline="0">
                <a:solidFill>
                  <a:schemeClr val="tx1">
                    <a:lumMod val="75000"/>
                    <a:lumOff val="25000"/>
                  </a:schemeClr>
                </a:solidFill>
                <a:latin typeface="+mn-lt"/>
                <a:ea typeface="+mn-ea"/>
                <a:cs typeface="+mn-cs"/>
                <a:sym typeface="+mn-lt"/>
              </a:defRPr>
            </a:lvl1pPr>
          </a:lstStyle>
          <a:p>
            <a:pPr lvl="0"/>
            <a:r>
              <a:rPr lang="en-US"/>
              <a:t>Click to add text</a:t>
            </a:r>
            <a:endParaRPr lang="ru-RU" dirty="0"/>
          </a:p>
        </p:txBody>
      </p:sp>
    </p:spTree>
    <p:custDataLst>
      <p:tags r:id="rId1"/>
    </p:custDataLst>
    <p:extLst>
      <p:ext uri="{BB962C8B-B14F-4D97-AF65-F5344CB8AC3E}">
        <p14:creationId xmlns:p14="http://schemas.microsoft.com/office/powerpoint/2010/main" val="3443574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7C7D8-2DCF-4B23-86B8-AB43486664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975376-5290-4E42-B670-D53D79A695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E5F94B-FAF7-448C-963F-0FB624A8227D}"/>
              </a:ext>
            </a:extLst>
          </p:cNvPr>
          <p:cNvSpPr>
            <a:spLocks noGrp="1"/>
          </p:cNvSpPr>
          <p:nvPr>
            <p:ph type="dt" sz="half" idx="10"/>
          </p:nvPr>
        </p:nvSpPr>
        <p:spPr/>
        <p:txBody>
          <a:bodyPr/>
          <a:lstStyle/>
          <a:p>
            <a:fld id="{40476F9F-5404-4EC9-B382-1A0BC6EE5FCE}" type="datetimeFigureOut">
              <a:rPr lang="en-IN" smtClean="0"/>
              <a:t>03-09-2021</a:t>
            </a:fld>
            <a:endParaRPr lang="en-IN"/>
          </a:p>
        </p:txBody>
      </p:sp>
      <p:sp>
        <p:nvSpPr>
          <p:cNvPr id="5" name="Footer Placeholder 4">
            <a:extLst>
              <a:ext uri="{FF2B5EF4-FFF2-40B4-BE49-F238E27FC236}">
                <a16:creationId xmlns:a16="http://schemas.microsoft.com/office/drawing/2014/main" id="{3C434F51-3874-4E52-A722-63B7AE9BE2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F8FFD5-E0D4-4450-BF2D-44DB71A05AA4}"/>
              </a:ext>
            </a:extLst>
          </p:cNvPr>
          <p:cNvSpPr>
            <a:spLocks noGrp="1"/>
          </p:cNvSpPr>
          <p:nvPr>
            <p:ph type="sldNum" sz="quarter" idx="12"/>
          </p:nvPr>
        </p:nvSpPr>
        <p:spPr/>
        <p:txBody>
          <a:bodyPr/>
          <a:lstStyle/>
          <a:p>
            <a:fld id="{33572FE4-F89A-4163-A128-DD7E83C80B5E}" type="slidenum">
              <a:rPr lang="en-IN" smtClean="0"/>
              <a:t>‹#›</a:t>
            </a:fld>
            <a:endParaRPr lang="en-IN"/>
          </a:p>
        </p:txBody>
      </p:sp>
    </p:spTree>
    <p:extLst>
      <p:ext uri="{BB962C8B-B14F-4D97-AF65-F5344CB8AC3E}">
        <p14:creationId xmlns:p14="http://schemas.microsoft.com/office/powerpoint/2010/main" val="3940043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18663-DD09-4A53-B47E-40C8B58104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ABB992-7EB8-46C6-964D-04D4D3FCAB0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91CFDB-AFC8-4202-94B7-998322E4AFAA}"/>
              </a:ext>
            </a:extLst>
          </p:cNvPr>
          <p:cNvSpPr>
            <a:spLocks noGrp="1"/>
          </p:cNvSpPr>
          <p:nvPr>
            <p:ph type="dt" sz="half" idx="10"/>
          </p:nvPr>
        </p:nvSpPr>
        <p:spPr/>
        <p:txBody>
          <a:bodyPr/>
          <a:lstStyle/>
          <a:p>
            <a:fld id="{40476F9F-5404-4EC9-B382-1A0BC6EE5FCE}" type="datetimeFigureOut">
              <a:rPr lang="en-IN" smtClean="0"/>
              <a:t>03-09-2021</a:t>
            </a:fld>
            <a:endParaRPr lang="en-IN"/>
          </a:p>
        </p:txBody>
      </p:sp>
      <p:sp>
        <p:nvSpPr>
          <p:cNvPr id="5" name="Footer Placeholder 4">
            <a:extLst>
              <a:ext uri="{FF2B5EF4-FFF2-40B4-BE49-F238E27FC236}">
                <a16:creationId xmlns:a16="http://schemas.microsoft.com/office/drawing/2014/main" id="{EE2753F8-A36D-49E9-9B7C-E59557A450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8FF3C0-7D7E-431B-B6BF-1AA1BC505863}"/>
              </a:ext>
            </a:extLst>
          </p:cNvPr>
          <p:cNvSpPr>
            <a:spLocks noGrp="1"/>
          </p:cNvSpPr>
          <p:nvPr>
            <p:ph type="sldNum" sz="quarter" idx="12"/>
          </p:nvPr>
        </p:nvSpPr>
        <p:spPr/>
        <p:txBody>
          <a:bodyPr/>
          <a:lstStyle/>
          <a:p>
            <a:fld id="{33572FE4-F89A-4163-A128-DD7E83C80B5E}" type="slidenum">
              <a:rPr lang="en-IN" smtClean="0"/>
              <a:t>‹#›</a:t>
            </a:fld>
            <a:endParaRPr lang="en-IN"/>
          </a:p>
        </p:txBody>
      </p:sp>
    </p:spTree>
    <p:extLst>
      <p:ext uri="{BB962C8B-B14F-4D97-AF65-F5344CB8AC3E}">
        <p14:creationId xmlns:p14="http://schemas.microsoft.com/office/powerpoint/2010/main" val="2402115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5A7E-8970-4707-850F-06D37B7629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42EFB-FB91-4D55-8BA0-1A3A1072F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D9885A-0685-4793-ADA1-16CD06E60D1D}"/>
              </a:ext>
            </a:extLst>
          </p:cNvPr>
          <p:cNvSpPr>
            <a:spLocks noGrp="1"/>
          </p:cNvSpPr>
          <p:nvPr>
            <p:ph type="dt" sz="half" idx="10"/>
          </p:nvPr>
        </p:nvSpPr>
        <p:spPr/>
        <p:txBody>
          <a:bodyPr/>
          <a:lstStyle/>
          <a:p>
            <a:fld id="{40476F9F-5404-4EC9-B382-1A0BC6EE5FCE}" type="datetimeFigureOut">
              <a:rPr lang="en-IN" smtClean="0"/>
              <a:t>03-09-2021</a:t>
            </a:fld>
            <a:endParaRPr lang="en-IN"/>
          </a:p>
        </p:txBody>
      </p:sp>
      <p:sp>
        <p:nvSpPr>
          <p:cNvPr id="5" name="Footer Placeholder 4">
            <a:extLst>
              <a:ext uri="{FF2B5EF4-FFF2-40B4-BE49-F238E27FC236}">
                <a16:creationId xmlns:a16="http://schemas.microsoft.com/office/drawing/2014/main" id="{2EDD349D-990D-42F5-83A5-E31C5547DD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B50380-49BA-47F8-A2E8-FF0391DCDBD2}"/>
              </a:ext>
            </a:extLst>
          </p:cNvPr>
          <p:cNvSpPr>
            <a:spLocks noGrp="1"/>
          </p:cNvSpPr>
          <p:nvPr>
            <p:ph type="sldNum" sz="quarter" idx="12"/>
          </p:nvPr>
        </p:nvSpPr>
        <p:spPr/>
        <p:txBody>
          <a:bodyPr/>
          <a:lstStyle/>
          <a:p>
            <a:fld id="{33572FE4-F89A-4163-A128-DD7E83C80B5E}" type="slidenum">
              <a:rPr lang="en-IN" smtClean="0"/>
              <a:t>‹#›</a:t>
            </a:fld>
            <a:endParaRPr lang="en-IN"/>
          </a:p>
        </p:txBody>
      </p:sp>
    </p:spTree>
    <p:extLst>
      <p:ext uri="{BB962C8B-B14F-4D97-AF65-F5344CB8AC3E}">
        <p14:creationId xmlns:p14="http://schemas.microsoft.com/office/powerpoint/2010/main" val="2002866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29A1-4C27-4531-B912-655D566EBE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5D3D5C-2285-44C3-BBCD-298D2C5F96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5880CD-2BE2-41F7-AB8E-4008AD3BFC4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8C1BAB-EB0F-4216-8F14-81CD02AB1336}"/>
              </a:ext>
            </a:extLst>
          </p:cNvPr>
          <p:cNvSpPr>
            <a:spLocks noGrp="1"/>
          </p:cNvSpPr>
          <p:nvPr>
            <p:ph type="dt" sz="half" idx="10"/>
          </p:nvPr>
        </p:nvSpPr>
        <p:spPr/>
        <p:txBody>
          <a:bodyPr/>
          <a:lstStyle/>
          <a:p>
            <a:fld id="{40476F9F-5404-4EC9-B382-1A0BC6EE5FCE}" type="datetimeFigureOut">
              <a:rPr lang="en-IN" smtClean="0"/>
              <a:t>03-09-2021</a:t>
            </a:fld>
            <a:endParaRPr lang="en-IN"/>
          </a:p>
        </p:txBody>
      </p:sp>
      <p:sp>
        <p:nvSpPr>
          <p:cNvPr id="6" name="Footer Placeholder 5">
            <a:extLst>
              <a:ext uri="{FF2B5EF4-FFF2-40B4-BE49-F238E27FC236}">
                <a16:creationId xmlns:a16="http://schemas.microsoft.com/office/drawing/2014/main" id="{90A133EA-4022-418C-870D-87EF955F58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02519E-ACF5-404F-8ED0-939FC50AFB1F}"/>
              </a:ext>
            </a:extLst>
          </p:cNvPr>
          <p:cNvSpPr>
            <a:spLocks noGrp="1"/>
          </p:cNvSpPr>
          <p:nvPr>
            <p:ph type="sldNum" sz="quarter" idx="12"/>
          </p:nvPr>
        </p:nvSpPr>
        <p:spPr/>
        <p:txBody>
          <a:bodyPr/>
          <a:lstStyle/>
          <a:p>
            <a:fld id="{33572FE4-F89A-4163-A128-DD7E83C80B5E}" type="slidenum">
              <a:rPr lang="en-IN" smtClean="0"/>
              <a:t>‹#›</a:t>
            </a:fld>
            <a:endParaRPr lang="en-IN"/>
          </a:p>
        </p:txBody>
      </p:sp>
    </p:spTree>
    <p:extLst>
      <p:ext uri="{BB962C8B-B14F-4D97-AF65-F5344CB8AC3E}">
        <p14:creationId xmlns:p14="http://schemas.microsoft.com/office/powerpoint/2010/main" val="3194147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988A7-C11B-484E-9968-9A06A7A00B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8F6424-2256-4165-887F-C2C4B92FED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4B596E2-20E2-47D3-A6F3-9ABDE9F251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A56879-12F4-4A13-A1C9-55791C0A19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5987EAF-AF94-4145-8373-15AD51F426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134510-BD7D-4853-B69B-CC3EA84844BD}"/>
              </a:ext>
            </a:extLst>
          </p:cNvPr>
          <p:cNvSpPr>
            <a:spLocks noGrp="1"/>
          </p:cNvSpPr>
          <p:nvPr>
            <p:ph type="dt" sz="half" idx="10"/>
          </p:nvPr>
        </p:nvSpPr>
        <p:spPr/>
        <p:txBody>
          <a:bodyPr/>
          <a:lstStyle/>
          <a:p>
            <a:fld id="{40476F9F-5404-4EC9-B382-1A0BC6EE5FCE}" type="datetimeFigureOut">
              <a:rPr lang="en-IN" smtClean="0"/>
              <a:t>03-09-2021</a:t>
            </a:fld>
            <a:endParaRPr lang="en-IN"/>
          </a:p>
        </p:txBody>
      </p:sp>
      <p:sp>
        <p:nvSpPr>
          <p:cNvPr id="8" name="Footer Placeholder 7">
            <a:extLst>
              <a:ext uri="{FF2B5EF4-FFF2-40B4-BE49-F238E27FC236}">
                <a16:creationId xmlns:a16="http://schemas.microsoft.com/office/drawing/2014/main" id="{BF9E3C7B-AF31-413D-B64D-787F0B43F1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5EA8D6-416E-4312-9590-AA1A29C8D3EF}"/>
              </a:ext>
            </a:extLst>
          </p:cNvPr>
          <p:cNvSpPr>
            <a:spLocks noGrp="1"/>
          </p:cNvSpPr>
          <p:nvPr>
            <p:ph type="sldNum" sz="quarter" idx="12"/>
          </p:nvPr>
        </p:nvSpPr>
        <p:spPr/>
        <p:txBody>
          <a:bodyPr/>
          <a:lstStyle/>
          <a:p>
            <a:fld id="{33572FE4-F89A-4163-A128-DD7E83C80B5E}" type="slidenum">
              <a:rPr lang="en-IN" smtClean="0"/>
              <a:t>‹#›</a:t>
            </a:fld>
            <a:endParaRPr lang="en-IN"/>
          </a:p>
        </p:txBody>
      </p:sp>
    </p:spTree>
    <p:extLst>
      <p:ext uri="{BB962C8B-B14F-4D97-AF65-F5344CB8AC3E}">
        <p14:creationId xmlns:p14="http://schemas.microsoft.com/office/powerpoint/2010/main" val="200023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81A4A-9FE2-44FF-8204-8EBBDB0B25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836821-C71B-4061-87ED-84AC600ABDEF}"/>
              </a:ext>
            </a:extLst>
          </p:cNvPr>
          <p:cNvSpPr>
            <a:spLocks noGrp="1"/>
          </p:cNvSpPr>
          <p:nvPr>
            <p:ph type="dt" sz="half" idx="10"/>
          </p:nvPr>
        </p:nvSpPr>
        <p:spPr/>
        <p:txBody>
          <a:bodyPr/>
          <a:lstStyle/>
          <a:p>
            <a:fld id="{40476F9F-5404-4EC9-B382-1A0BC6EE5FCE}" type="datetimeFigureOut">
              <a:rPr lang="en-IN" smtClean="0"/>
              <a:t>03-09-2021</a:t>
            </a:fld>
            <a:endParaRPr lang="en-IN"/>
          </a:p>
        </p:txBody>
      </p:sp>
      <p:sp>
        <p:nvSpPr>
          <p:cNvPr id="4" name="Footer Placeholder 3">
            <a:extLst>
              <a:ext uri="{FF2B5EF4-FFF2-40B4-BE49-F238E27FC236}">
                <a16:creationId xmlns:a16="http://schemas.microsoft.com/office/drawing/2014/main" id="{EBAEDDD5-AD86-4AFD-8B59-E2E6C0962A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E68E72-FB12-4EF0-8E66-283B8971FE43}"/>
              </a:ext>
            </a:extLst>
          </p:cNvPr>
          <p:cNvSpPr>
            <a:spLocks noGrp="1"/>
          </p:cNvSpPr>
          <p:nvPr>
            <p:ph type="sldNum" sz="quarter" idx="12"/>
          </p:nvPr>
        </p:nvSpPr>
        <p:spPr/>
        <p:txBody>
          <a:bodyPr/>
          <a:lstStyle/>
          <a:p>
            <a:fld id="{33572FE4-F89A-4163-A128-DD7E83C80B5E}" type="slidenum">
              <a:rPr lang="en-IN" smtClean="0"/>
              <a:t>‹#›</a:t>
            </a:fld>
            <a:endParaRPr lang="en-IN"/>
          </a:p>
        </p:txBody>
      </p:sp>
    </p:spTree>
    <p:extLst>
      <p:ext uri="{BB962C8B-B14F-4D97-AF65-F5344CB8AC3E}">
        <p14:creationId xmlns:p14="http://schemas.microsoft.com/office/powerpoint/2010/main" val="11226449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146D09-CC58-4EC4-A3AE-C3A9076C7C7A}"/>
              </a:ext>
            </a:extLst>
          </p:cNvPr>
          <p:cNvSpPr>
            <a:spLocks noGrp="1"/>
          </p:cNvSpPr>
          <p:nvPr>
            <p:ph type="dt" sz="half" idx="10"/>
          </p:nvPr>
        </p:nvSpPr>
        <p:spPr/>
        <p:txBody>
          <a:bodyPr/>
          <a:lstStyle/>
          <a:p>
            <a:fld id="{40476F9F-5404-4EC9-B382-1A0BC6EE5FCE}" type="datetimeFigureOut">
              <a:rPr lang="en-IN" smtClean="0"/>
              <a:t>03-09-2021</a:t>
            </a:fld>
            <a:endParaRPr lang="en-IN"/>
          </a:p>
        </p:txBody>
      </p:sp>
      <p:sp>
        <p:nvSpPr>
          <p:cNvPr id="3" name="Footer Placeholder 2">
            <a:extLst>
              <a:ext uri="{FF2B5EF4-FFF2-40B4-BE49-F238E27FC236}">
                <a16:creationId xmlns:a16="http://schemas.microsoft.com/office/drawing/2014/main" id="{7F82D92E-2D1E-434D-B413-92DA71E0C8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928A7D-FEB5-4093-8AC4-7EC80FB4978F}"/>
              </a:ext>
            </a:extLst>
          </p:cNvPr>
          <p:cNvSpPr>
            <a:spLocks noGrp="1"/>
          </p:cNvSpPr>
          <p:nvPr>
            <p:ph type="sldNum" sz="quarter" idx="12"/>
          </p:nvPr>
        </p:nvSpPr>
        <p:spPr/>
        <p:txBody>
          <a:bodyPr/>
          <a:lstStyle/>
          <a:p>
            <a:fld id="{33572FE4-F89A-4163-A128-DD7E83C80B5E}" type="slidenum">
              <a:rPr lang="en-IN" smtClean="0"/>
              <a:t>‹#›</a:t>
            </a:fld>
            <a:endParaRPr lang="en-IN"/>
          </a:p>
        </p:txBody>
      </p:sp>
    </p:spTree>
    <p:extLst>
      <p:ext uri="{BB962C8B-B14F-4D97-AF65-F5344CB8AC3E}">
        <p14:creationId xmlns:p14="http://schemas.microsoft.com/office/powerpoint/2010/main" val="2102277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838BE-37CB-46FB-A1F7-BDD3A349E1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C0F453-102E-4C00-9DAD-D3E37E5C26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D9A187-E0E4-407C-B21C-F077C40343CF}"/>
              </a:ext>
            </a:extLst>
          </p:cNvPr>
          <p:cNvSpPr>
            <a:spLocks noGrp="1"/>
          </p:cNvSpPr>
          <p:nvPr>
            <p:ph type="dt" sz="half" idx="10"/>
          </p:nvPr>
        </p:nvSpPr>
        <p:spPr/>
        <p:txBody>
          <a:bodyPr/>
          <a:lstStyle/>
          <a:p>
            <a:fld id="{E46C0CBD-4759-4D0E-970C-A1C7FB65652C}" type="datetimeFigureOut">
              <a:rPr lang="en-IN" smtClean="0"/>
              <a:t>03-09-2021</a:t>
            </a:fld>
            <a:endParaRPr lang="en-IN"/>
          </a:p>
        </p:txBody>
      </p:sp>
      <p:sp>
        <p:nvSpPr>
          <p:cNvPr id="5" name="Footer Placeholder 4">
            <a:extLst>
              <a:ext uri="{FF2B5EF4-FFF2-40B4-BE49-F238E27FC236}">
                <a16:creationId xmlns:a16="http://schemas.microsoft.com/office/drawing/2014/main" id="{7E6C74E4-9524-4D5B-B5BE-A288799C31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ECDB19-37F7-4CC0-926A-4166EE027BAC}"/>
              </a:ext>
            </a:extLst>
          </p:cNvPr>
          <p:cNvSpPr>
            <a:spLocks noGrp="1"/>
          </p:cNvSpPr>
          <p:nvPr>
            <p:ph type="sldNum" sz="quarter" idx="12"/>
          </p:nvPr>
        </p:nvSpPr>
        <p:spPr/>
        <p:txBody>
          <a:bodyPr/>
          <a:lstStyle/>
          <a:p>
            <a:fld id="{1F0C9E26-5989-4076-BA19-B13EEE9969D3}" type="slidenum">
              <a:rPr lang="en-IN" smtClean="0"/>
              <a:t>‹#›</a:t>
            </a:fld>
            <a:endParaRPr lang="en-IN"/>
          </a:p>
        </p:txBody>
      </p:sp>
    </p:spTree>
    <p:extLst>
      <p:ext uri="{BB962C8B-B14F-4D97-AF65-F5344CB8AC3E}">
        <p14:creationId xmlns:p14="http://schemas.microsoft.com/office/powerpoint/2010/main" val="21318716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ABAB-C3FA-4C81-9B5D-6A64DD0742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DB99B9-9153-4D58-B5A2-C5CA9CE3C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1A8607-B912-4839-A450-BF49E39D96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9C06F8-014A-4374-BEFD-DB129FDA1CDB}"/>
              </a:ext>
            </a:extLst>
          </p:cNvPr>
          <p:cNvSpPr>
            <a:spLocks noGrp="1"/>
          </p:cNvSpPr>
          <p:nvPr>
            <p:ph type="dt" sz="half" idx="10"/>
          </p:nvPr>
        </p:nvSpPr>
        <p:spPr/>
        <p:txBody>
          <a:bodyPr/>
          <a:lstStyle/>
          <a:p>
            <a:fld id="{40476F9F-5404-4EC9-B382-1A0BC6EE5FCE}" type="datetimeFigureOut">
              <a:rPr lang="en-IN" smtClean="0"/>
              <a:t>03-09-2021</a:t>
            </a:fld>
            <a:endParaRPr lang="en-IN"/>
          </a:p>
        </p:txBody>
      </p:sp>
      <p:sp>
        <p:nvSpPr>
          <p:cNvPr id="6" name="Footer Placeholder 5">
            <a:extLst>
              <a:ext uri="{FF2B5EF4-FFF2-40B4-BE49-F238E27FC236}">
                <a16:creationId xmlns:a16="http://schemas.microsoft.com/office/drawing/2014/main" id="{23C1709D-8ED1-40C4-A7D9-DC7E4CE8DE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2846E3-61B5-4BAE-8525-E159EE562ED6}"/>
              </a:ext>
            </a:extLst>
          </p:cNvPr>
          <p:cNvSpPr>
            <a:spLocks noGrp="1"/>
          </p:cNvSpPr>
          <p:nvPr>
            <p:ph type="sldNum" sz="quarter" idx="12"/>
          </p:nvPr>
        </p:nvSpPr>
        <p:spPr/>
        <p:txBody>
          <a:bodyPr/>
          <a:lstStyle/>
          <a:p>
            <a:fld id="{33572FE4-F89A-4163-A128-DD7E83C80B5E}" type="slidenum">
              <a:rPr lang="en-IN" smtClean="0"/>
              <a:t>‹#›</a:t>
            </a:fld>
            <a:endParaRPr lang="en-IN"/>
          </a:p>
        </p:txBody>
      </p:sp>
    </p:spTree>
    <p:extLst>
      <p:ext uri="{BB962C8B-B14F-4D97-AF65-F5344CB8AC3E}">
        <p14:creationId xmlns:p14="http://schemas.microsoft.com/office/powerpoint/2010/main" val="8858251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0079-3AC9-4D89-BEA8-699811E979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7B35CB-A9C8-4730-B873-DA33C7568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3808C1-CB37-4C8C-B133-D6252E525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ACB81F-3AFA-4626-A194-334C4289E28B}"/>
              </a:ext>
            </a:extLst>
          </p:cNvPr>
          <p:cNvSpPr>
            <a:spLocks noGrp="1"/>
          </p:cNvSpPr>
          <p:nvPr>
            <p:ph type="dt" sz="half" idx="10"/>
          </p:nvPr>
        </p:nvSpPr>
        <p:spPr/>
        <p:txBody>
          <a:bodyPr/>
          <a:lstStyle/>
          <a:p>
            <a:fld id="{40476F9F-5404-4EC9-B382-1A0BC6EE5FCE}" type="datetimeFigureOut">
              <a:rPr lang="en-IN" smtClean="0"/>
              <a:t>03-09-2021</a:t>
            </a:fld>
            <a:endParaRPr lang="en-IN"/>
          </a:p>
        </p:txBody>
      </p:sp>
      <p:sp>
        <p:nvSpPr>
          <p:cNvPr id="6" name="Footer Placeholder 5">
            <a:extLst>
              <a:ext uri="{FF2B5EF4-FFF2-40B4-BE49-F238E27FC236}">
                <a16:creationId xmlns:a16="http://schemas.microsoft.com/office/drawing/2014/main" id="{2015147B-6CB3-47C2-B450-9D3EAFE79A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26D7BB-AEFF-446D-BDC8-88F2710F8852}"/>
              </a:ext>
            </a:extLst>
          </p:cNvPr>
          <p:cNvSpPr>
            <a:spLocks noGrp="1"/>
          </p:cNvSpPr>
          <p:nvPr>
            <p:ph type="sldNum" sz="quarter" idx="12"/>
          </p:nvPr>
        </p:nvSpPr>
        <p:spPr/>
        <p:txBody>
          <a:bodyPr/>
          <a:lstStyle/>
          <a:p>
            <a:fld id="{33572FE4-F89A-4163-A128-DD7E83C80B5E}" type="slidenum">
              <a:rPr lang="en-IN" smtClean="0"/>
              <a:t>‹#›</a:t>
            </a:fld>
            <a:endParaRPr lang="en-IN"/>
          </a:p>
        </p:txBody>
      </p:sp>
    </p:spTree>
    <p:extLst>
      <p:ext uri="{BB962C8B-B14F-4D97-AF65-F5344CB8AC3E}">
        <p14:creationId xmlns:p14="http://schemas.microsoft.com/office/powerpoint/2010/main" val="36776324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B2ED-AE95-49D7-B94A-EA5F64BF9C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2CC7DB-A58A-466A-915B-A67623F79BC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0DBB2B-EC82-4DC6-8554-DB428800ACB9}"/>
              </a:ext>
            </a:extLst>
          </p:cNvPr>
          <p:cNvSpPr>
            <a:spLocks noGrp="1"/>
          </p:cNvSpPr>
          <p:nvPr>
            <p:ph type="dt" sz="half" idx="10"/>
          </p:nvPr>
        </p:nvSpPr>
        <p:spPr/>
        <p:txBody>
          <a:bodyPr/>
          <a:lstStyle/>
          <a:p>
            <a:fld id="{40476F9F-5404-4EC9-B382-1A0BC6EE5FCE}" type="datetimeFigureOut">
              <a:rPr lang="en-IN" smtClean="0"/>
              <a:t>03-09-2021</a:t>
            </a:fld>
            <a:endParaRPr lang="en-IN"/>
          </a:p>
        </p:txBody>
      </p:sp>
      <p:sp>
        <p:nvSpPr>
          <p:cNvPr id="5" name="Footer Placeholder 4">
            <a:extLst>
              <a:ext uri="{FF2B5EF4-FFF2-40B4-BE49-F238E27FC236}">
                <a16:creationId xmlns:a16="http://schemas.microsoft.com/office/drawing/2014/main" id="{A024CF6B-B8F5-403A-9BD5-5C402071D5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1A2F08-F664-4A10-B518-C086DF6BFEF6}"/>
              </a:ext>
            </a:extLst>
          </p:cNvPr>
          <p:cNvSpPr>
            <a:spLocks noGrp="1"/>
          </p:cNvSpPr>
          <p:nvPr>
            <p:ph type="sldNum" sz="quarter" idx="12"/>
          </p:nvPr>
        </p:nvSpPr>
        <p:spPr/>
        <p:txBody>
          <a:bodyPr/>
          <a:lstStyle/>
          <a:p>
            <a:fld id="{33572FE4-F89A-4163-A128-DD7E83C80B5E}" type="slidenum">
              <a:rPr lang="en-IN" smtClean="0"/>
              <a:t>‹#›</a:t>
            </a:fld>
            <a:endParaRPr lang="en-IN"/>
          </a:p>
        </p:txBody>
      </p:sp>
    </p:spTree>
    <p:extLst>
      <p:ext uri="{BB962C8B-B14F-4D97-AF65-F5344CB8AC3E}">
        <p14:creationId xmlns:p14="http://schemas.microsoft.com/office/powerpoint/2010/main" val="34785559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062858-0AB8-4389-BDD2-02C0421C99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3517EC-EE01-4B5D-AD68-DEB5BCB1F1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90BA81-B4C7-4895-8612-F1DC60387E11}"/>
              </a:ext>
            </a:extLst>
          </p:cNvPr>
          <p:cNvSpPr>
            <a:spLocks noGrp="1"/>
          </p:cNvSpPr>
          <p:nvPr>
            <p:ph type="dt" sz="half" idx="10"/>
          </p:nvPr>
        </p:nvSpPr>
        <p:spPr/>
        <p:txBody>
          <a:bodyPr/>
          <a:lstStyle/>
          <a:p>
            <a:fld id="{40476F9F-5404-4EC9-B382-1A0BC6EE5FCE}" type="datetimeFigureOut">
              <a:rPr lang="en-IN" smtClean="0"/>
              <a:t>03-09-2021</a:t>
            </a:fld>
            <a:endParaRPr lang="en-IN"/>
          </a:p>
        </p:txBody>
      </p:sp>
      <p:sp>
        <p:nvSpPr>
          <p:cNvPr id="5" name="Footer Placeholder 4">
            <a:extLst>
              <a:ext uri="{FF2B5EF4-FFF2-40B4-BE49-F238E27FC236}">
                <a16:creationId xmlns:a16="http://schemas.microsoft.com/office/drawing/2014/main" id="{907B5F3F-84E6-4EEA-85FA-86AAB3D022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23F9FC-4ACD-4CC8-9D92-70E79CC0F577}"/>
              </a:ext>
            </a:extLst>
          </p:cNvPr>
          <p:cNvSpPr>
            <a:spLocks noGrp="1"/>
          </p:cNvSpPr>
          <p:nvPr>
            <p:ph type="sldNum" sz="quarter" idx="12"/>
          </p:nvPr>
        </p:nvSpPr>
        <p:spPr/>
        <p:txBody>
          <a:bodyPr/>
          <a:lstStyle/>
          <a:p>
            <a:fld id="{33572FE4-F89A-4163-A128-DD7E83C80B5E}" type="slidenum">
              <a:rPr lang="en-IN" smtClean="0"/>
              <a:t>‹#›</a:t>
            </a:fld>
            <a:endParaRPr lang="en-IN"/>
          </a:p>
        </p:txBody>
      </p:sp>
    </p:spTree>
    <p:extLst>
      <p:ext uri="{BB962C8B-B14F-4D97-AF65-F5344CB8AC3E}">
        <p14:creationId xmlns:p14="http://schemas.microsoft.com/office/powerpoint/2010/main" val="3381163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76FE7-125D-41F0-A10C-0DB39E8EAB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8EBA5B-E042-4C5A-A4B7-B33F18ADA6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FE6737-6486-4A2D-B7D1-5545DBC76592}"/>
              </a:ext>
            </a:extLst>
          </p:cNvPr>
          <p:cNvSpPr>
            <a:spLocks noGrp="1"/>
          </p:cNvSpPr>
          <p:nvPr>
            <p:ph type="dt" sz="half" idx="10"/>
          </p:nvPr>
        </p:nvSpPr>
        <p:spPr/>
        <p:txBody>
          <a:bodyPr/>
          <a:lstStyle/>
          <a:p>
            <a:fld id="{E46C0CBD-4759-4D0E-970C-A1C7FB65652C}" type="datetimeFigureOut">
              <a:rPr lang="en-IN" smtClean="0"/>
              <a:t>03-09-2021</a:t>
            </a:fld>
            <a:endParaRPr lang="en-IN"/>
          </a:p>
        </p:txBody>
      </p:sp>
      <p:sp>
        <p:nvSpPr>
          <p:cNvPr id="5" name="Footer Placeholder 4">
            <a:extLst>
              <a:ext uri="{FF2B5EF4-FFF2-40B4-BE49-F238E27FC236}">
                <a16:creationId xmlns:a16="http://schemas.microsoft.com/office/drawing/2014/main" id="{C1D7A404-15AD-4470-8506-760DA716CA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C4BCC2-AF40-4260-A661-F9A0EA4110B3}"/>
              </a:ext>
            </a:extLst>
          </p:cNvPr>
          <p:cNvSpPr>
            <a:spLocks noGrp="1"/>
          </p:cNvSpPr>
          <p:nvPr>
            <p:ph type="sldNum" sz="quarter" idx="12"/>
          </p:nvPr>
        </p:nvSpPr>
        <p:spPr/>
        <p:txBody>
          <a:bodyPr/>
          <a:lstStyle/>
          <a:p>
            <a:fld id="{1F0C9E26-5989-4076-BA19-B13EEE9969D3}" type="slidenum">
              <a:rPr lang="en-IN" smtClean="0"/>
              <a:t>‹#›</a:t>
            </a:fld>
            <a:endParaRPr lang="en-IN"/>
          </a:p>
        </p:txBody>
      </p:sp>
    </p:spTree>
    <p:extLst>
      <p:ext uri="{BB962C8B-B14F-4D97-AF65-F5344CB8AC3E}">
        <p14:creationId xmlns:p14="http://schemas.microsoft.com/office/powerpoint/2010/main" val="1724050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F540-9003-4846-B55D-E4FD64D118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E8B338-1934-4C79-BC3A-C1174E142A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15193E-39F8-4D4F-9590-5E71788B15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B9BAD9-FA65-4774-95C1-406F5ECC870F}"/>
              </a:ext>
            </a:extLst>
          </p:cNvPr>
          <p:cNvSpPr>
            <a:spLocks noGrp="1"/>
          </p:cNvSpPr>
          <p:nvPr>
            <p:ph type="dt" sz="half" idx="10"/>
          </p:nvPr>
        </p:nvSpPr>
        <p:spPr/>
        <p:txBody>
          <a:bodyPr/>
          <a:lstStyle/>
          <a:p>
            <a:fld id="{E46C0CBD-4759-4D0E-970C-A1C7FB65652C}" type="datetimeFigureOut">
              <a:rPr lang="en-IN" smtClean="0"/>
              <a:t>03-09-2021</a:t>
            </a:fld>
            <a:endParaRPr lang="en-IN"/>
          </a:p>
        </p:txBody>
      </p:sp>
      <p:sp>
        <p:nvSpPr>
          <p:cNvPr id="6" name="Footer Placeholder 5">
            <a:extLst>
              <a:ext uri="{FF2B5EF4-FFF2-40B4-BE49-F238E27FC236}">
                <a16:creationId xmlns:a16="http://schemas.microsoft.com/office/drawing/2014/main" id="{1BA0B5EB-01A4-433E-A157-A9D87EE00E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D9099F-07BE-4136-93F8-413A24F130AC}"/>
              </a:ext>
            </a:extLst>
          </p:cNvPr>
          <p:cNvSpPr>
            <a:spLocks noGrp="1"/>
          </p:cNvSpPr>
          <p:nvPr>
            <p:ph type="sldNum" sz="quarter" idx="12"/>
          </p:nvPr>
        </p:nvSpPr>
        <p:spPr/>
        <p:txBody>
          <a:bodyPr/>
          <a:lstStyle/>
          <a:p>
            <a:fld id="{1F0C9E26-5989-4076-BA19-B13EEE9969D3}" type="slidenum">
              <a:rPr lang="en-IN" smtClean="0"/>
              <a:t>‹#›</a:t>
            </a:fld>
            <a:endParaRPr lang="en-IN"/>
          </a:p>
        </p:txBody>
      </p:sp>
    </p:spTree>
    <p:extLst>
      <p:ext uri="{BB962C8B-B14F-4D97-AF65-F5344CB8AC3E}">
        <p14:creationId xmlns:p14="http://schemas.microsoft.com/office/powerpoint/2010/main" val="265012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83B0-D7F4-47B9-90A6-53C9B33238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40B086-EEC8-4A78-8E5A-43CB086848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B5A317-86EC-452B-8657-44C9199FF3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A9D6B2-8B57-444E-B0E5-FDC267C7BA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B9BF51-5B65-4EA9-A37D-98D2E6C81F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F043D2-6A3B-4007-AA4E-90E5D69430D4}"/>
              </a:ext>
            </a:extLst>
          </p:cNvPr>
          <p:cNvSpPr>
            <a:spLocks noGrp="1"/>
          </p:cNvSpPr>
          <p:nvPr>
            <p:ph type="dt" sz="half" idx="10"/>
          </p:nvPr>
        </p:nvSpPr>
        <p:spPr/>
        <p:txBody>
          <a:bodyPr/>
          <a:lstStyle/>
          <a:p>
            <a:fld id="{E46C0CBD-4759-4D0E-970C-A1C7FB65652C}" type="datetimeFigureOut">
              <a:rPr lang="en-IN" smtClean="0"/>
              <a:t>03-09-2021</a:t>
            </a:fld>
            <a:endParaRPr lang="en-IN"/>
          </a:p>
        </p:txBody>
      </p:sp>
      <p:sp>
        <p:nvSpPr>
          <p:cNvPr id="8" name="Footer Placeholder 7">
            <a:extLst>
              <a:ext uri="{FF2B5EF4-FFF2-40B4-BE49-F238E27FC236}">
                <a16:creationId xmlns:a16="http://schemas.microsoft.com/office/drawing/2014/main" id="{7AF9FDB2-C6B7-422B-A481-FD2047069F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B1A553-3833-42A8-BF31-EA95A2288D77}"/>
              </a:ext>
            </a:extLst>
          </p:cNvPr>
          <p:cNvSpPr>
            <a:spLocks noGrp="1"/>
          </p:cNvSpPr>
          <p:nvPr>
            <p:ph type="sldNum" sz="quarter" idx="12"/>
          </p:nvPr>
        </p:nvSpPr>
        <p:spPr/>
        <p:txBody>
          <a:bodyPr/>
          <a:lstStyle/>
          <a:p>
            <a:fld id="{1F0C9E26-5989-4076-BA19-B13EEE9969D3}" type="slidenum">
              <a:rPr lang="en-IN" smtClean="0"/>
              <a:t>‹#›</a:t>
            </a:fld>
            <a:endParaRPr lang="en-IN"/>
          </a:p>
        </p:txBody>
      </p:sp>
    </p:spTree>
    <p:extLst>
      <p:ext uri="{BB962C8B-B14F-4D97-AF65-F5344CB8AC3E}">
        <p14:creationId xmlns:p14="http://schemas.microsoft.com/office/powerpoint/2010/main" val="3595238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314E-4662-42BB-ADDA-78F14C2803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B6BE74-585F-4B7F-A460-C9A6FDA7971E}"/>
              </a:ext>
            </a:extLst>
          </p:cNvPr>
          <p:cNvSpPr>
            <a:spLocks noGrp="1"/>
          </p:cNvSpPr>
          <p:nvPr>
            <p:ph type="dt" sz="half" idx="10"/>
          </p:nvPr>
        </p:nvSpPr>
        <p:spPr/>
        <p:txBody>
          <a:bodyPr/>
          <a:lstStyle/>
          <a:p>
            <a:fld id="{E46C0CBD-4759-4D0E-970C-A1C7FB65652C}" type="datetimeFigureOut">
              <a:rPr lang="en-IN" smtClean="0"/>
              <a:t>03-09-2021</a:t>
            </a:fld>
            <a:endParaRPr lang="en-IN"/>
          </a:p>
        </p:txBody>
      </p:sp>
      <p:sp>
        <p:nvSpPr>
          <p:cNvPr id="4" name="Footer Placeholder 3">
            <a:extLst>
              <a:ext uri="{FF2B5EF4-FFF2-40B4-BE49-F238E27FC236}">
                <a16:creationId xmlns:a16="http://schemas.microsoft.com/office/drawing/2014/main" id="{68F2E41F-12C5-48C1-AC23-8065AFA25C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D413B3-B843-4222-8BC3-6E7941430025}"/>
              </a:ext>
            </a:extLst>
          </p:cNvPr>
          <p:cNvSpPr>
            <a:spLocks noGrp="1"/>
          </p:cNvSpPr>
          <p:nvPr>
            <p:ph type="sldNum" sz="quarter" idx="12"/>
          </p:nvPr>
        </p:nvSpPr>
        <p:spPr/>
        <p:txBody>
          <a:bodyPr/>
          <a:lstStyle/>
          <a:p>
            <a:fld id="{1F0C9E26-5989-4076-BA19-B13EEE9969D3}" type="slidenum">
              <a:rPr lang="en-IN" smtClean="0"/>
              <a:t>‹#›</a:t>
            </a:fld>
            <a:endParaRPr lang="en-IN"/>
          </a:p>
        </p:txBody>
      </p:sp>
    </p:spTree>
    <p:extLst>
      <p:ext uri="{BB962C8B-B14F-4D97-AF65-F5344CB8AC3E}">
        <p14:creationId xmlns:p14="http://schemas.microsoft.com/office/powerpoint/2010/main" val="4006850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1E278D-3F43-4887-B368-C514933FDCE7}"/>
              </a:ext>
            </a:extLst>
          </p:cNvPr>
          <p:cNvSpPr>
            <a:spLocks noGrp="1"/>
          </p:cNvSpPr>
          <p:nvPr>
            <p:ph type="dt" sz="half" idx="10"/>
          </p:nvPr>
        </p:nvSpPr>
        <p:spPr/>
        <p:txBody>
          <a:bodyPr/>
          <a:lstStyle/>
          <a:p>
            <a:fld id="{E46C0CBD-4759-4D0E-970C-A1C7FB65652C}" type="datetimeFigureOut">
              <a:rPr lang="en-IN" smtClean="0"/>
              <a:t>03-09-2021</a:t>
            </a:fld>
            <a:endParaRPr lang="en-IN"/>
          </a:p>
        </p:txBody>
      </p:sp>
      <p:sp>
        <p:nvSpPr>
          <p:cNvPr id="3" name="Footer Placeholder 2">
            <a:extLst>
              <a:ext uri="{FF2B5EF4-FFF2-40B4-BE49-F238E27FC236}">
                <a16:creationId xmlns:a16="http://schemas.microsoft.com/office/drawing/2014/main" id="{B8ADF00B-F6BE-4171-8DAC-714FC20336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9EE9F6-D0B4-4DA9-8487-FC82637AAB25}"/>
              </a:ext>
            </a:extLst>
          </p:cNvPr>
          <p:cNvSpPr>
            <a:spLocks noGrp="1"/>
          </p:cNvSpPr>
          <p:nvPr>
            <p:ph type="sldNum" sz="quarter" idx="12"/>
          </p:nvPr>
        </p:nvSpPr>
        <p:spPr/>
        <p:txBody>
          <a:bodyPr/>
          <a:lstStyle/>
          <a:p>
            <a:fld id="{1F0C9E26-5989-4076-BA19-B13EEE9969D3}" type="slidenum">
              <a:rPr lang="en-IN" smtClean="0"/>
              <a:t>‹#›</a:t>
            </a:fld>
            <a:endParaRPr lang="en-IN"/>
          </a:p>
        </p:txBody>
      </p:sp>
    </p:spTree>
    <p:extLst>
      <p:ext uri="{BB962C8B-B14F-4D97-AF65-F5344CB8AC3E}">
        <p14:creationId xmlns:p14="http://schemas.microsoft.com/office/powerpoint/2010/main" val="3192356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E6DCE-5C55-4C4C-870B-7259658CD5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D86307-4204-4004-BB45-FEFCA3E372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B10981-FEC6-40C6-9F6A-A5E44C40E0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3D6B8A-FFFE-4DF0-B735-5EF864DE6196}"/>
              </a:ext>
            </a:extLst>
          </p:cNvPr>
          <p:cNvSpPr>
            <a:spLocks noGrp="1"/>
          </p:cNvSpPr>
          <p:nvPr>
            <p:ph type="dt" sz="half" idx="10"/>
          </p:nvPr>
        </p:nvSpPr>
        <p:spPr/>
        <p:txBody>
          <a:bodyPr/>
          <a:lstStyle/>
          <a:p>
            <a:fld id="{E46C0CBD-4759-4D0E-970C-A1C7FB65652C}" type="datetimeFigureOut">
              <a:rPr lang="en-IN" smtClean="0"/>
              <a:t>03-09-2021</a:t>
            </a:fld>
            <a:endParaRPr lang="en-IN"/>
          </a:p>
        </p:txBody>
      </p:sp>
      <p:sp>
        <p:nvSpPr>
          <p:cNvPr id="6" name="Footer Placeholder 5">
            <a:extLst>
              <a:ext uri="{FF2B5EF4-FFF2-40B4-BE49-F238E27FC236}">
                <a16:creationId xmlns:a16="http://schemas.microsoft.com/office/drawing/2014/main" id="{CE298AA8-B638-409A-9063-199FD69604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45A735-F520-4C77-B6CE-0615A5E4C662}"/>
              </a:ext>
            </a:extLst>
          </p:cNvPr>
          <p:cNvSpPr>
            <a:spLocks noGrp="1"/>
          </p:cNvSpPr>
          <p:nvPr>
            <p:ph type="sldNum" sz="quarter" idx="12"/>
          </p:nvPr>
        </p:nvSpPr>
        <p:spPr/>
        <p:txBody>
          <a:bodyPr/>
          <a:lstStyle/>
          <a:p>
            <a:fld id="{1F0C9E26-5989-4076-BA19-B13EEE9969D3}" type="slidenum">
              <a:rPr lang="en-IN" smtClean="0"/>
              <a:t>‹#›</a:t>
            </a:fld>
            <a:endParaRPr lang="en-IN"/>
          </a:p>
        </p:txBody>
      </p:sp>
    </p:spTree>
    <p:extLst>
      <p:ext uri="{BB962C8B-B14F-4D97-AF65-F5344CB8AC3E}">
        <p14:creationId xmlns:p14="http://schemas.microsoft.com/office/powerpoint/2010/main" val="987378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EAB0-255C-408A-A82C-91BE4BF193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F53E46-5C8F-404E-B669-E53A4A6043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7DD792-DBE5-4BAC-A459-B2133BCA5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2E945D-C4E6-463A-B81F-DA14DD5A66C0}"/>
              </a:ext>
            </a:extLst>
          </p:cNvPr>
          <p:cNvSpPr>
            <a:spLocks noGrp="1"/>
          </p:cNvSpPr>
          <p:nvPr>
            <p:ph type="dt" sz="half" idx="10"/>
          </p:nvPr>
        </p:nvSpPr>
        <p:spPr/>
        <p:txBody>
          <a:bodyPr/>
          <a:lstStyle/>
          <a:p>
            <a:fld id="{E46C0CBD-4759-4D0E-970C-A1C7FB65652C}" type="datetimeFigureOut">
              <a:rPr lang="en-IN" smtClean="0"/>
              <a:t>03-09-2021</a:t>
            </a:fld>
            <a:endParaRPr lang="en-IN"/>
          </a:p>
        </p:txBody>
      </p:sp>
      <p:sp>
        <p:nvSpPr>
          <p:cNvPr id="6" name="Footer Placeholder 5">
            <a:extLst>
              <a:ext uri="{FF2B5EF4-FFF2-40B4-BE49-F238E27FC236}">
                <a16:creationId xmlns:a16="http://schemas.microsoft.com/office/drawing/2014/main" id="{B67560BD-C986-4134-A322-525EF19BC2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D16E91-3C07-4A21-8320-9B8A63311BA7}"/>
              </a:ext>
            </a:extLst>
          </p:cNvPr>
          <p:cNvSpPr>
            <a:spLocks noGrp="1"/>
          </p:cNvSpPr>
          <p:nvPr>
            <p:ph type="sldNum" sz="quarter" idx="12"/>
          </p:nvPr>
        </p:nvSpPr>
        <p:spPr/>
        <p:txBody>
          <a:bodyPr/>
          <a:lstStyle/>
          <a:p>
            <a:fld id="{1F0C9E26-5989-4076-BA19-B13EEE9969D3}" type="slidenum">
              <a:rPr lang="en-IN" smtClean="0"/>
              <a:t>‹#›</a:t>
            </a:fld>
            <a:endParaRPr lang="en-IN"/>
          </a:p>
        </p:txBody>
      </p:sp>
    </p:spTree>
    <p:extLst>
      <p:ext uri="{BB962C8B-B14F-4D97-AF65-F5344CB8AC3E}">
        <p14:creationId xmlns:p14="http://schemas.microsoft.com/office/powerpoint/2010/main" val="186728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515B67-CDA5-4637-BE58-CF3638880C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A21C90-107E-4F0A-B929-A49471743C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7249AC-73B8-422D-A5AD-0071D6276B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C0CBD-4759-4D0E-970C-A1C7FB65652C}" type="datetimeFigureOut">
              <a:rPr lang="en-IN" smtClean="0"/>
              <a:t>03-09-2021</a:t>
            </a:fld>
            <a:endParaRPr lang="en-IN"/>
          </a:p>
        </p:txBody>
      </p:sp>
      <p:sp>
        <p:nvSpPr>
          <p:cNvPr id="5" name="Footer Placeholder 4">
            <a:extLst>
              <a:ext uri="{FF2B5EF4-FFF2-40B4-BE49-F238E27FC236}">
                <a16:creationId xmlns:a16="http://schemas.microsoft.com/office/drawing/2014/main" id="{D41AF9A1-5DE8-4A99-9E9B-67E375E20F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75C36B-F21A-4863-84E1-B40E6A2995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C9E26-5989-4076-BA19-B13EEE9969D3}" type="slidenum">
              <a:rPr lang="en-IN" smtClean="0"/>
              <a:t>‹#›</a:t>
            </a:fld>
            <a:endParaRPr lang="en-IN"/>
          </a:p>
        </p:txBody>
      </p:sp>
    </p:spTree>
    <p:extLst>
      <p:ext uri="{BB962C8B-B14F-4D97-AF65-F5344CB8AC3E}">
        <p14:creationId xmlns:p14="http://schemas.microsoft.com/office/powerpoint/2010/main" val="2028805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DE8D1-37DF-4C94-AC76-EB7BC54A2E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4781E6-68DF-44D5-B25D-34E947DDF8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FBAF52-1B5C-411E-B934-6B37387B16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76F9F-5404-4EC9-B382-1A0BC6EE5FCE}" type="datetimeFigureOut">
              <a:rPr lang="en-IN" smtClean="0"/>
              <a:t>03-09-2021</a:t>
            </a:fld>
            <a:endParaRPr lang="en-IN"/>
          </a:p>
        </p:txBody>
      </p:sp>
      <p:sp>
        <p:nvSpPr>
          <p:cNvPr id="5" name="Footer Placeholder 4">
            <a:extLst>
              <a:ext uri="{FF2B5EF4-FFF2-40B4-BE49-F238E27FC236}">
                <a16:creationId xmlns:a16="http://schemas.microsoft.com/office/drawing/2014/main" id="{A55116CE-491A-461D-8EAC-14F425976D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7ABEFC-572F-4F82-817D-CFC6C43255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72FE4-F89A-4163-A128-DD7E83C80B5E}" type="slidenum">
              <a:rPr lang="en-IN" smtClean="0"/>
              <a:t>‹#›</a:t>
            </a:fld>
            <a:endParaRPr lang="en-IN"/>
          </a:p>
        </p:txBody>
      </p:sp>
    </p:spTree>
    <p:extLst>
      <p:ext uri="{BB962C8B-B14F-4D97-AF65-F5344CB8AC3E}">
        <p14:creationId xmlns:p14="http://schemas.microsoft.com/office/powerpoint/2010/main" val="33207679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789876-974F-43D1-9403-BDAE54E7A397}"/>
              </a:ext>
            </a:extLst>
          </p:cNvPr>
          <p:cNvSpPr>
            <a:spLocks noGrp="1"/>
          </p:cNvSpPr>
          <p:nvPr>
            <p:ph type="ctrTitle"/>
          </p:nvPr>
        </p:nvSpPr>
        <p:spPr>
          <a:xfrm>
            <a:off x="728663" y="1422400"/>
            <a:ext cx="5367337" cy="2387600"/>
          </a:xfrm>
        </p:spPr>
        <p:txBody>
          <a:bodyPr>
            <a:normAutofit/>
          </a:bodyPr>
          <a:lstStyle/>
          <a:p>
            <a:pPr algn="l"/>
            <a:r>
              <a:rPr lang="en-IN" sz="5000">
                <a:solidFill>
                  <a:schemeClr val="bg1"/>
                </a:solidFill>
              </a:rPr>
              <a:t>Deep Learning Summary</a:t>
            </a:r>
          </a:p>
        </p:txBody>
      </p:sp>
      <p:sp>
        <p:nvSpPr>
          <p:cNvPr id="3" name="Subtitle 2">
            <a:extLst>
              <a:ext uri="{FF2B5EF4-FFF2-40B4-BE49-F238E27FC236}">
                <a16:creationId xmlns:a16="http://schemas.microsoft.com/office/drawing/2014/main" id="{90DDB29A-6D27-43AE-9659-37B9E5237B07}"/>
              </a:ext>
            </a:extLst>
          </p:cNvPr>
          <p:cNvSpPr>
            <a:spLocks noGrp="1"/>
          </p:cNvSpPr>
          <p:nvPr>
            <p:ph type="subTitle" idx="1"/>
          </p:nvPr>
        </p:nvSpPr>
        <p:spPr>
          <a:xfrm>
            <a:off x="728663" y="3902075"/>
            <a:ext cx="5367337" cy="1655762"/>
          </a:xfrm>
        </p:spPr>
        <p:txBody>
          <a:bodyPr>
            <a:normAutofit/>
          </a:bodyPr>
          <a:lstStyle/>
          <a:p>
            <a:pPr algn="l"/>
            <a:r>
              <a:rPr lang="en-IN" sz="2000">
                <a:solidFill>
                  <a:schemeClr val="bg1"/>
                </a:solidFill>
              </a:rPr>
              <a:t>Anshu Pandey</a:t>
            </a:r>
          </a:p>
        </p:txBody>
      </p:sp>
      <p:sp>
        <p:nvSpPr>
          <p:cNvPr id="18" name="Rectangle 17">
            <a:extLst>
              <a:ext uri="{FF2B5EF4-FFF2-40B4-BE49-F238E27FC236}">
                <a16:creationId xmlns:a16="http://schemas.microsoft.com/office/drawing/2014/main" id="{1A89CBBC-7743-43D9-A324-25CB472E9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4112" y="638849"/>
            <a:ext cx="5505449" cy="547564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4780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5368392-1B1D-482F-98D8-1E3963FFD9D7}"/>
              </a:ext>
            </a:extLst>
          </p:cNvPr>
          <p:cNvSpPr>
            <a:spLocks noGrp="1"/>
          </p:cNvSpPr>
          <p:nvPr>
            <p:ph type="title"/>
          </p:nvPr>
        </p:nvSpPr>
        <p:spPr>
          <a:xfrm>
            <a:off x="1014141" y="1450655"/>
            <a:ext cx="3932030" cy="3956690"/>
          </a:xfrm>
        </p:spPr>
        <p:txBody>
          <a:bodyPr anchor="ctr">
            <a:normAutofit/>
          </a:bodyPr>
          <a:lstStyle/>
          <a:p>
            <a:r>
              <a:rPr lang="en-IN" sz="5600">
                <a:solidFill>
                  <a:schemeClr val="bg1"/>
                </a:solidFill>
              </a:rPr>
              <a:t>High Bias / Underfitting</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74B34B3-520E-4252-A785-AD5B48B04FEA}"/>
              </a:ext>
            </a:extLst>
          </p:cNvPr>
          <p:cNvSpPr>
            <a:spLocks noGrp="1"/>
          </p:cNvSpPr>
          <p:nvPr>
            <p:ph idx="1"/>
          </p:nvPr>
        </p:nvSpPr>
        <p:spPr>
          <a:xfrm>
            <a:off x="6096000" y="1108061"/>
            <a:ext cx="5008901" cy="4571972"/>
          </a:xfrm>
        </p:spPr>
        <p:txBody>
          <a:bodyPr anchor="ctr">
            <a:normAutofit/>
          </a:bodyPr>
          <a:lstStyle/>
          <a:p>
            <a:r>
              <a:rPr lang="en-IN" sz="2000">
                <a:solidFill>
                  <a:schemeClr val="bg1"/>
                </a:solidFill>
              </a:rPr>
              <a:t>Get more features</a:t>
            </a:r>
          </a:p>
          <a:p>
            <a:r>
              <a:rPr lang="en-IN" sz="2000">
                <a:solidFill>
                  <a:schemeClr val="bg1"/>
                </a:solidFill>
              </a:rPr>
              <a:t>Try additional polynomial features</a:t>
            </a:r>
          </a:p>
          <a:p>
            <a:r>
              <a:rPr lang="en-IN" sz="2000">
                <a:solidFill>
                  <a:schemeClr val="bg1"/>
                </a:solidFill>
              </a:rPr>
              <a:t>No need for more observations</a:t>
            </a:r>
          </a:p>
          <a:p>
            <a:r>
              <a:rPr lang="en-IN" sz="2000">
                <a:solidFill>
                  <a:schemeClr val="bg1"/>
                </a:solidFill>
              </a:rPr>
              <a:t>Increase the complexity of model</a:t>
            </a:r>
          </a:p>
          <a:p>
            <a:r>
              <a:rPr lang="en-IN" sz="2000">
                <a:solidFill>
                  <a:schemeClr val="bg1"/>
                </a:solidFill>
              </a:rPr>
              <a:t>In case of NN – increase layers and mostly neurons on each layer</a:t>
            </a:r>
          </a:p>
          <a:p>
            <a:r>
              <a:rPr lang="en-IN" sz="2000">
                <a:solidFill>
                  <a:schemeClr val="bg1"/>
                </a:solidFill>
              </a:rPr>
              <a:t>Try decreasing alpha – coefficient of regularization </a:t>
            </a:r>
          </a:p>
          <a:p>
            <a:endParaRPr lang="en-IN" sz="2000">
              <a:solidFill>
                <a:schemeClr val="bg1"/>
              </a:solidFill>
            </a:endParaRPr>
          </a:p>
        </p:txBody>
      </p:sp>
    </p:spTree>
    <p:extLst>
      <p:ext uri="{BB962C8B-B14F-4D97-AF65-F5344CB8AC3E}">
        <p14:creationId xmlns:p14="http://schemas.microsoft.com/office/powerpoint/2010/main" val="3690913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49EBB4A6-2AF7-4FFD-86E7-9CC84B45D721}"/>
              </a:ext>
            </a:extLst>
          </p:cNvPr>
          <p:cNvSpPr>
            <a:spLocks noGrp="1"/>
          </p:cNvSpPr>
          <p:nvPr>
            <p:ph type="title"/>
          </p:nvPr>
        </p:nvSpPr>
        <p:spPr>
          <a:xfrm>
            <a:off x="1014141" y="1450655"/>
            <a:ext cx="3932030" cy="3956690"/>
          </a:xfrm>
        </p:spPr>
        <p:txBody>
          <a:bodyPr anchor="ctr">
            <a:normAutofit/>
          </a:bodyPr>
          <a:lstStyle/>
          <a:p>
            <a:r>
              <a:rPr lang="en-IN" sz="6800">
                <a:solidFill>
                  <a:schemeClr val="bg1"/>
                </a:solidFill>
              </a:rPr>
              <a:t>High Variance/ Overfitting</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C7BD52-CB52-4D41-8343-437FC62807F3}"/>
              </a:ext>
            </a:extLst>
          </p:cNvPr>
          <p:cNvSpPr>
            <a:spLocks noGrp="1"/>
          </p:cNvSpPr>
          <p:nvPr>
            <p:ph idx="1"/>
          </p:nvPr>
        </p:nvSpPr>
        <p:spPr>
          <a:xfrm>
            <a:off x="6096000" y="1108061"/>
            <a:ext cx="5008901" cy="4571972"/>
          </a:xfrm>
        </p:spPr>
        <p:txBody>
          <a:bodyPr anchor="ctr">
            <a:normAutofit/>
          </a:bodyPr>
          <a:lstStyle/>
          <a:p>
            <a:r>
              <a:rPr lang="en-IN" sz="2000">
                <a:solidFill>
                  <a:schemeClr val="bg1"/>
                </a:solidFill>
              </a:rPr>
              <a:t>Get more data – examples – rows</a:t>
            </a:r>
          </a:p>
          <a:p>
            <a:r>
              <a:rPr lang="en-IN" sz="2000">
                <a:solidFill>
                  <a:schemeClr val="bg1"/>
                </a:solidFill>
              </a:rPr>
              <a:t>Reduce the number of features</a:t>
            </a:r>
          </a:p>
          <a:p>
            <a:r>
              <a:rPr lang="en-IN" sz="2000">
                <a:solidFill>
                  <a:schemeClr val="bg1"/>
                </a:solidFill>
              </a:rPr>
              <a:t>No need for more features</a:t>
            </a:r>
          </a:p>
          <a:p>
            <a:r>
              <a:rPr lang="en-IN" sz="2000">
                <a:solidFill>
                  <a:schemeClr val="bg1"/>
                </a:solidFill>
              </a:rPr>
              <a:t>Try Augmentation</a:t>
            </a:r>
          </a:p>
          <a:p>
            <a:r>
              <a:rPr lang="en-IN" sz="2000">
                <a:solidFill>
                  <a:schemeClr val="bg1"/>
                </a:solidFill>
              </a:rPr>
              <a:t>Decrease complexity of model</a:t>
            </a:r>
          </a:p>
          <a:p>
            <a:r>
              <a:rPr lang="en-IN" sz="2000">
                <a:solidFill>
                  <a:schemeClr val="bg1"/>
                </a:solidFill>
              </a:rPr>
              <a:t>Use Dropout, Normalization and Regularization</a:t>
            </a:r>
          </a:p>
          <a:p>
            <a:r>
              <a:rPr lang="en-IN" sz="2000">
                <a:solidFill>
                  <a:schemeClr val="bg1"/>
                </a:solidFill>
              </a:rPr>
              <a:t>Try increasing alpha – coefficient of regularization</a:t>
            </a:r>
          </a:p>
          <a:p>
            <a:endParaRPr lang="en-IN" sz="2000">
              <a:solidFill>
                <a:schemeClr val="bg1"/>
              </a:solidFill>
            </a:endParaRPr>
          </a:p>
        </p:txBody>
      </p:sp>
    </p:spTree>
    <p:extLst>
      <p:ext uri="{BB962C8B-B14F-4D97-AF65-F5344CB8AC3E}">
        <p14:creationId xmlns:p14="http://schemas.microsoft.com/office/powerpoint/2010/main" val="61826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F9B3110-3B96-4152-9CC2-E3449B5A5B04}"/>
              </a:ext>
            </a:extLst>
          </p:cNvPr>
          <p:cNvSpPr>
            <a:spLocks noGrp="1"/>
          </p:cNvSpPr>
          <p:nvPr>
            <p:ph type="title"/>
          </p:nvPr>
        </p:nvSpPr>
        <p:spPr>
          <a:xfrm>
            <a:off x="1014141" y="1450655"/>
            <a:ext cx="3932030" cy="3956690"/>
          </a:xfrm>
        </p:spPr>
        <p:txBody>
          <a:bodyPr anchor="ctr">
            <a:normAutofit/>
          </a:bodyPr>
          <a:lstStyle/>
          <a:p>
            <a:r>
              <a:rPr lang="en-US" sz="7400" b="1">
                <a:solidFill>
                  <a:schemeClr val="bg1"/>
                </a:solidFill>
              </a:rPr>
              <a:t>Dropout Best Practices:</a:t>
            </a:r>
            <a:endParaRPr lang="en-IN" sz="74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AB27EE-F142-4661-B25C-838475FD10C0}"/>
              </a:ext>
            </a:extLst>
          </p:cNvPr>
          <p:cNvSpPr>
            <a:spLocks noGrp="1"/>
          </p:cNvSpPr>
          <p:nvPr>
            <p:ph idx="1"/>
          </p:nvPr>
        </p:nvSpPr>
        <p:spPr>
          <a:xfrm>
            <a:off x="6096000" y="1108061"/>
            <a:ext cx="5008901" cy="4571972"/>
          </a:xfrm>
        </p:spPr>
        <p:txBody>
          <a:bodyPr anchor="ctr">
            <a:normAutofit/>
          </a:bodyPr>
          <a:lstStyle/>
          <a:p>
            <a:r>
              <a:rPr lang="en-US" sz="1700">
                <a:solidFill>
                  <a:schemeClr val="bg1"/>
                </a:solidFill>
              </a:rPr>
              <a:t>If overfitting happens – which is usual</a:t>
            </a:r>
          </a:p>
          <a:p>
            <a:endParaRPr lang="en-US" sz="1700">
              <a:solidFill>
                <a:schemeClr val="bg1"/>
              </a:solidFill>
            </a:endParaRPr>
          </a:p>
          <a:p>
            <a:r>
              <a:rPr lang="en-US" sz="1700">
                <a:solidFill>
                  <a:schemeClr val="bg1"/>
                </a:solidFill>
              </a:rPr>
              <a:t>Use small dropouts of 20–50%, with 20% recommended for inputs. Too low and you have negligible effects; too high and you underfit.</a:t>
            </a:r>
          </a:p>
          <a:p>
            <a:endParaRPr lang="en-US" sz="1700">
              <a:solidFill>
                <a:schemeClr val="bg1"/>
              </a:solidFill>
            </a:endParaRPr>
          </a:p>
          <a:p>
            <a:r>
              <a:rPr lang="en-US" sz="1700">
                <a:solidFill>
                  <a:schemeClr val="bg1"/>
                </a:solidFill>
              </a:rPr>
              <a:t>Use dropout on the input layer as well as hidden layers. This has been proven to improve deep learning performance.</a:t>
            </a:r>
          </a:p>
          <a:p>
            <a:endParaRPr lang="en-US" sz="1700">
              <a:solidFill>
                <a:schemeClr val="bg1"/>
              </a:solidFill>
            </a:endParaRPr>
          </a:p>
          <a:p>
            <a:r>
              <a:rPr lang="en-US" sz="1700">
                <a:solidFill>
                  <a:schemeClr val="bg1"/>
                </a:solidFill>
              </a:rPr>
              <a:t>Use a larger network. You are likely to get better performance when dropout is used on a larger network, giving the model more of an opportunity to learn independent representations.</a:t>
            </a:r>
          </a:p>
          <a:p>
            <a:endParaRPr lang="en-IN" sz="1700">
              <a:solidFill>
                <a:schemeClr val="bg1"/>
              </a:solidFill>
            </a:endParaRPr>
          </a:p>
        </p:txBody>
      </p:sp>
    </p:spTree>
    <p:extLst>
      <p:ext uri="{BB962C8B-B14F-4D97-AF65-F5344CB8AC3E}">
        <p14:creationId xmlns:p14="http://schemas.microsoft.com/office/powerpoint/2010/main" val="3391080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8962814D-1545-4358-A018-38C7CD0E3AF4}"/>
              </a:ext>
            </a:extLst>
          </p:cNvPr>
          <p:cNvSpPr>
            <a:spLocks noGrp="1"/>
          </p:cNvSpPr>
          <p:nvPr>
            <p:ph type="title"/>
          </p:nvPr>
        </p:nvSpPr>
        <p:spPr>
          <a:xfrm>
            <a:off x="1014141" y="1450655"/>
            <a:ext cx="3932030" cy="3956690"/>
          </a:xfrm>
        </p:spPr>
        <p:txBody>
          <a:bodyPr anchor="ctr">
            <a:normAutofit/>
          </a:bodyPr>
          <a:lstStyle/>
          <a:p>
            <a:r>
              <a:rPr lang="en-IN" sz="5600">
                <a:solidFill>
                  <a:schemeClr val="bg1"/>
                </a:solidFill>
              </a:rPr>
              <a:t>Optimization</a:t>
            </a:r>
          </a:p>
        </p:txBody>
      </p:sp>
      <p:cxnSp>
        <p:nvCxnSpPr>
          <p:cNvPr id="19" name="Straight Connector 18">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E8A6FF-216D-4845-A4B3-37D950D8DC47}"/>
              </a:ext>
            </a:extLst>
          </p:cNvPr>
          <p:cNvSpPr>
            <a:spLocks noGrp="1"/>
          </p:cNvSpPr>
          <p:nvPr>
            <p:ph idx="1"/>
          </p:nvPr>
        </p:nvSpPr>
        <p:spPr>
          <a:xfrm>
            <a:off x="6096000" y="1108061"/>
            <a:ext cx="5008901" cy="4571972"/>
          </a:xfrm>
        </p:spPr>
        <p:txBody>
          <a:bodyPr anchor="ctr">
            <a:normAutofit/>
          </a:bodyPr>
          <a:lstStyle/>
          <a:p>
            <a:r>
              <a:rPr lang="en-US" sz="2000" dirty="0">
                <a:solidFill>
                  <a:schemeClr val="bg1"/>
                </a:solidFill>
              </a:rPr>
              <a:t>Try different optimizers. You may start experiments with Adam; </a:t>
            </a:r>
          </a:p>
          <a:p>
            <a:endParaRPr lang="en-US" sz="2000" dirty="0">
              <a:solidFill>
                <a:schemeClr val="bg1"/>
              </a:solidFill>
            </a:endParaRPr>
          </a:p>
          <a:p>
            <a:r>
              <a:rPr lang="en-US" sz="2000" dirty="0">
                <a:solidFill>
                  <a:schemeClr val="bg1"/>
                </a:solidFill>
              </a:rPr>
              <a:t>Try to set different learning rates for different layers; </a:t>
            </a:r>
          </a:p>
          <a:p>
            <a:endParaRPr lang="en-US" sz="2000" dirty="0">
              <a:solidFill>
                <a:schemeClr val="bg1"/>
              </a:solidFill>
            </a:endParaRPr>
          </a:p>
          <a:p>
            <a:r>
              <a:rPr lang="en-US" sz="2000" dirty="0">
                <a:solidFill>
                  <a:schemeClr val="bg1"/>
                </a:solidFill>
              </a:rPr>
              <a:t>Freeze random layers on each step; </a:t>
            </a:r>
          </a:p>
          <a:p>
            <a:endParaRPr lang="en-US" sz="2000" dirty="0">
              <a:solidFill>
                <a:schemeClr val="bg1"/>
              </a:solidFill>
            </a:endParaRPr>
          </a:p>
          <a:p>
            <a:r>
              <a:rPr lang="en-US" sz="2000" dirty="0">
                <a:solidFill>
                  <a:schemeClr val="bg1"/>
                </a:solidFill>
              </a:rPr>
              <a:t>Start from small batch size and increase it during training;</a:t>
            </a:r>
            <a:endParaRPr lang="en-IN" sz="2000" dirty="0">
              <a:solidFill>
                <a:schemeClr val="bg1"/>
              </a:solidFill>
            </a:endParaRPr>
          </a:p>
        </p:txBody>
      </p:sp>
    </p:spTree>
    <p:extLst>
      <p:ext uri="{BB962C8B-B14F-4D97-AF65-F5344CB8AC3E}">
        <p14:creationId xmlns:p14="http://schemas.microsoft.com/office/powerpoint/2010/main" val="3696767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AE483-E200-46F4-AB20-41E100EA37C5}"/>
              </a:ext>
            </a:extLst>
          </p:cNvPr>
          <p:cNvSpPr>
            <a:spLocks noGrp="1"/>
          </p:cNvSpPr>
          <p:nvPr>
            <p:ph type="title"/>
          </p:nvPr>
        </p:nvSpPr>
        <p:spPr/>
        <p:txBody>
          <a:bodyPr/>
          <a:lstStyle/>
          <a:p>
            <a:r>
              <a:rPr lang="en-IN" dirty="0"/>
              <a:t>Normalization techniques</a:t>
            </a:r>
          </a:p>
        </p:txBody>
      </p:sp>
      <p:pic>
        <p:nvPicPr>
          <p:cNvPr id="4" name="Content Placeholder 3">
            <a:extLst>
              <a:ext uri="{FF2B5EF4-FFF2-40B4-BE49-F238E27FC236}">
                <a16:creationId xmlns:a16="http://schemas.microsoft.com/office/drawing/2014/main" id="{78315CA7-82D1-457D-8461-709AB7180547}"/>
              </a:ext>
            </a:extLst>
          </p:cNvPr>
          <p:cNvPicPr>
            <a:picLocks noGrp="1" noChangeAspect="1"/>
          </p:cNvPicPr>
          <p:nvPr>
            <p:ph idx="1"/>
          </p:nvPr>
        </p:nvPicPr>
        <p:blipFill>
          <a:blip r:embed="rId2"/>
          <a:stretch>
            <a:fillRect/>
          </a:stretch>
        </p:blipFill>
        <p:spPr>
          <a:xfrm>
            <a:off x="590745" y="2238376"/>
            <a:ext cx="11010510" cy="3525836"/>
          </a:xfrm>
          <a:prstGeom prst="rect">
            <a:avLst/>
          </a:prstGeom>
        </p:spPr>
      </p:pic>
    </p:spTree>
    <p:extLst>
      <p:ext uri="{BB962C8B-B14F-4D97-AF65-F5344CB8AC3E}">
        <p14:creationId xmlns:p14="http://schemas.microsoft.com/office/powerpoint/2010/main" val="1269710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F9BDC1-6057-47BA-B118-5D18BB5970D7}"/>
              </a:ext>
            </a:extLst>
          </p:cNvPr>
          <p:cNvSpPr>
            <a:spLocks noGrp="1"/>
          </p:cNvSpPr>
          <p:nvPr>
            <p:ph type="title"/>
          </p:nvPr>
        </p:nvSpPr>
        <p:spPr>
          <a:xfrm>
            <a:off x="762000" y="559678"/>
            <a:ext cx="3567915" cy="4952492"/>
          </a:xfrm>
        </p:spPr>
        <p:txBody>
          <a:bodyPr>
            <a:normAutofit/>
          </a:bodyPr>
          <a:lstStyle/>
          <a:p>
            <a:r>
              <a:rPr lang="en-IN">
                <a:solidFill>
                  <a:schemeClr val="bg1"/>
                </a:solidFill>
              </a:rPr>
              <a:t>Best Practices - </a:t>
            </a: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3EEC3DA-4315-4CFA-94AF-59E6FC59F46C}"/>
              </a:ext>
            </a:extLst>
          </p:cNvPr>
          <p:cNvGraphicFramePr>
            <a:graphicFrameLocks noGrp="1"/>
          </p:cNvGraphicFramePr>
          <p:nvPr>
            <p:ph idx="1"/>
            <p:extLst>
              <p:ext uri="{D42A27DB-BD31-4B8C-83A1-F6EECF244321}">
                <p14:modId xmlns:p14="http://schemas.microsoft.com/office/powerpoint/2010/main" val="2279754473"/>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7015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BAE5C-C523-4E41-A80F-D4D018962C70}"/>
              </a:ext>
            </a:extLst>
          </p:cNvPr>
          <p:cNvSpPr>
            <a:spLocks noGrp="1"/>
          </p:cNvSpPr>
          <p:nvPr>
            <p:ph type="title"/>
          </p:nvPr>
        </p:nvSpPr>
        <p:spPr/>
        <p:txBody>
          <a:bodyPr/>
          <a:lstStyle/>
          <a:p>
            <a:r>
              <a:rPr lang="en-US" dirty="0"/>
              <a:t>Deploying Machine Learning Models In Production</a:t>
            </a:r>
            <a:endParaRPr lang="en-IN" dirty="0"/>
          </a:p>
        </p:txBody>
      </p:sp>
      <p:sp>
        <p:nvSpPr>
          <p:cNvPr id="3" name="Content Placeholder 2">
            <a:extLst>
              <a:ext uri="{FF2B5EF4-FFF2-40B4-BE49-F238E27FC236}">
                <a16:creationId xmlns:a16="http://schemas.microsoft.com/office/drawing/2014/main" id="{ADC01C15-B341-443B-B258-D1E4BFA55545}"/>
              </a:ext>
            </a:extLst>
          </p:cNvPr>
          <p:cNvSpPr>
            <a:spLocks noGrp="1"/>
          </p:cNvSpPr>
          <p:nvPr>
            <p:ph idx="1"/>
          </p:nvPr>
        </p:nvSpPr>
        <p:spPr/>
        <p:txBody>
          <a:bodyPr/>
          <a:lstStyle/>
          <a:p>
            <a:pPr marL="0" indent="0" algn="l" fontAlgn="base">
              <a:buNone/>
            </a:pPr>
            <a:r>
              <a:rPr lang="en-US" b="0" i="0" dirty="0">
                <a:solidFill>
                  <a:srgbClr val="000000"/>
                </a:solidFill>
                <a:effectLst/>
                <a:latin typeface="AllianceNo2-Regular"/>
              </a:rPr>
              <a:t>Factors to be considered when choosing a deployment medium:</a:t>
            </a:r>
          </a:p>
          <a:p>
            <a:pPr lvl="1" fontAlgn="base"/>
            <a:r>
              <a:rPr lang="en-US" sz="3200" b="0" i="0" dirty="0">
                <a:solidFill>
                  <a:srgbClr val="212529"/>
                </a:solidFill>
                <a:effectLst/>
                <a:latin typeface="AllianceNo2-Regular"/>
              </a:rPr>
              <a:t>Cost</a:t>
            </a:r>
          </a:p>
          <a:p>
            <a:pPr lvl="1" fontAlgn="base"/>
            <a:r>
              <a:rPr lang="en-US" sz="3200" b="0" i="0" dirty="0">
                <a:solidFill>
                  <a:srgbClr val="212529"/>
                </a:solidFill>
                <a:effectLst/>
                <a:latin typeface="AllianceNo2-Regular"/>
              </a:rPr>
              <a:t>Security</a:t>
            </a:r>
          </a:p>
          <a:p>
            <a:pPr lvl="1" fontAlgn="base"/>
            <a:r>
              <a:rPr lang="en-US" sz="3200" b="0" i="0" dirty="0">
                <a:solidFill>
                  <a:srgbClr val="212529"/>
                </a:solidFill>
                <a:effectLst/>
                <a:latin typeface="AllianceNo2-Regular"/>
              </a:rPr>
              <a:t>Proximity to data</a:t>
            </a:r>
          </a:p>
          <a:p>
            <a:pPr lvl="1" fontAlgn="base"/>
            <a:r>
              <a:rPr lang="en-US" sz="3200" b="0" i="0" dirty="0">
                <a:solidFill>
                  <a:srgbClr val="212529"/>
                </a:solidFill>
                <a:effectLst/>
                <a:latin typeface="AllianceNo2-Regular"/>
              </a:rPr>
              <a:t>Scalability</a:t>
            </a:r>
          </a:p>
          <a:p>
            <a:pPr lvl="1" fontAlgn="base"/>
            <a:r>
              <a:rPr lang="en-US" sz="3200" dirty="0">
                <a:solidFill>
                  <a:srgbClr val="212529"/>
                </a:solidFill>
                <a:latin typeface="AllianceNo2-Regular"/>
              </a:rPr>
              <a:t>Programmatic Access (APIs)</a:t>
            </a:r>
          </a:p>
          <a:p>
            <a:pPr lvl="1" fontAlgn="base"/>
            <a:r>
              <a:rPr lang="en-US" sz="3200" dirty="0">
                <a:solidFill>
                  <a:srgbClr val="212529"/>
                </a:solidFill>
                <a:latin typeface="AllianceNo2-Regular"/>
              </a:rPr>
              <a:t>Continuous Availability</a:t>
            </a:r>
          </a:p>
          <a:p>
            <a:pPr lvl="1" fontAlgn="base"/>
            <a:r>
              <a:rPr lang="en-US" sz="3200" dirty="0">
                <a:solidFill>
                  <a:srgbClr val="212529"/>
                </a:solidFill>
                <a:latin typeface="AllianceNo2-Regular"/>
              </a:rPr>
              <a:t>Access Control</a:t>
            </a:r>
          </a:p>
          <a:p>
            <a:pPr lvl="1" fontAlgn="base"/>
            <a:endParaRPr lang="en-US" sz="3200" b="0" i="0" dirty="0">
              <a:solidFill>
                <a:srgbClr val="212529"/>
              </a:solidFill>
              <a:effectLst/>
              <a:latin typeface="AllianceNo2-Regular"/>
            </a:endParaRPr>
          </a:p>
          <a:p>
            <a:endParaRPr lang="en-IN" dirty="0"/>
          </a:p>
        </p:txBody>
      </p:sp>
    </p:spTree>
    <p:extLst>
      <p:ext uri="{BB962C8B-B14F-4D97-AF65-F5344CB8AC3E}">
        <p14:creationId xmlns:p14="http://schemas.microsoft.com/office/powerpoint/2010/main" val="1703678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546F3E-1162-455A-A063-33A3C960D1AA}"/>
              </a:ext>
            </a:extLst>
          </p:cNvPr>
          <p:cNvSpPr>
            <a:spLocks noGrp="1"/>
          </p:cNvSpPr>
          <p:nvPr>
            <p:ph type="title" idx="11"/>
          </p:nvPr>
        </p:nvSpPr>
        <p:spPr/>
        <p:txBody>
          <a:bodyPr/>
          <a:lstStyle/>
          <a:p>
            <a:endParaRPr lang="en-IN"/>
          </a:p>
        </p:txBody>
      </p:sp>
      <p:sp>
        <p:nvSpPr>
          <p:cNvPr id="6" name="Text Placeholder 5">
            <a:extLst>
              <a:ext uri="{FF2B5EF4-FFF2-40B4-BE49-F238E27FC236}">
                <a16:creationId xmlns:a16="http://schemas.microsoft.com/office/drawing/2014/main" id="{B79D66ED-3CC1-4C77-A867-35189F972ADA}"/>
              </a:ext>
            </a:extLst>
          </p:cNvPr>
          <p:cNvSpPr>
            <a:spLocks noGrp="1"/>
          </p:cNvSpPr>
          <p:nvPr>
            <p:ph type="body" sz="quarter" idx="12"/>
          </p:nvPr>
        </p:nvSpPr>
        <p:spPr/>
        <p:txBody>
          <a:bodyPr/>
          <a:lstStyle/>
          <a:p>
            <a:endParaRPr lang="en-IN"/>
          </a:p>
        </p:txBody>
      </p:sp>
      <p:sp>
        <p:nvSpPr>
          <p:cNvPr id="7" name="Text Placeholder 6">
            <a:extLst>
              <a:ext uri="{FF2B5EF4-FFF2-40B4-BE49-F238E27FC236}">
                <a16:creationId xmlns:a16="http://schemas.microsoft.com/office/drawing/2014/main" id="{A92E01B1-B3E6-4E57-A6D7-507A5A7F9701}"/>
              </a:ext>
            </a:extLst>
          </p:cNvPr>
          <p:cNvSpPr>
            <a:spLocks noGrp="1"/>
          </p:cNvSpPr>
          <p:nvPr>
            <p:ph type="body" sz="quarter" idx="13"/>
          </p:nvPr>
        </p:nvSpPr>
        <p:spPr/>
        <p:txBody>
          <a:bodyPr/>
          <a:lstStyle/>
          <a:p>
            <a:endParaRPr lang="en-IN"/>
          </a:p>
        </p:txBody>
      </p:sp>
      <p:sp>
        <p:nvSpPr>
          <p:cNvPr id="8" name="Text Placeholder 7">
            <a:extLst>
              <a:ext uri="{FF2B5EF4-FFF2-40B4-BE49-F238E27FC236}">
                <a16:creationId xmlns:a16="http://schemas.microsoft.com/office/drawing/2014/main" id="{DB6D4A1B-14E2-4307-8A40-61601FF4393F}"/>
              </a:ext>
            </a:extLst>
          </p:cNvPr>
          <p:cNvSpPr>
            <a:spLocks noGrp="1"/>
          </p:cNvSpPr>
          <p:nvPr>
            <p:ph type="body" sz="quarter" idx="14"/>
          </p:nvPr>
        </p:nvSpPr>
        <p:spPr/>
        <p:txBody>
          <a:bodyPr/>
          <a:lstStyle/>
          <a:p>
            <a:endParaRPr lang="en-IN"/>
          </a:p>
        </p:txBody>
      </p:sp>
      <p:pic>
        <p:nvPicPr>
          <p:cNvPr id="4" name="Picture 3">
            <a:extLst>
              <a:ext uri="{FF2B5EF4-FFF2-40B4-BE49-F238E27FC236}">
                <a16:creationId xmlns:a16="http://schemas.microsoft.com/office/drawing/2014/main" id="{93E76826-464D-4365-B862-160858D348B4}"/>
              </a:ext>
            </a:extLst>
          </p:cNvPr>
          <p:cNvPicPr>
            <a:picLocks noChangeAspect="1"/>
          </p:cNvPicPr>
          <p:nvPr/>
        </p:nvPicPr>
        <p:blipFill>
          <a:blip r:embed="rId2"/>
          <a:stretch>
            <a:fillRect/>
          </a:stretch>
        </p:blipFill>
        <p:spPr>
          <a:xfrm>
            <a:off x="600075" y="528637"/>
            <a:ext cx="10991850" cy="5800725"/>
          </a:xfrm>
          <a:prstGeom prst="rect">
            <a:avLst/>
          </a:prstGeom>
        </p:spPr>
      </p:pic>
    </p:spTree>
    <p:extLst>
      <p:ext uri="{BB962C8B-B14F-4D97-AF65-F5344CB8AC3E}">
        <p14:creationId xmlns:p14="http://schemas.microsoft.com/office/powerpoint/2010/main" val="489383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3D1C64-A52F-47E7-9D20-9C3F54780D19}"/>
              </a:ext>
            </a:extLst>
          </p:cNvPr>
          <p:cNvSpPr>
            <a:spLocks noGrp="1"/>
          </p:cNvSpPr>
          <p:nvPr>
            <p:ph type="title" idx="11"/>
          </p:nvPr>
        </p:nvSpPr>
        <p:spPr/>
        <p:txBody>
          <a:bodyPr/>
          <a:lstStyle/>
          <a:p>
            <a:endParaRPr lang="en-IN"/>
          </a:p>
        </p:txBody>
      </p:sp>
      <p:sp>
        <p:nvSpPr>
          <p:cNvPr id="6" name="Text Placeholder 5">
            <a:extLst>
              <a:ext uri="{FF2B5EF4-FFF2-40B4-BE49-F238E27FC236}">
                <a16:creationId xmlns:a16="http://schemas.microsoft.com/office/drawing/2014/main" id="{778754DD-9FE7-4CE5-AB5A-C7B649046354}"/>
              </a:ext>
            </a:extLst>
          </p:cNvPr>
          <p:cNvSpPr>
            <a:spLocks noGrp="1"/>
          </p:cNvSpPr>
          <p:nvPr>
            <p:ph type="body" sz="quarter" idx="12"/>
          </p:nvPr>
        </p:nvSpPr>
        <p:spPr/>
        <p:txBody>
          <a:bodyPr/>
          <a:lstStyle/>
          <a:p>
            <a:endParaRPr lang="en-IN"/>
          </a:p>
        </p:txBody>
      </p:sp>
      <p:sp>
        <p:nvSpPr>
          <p:cNvPr id="7" name="Text Placeholder 6">
            <a:extLst>
              <a:ext uri="{FF2B5EF4-FFF2-40B4-BE49-F238E27FC236}">
                <a16:creationId xmlns:a16="http://schemas.microsoft.com/office/drawing/2014/main" id="{D5C6FC85-4D46-4A58-92E4-D32C3E4B4A3B}"/>
              </a:ext>
            </a:extLst>
          </p:cNvPr>
          <p:cNvSpPr>
            <a:spLocks noGrp="1"/>
          </p:cNvSpPr>
          <p:nvPr>
            <p:ph type="body" sz="quarter" idx="13"/>
          </p:nvPr>
        </p:nvSpPr>
        <p:spPr/>
        <p:txBody>
          <a:bodyPr/>
          <a:lstStyle/>
          <a:p>
            <a:endParaRPr lang="en-IN"/>
          </a:p>
        </p:txBody>
      </p:sp>
      <p:sp>
        <p:nvSpPr>
          <p:cNvPr id="8" name="Text Placeholder 7">
            <a:extLst>
              <a:ext uri="{FF2B5EF4-FFF2-40B4-BE49-F238E27FC236}">
                <a16:creationId xmlns:a16="http://schemas.microsoft.com/office/drawing/2014/main" id="{317AC8D4-AA87-47A3-A3DA-DE0864EDAB7F}"/>
              </a:ext>
            </a:extLst>
          </p:cNvPr>
          <p:cNvSpPr>
            <a:spLocks noGrp="1"/>
          </p:cNvSpPr>
          <p:nvPr>
            <p:ph type="body" sz="quarter" idx="14"/>
          </p:nvPr>
        </p:nvSpPr>
        <p:spPr/>
        <p:txBody>
          <a:bodyPr/>
          <a:lstStyle/>
          <a:p>
            <a:endParaRPr lang="en-IN"/>
          </a:p>
        </p:txBody>
      </p:sp>
      <p:pic>
        <p:nvPicPr>
          <p:cNvPr id="4" name="Picture 3">
            <a:extLst>
              <a:ext uri="{FF2B5EF4-FFF2-40B4-BE49-F238E27FC236}">
                <a16:creationId xmlns:a16="http://schemas.microsoft.com/office/drawing/2014/main" id="{49E43789-67A6-415A-A90F-2D39997EC7B6}"/>
              </a:ext>
            </a:extLst>
          </p:cNvPr>
          <p:cNvPicPr>
            <a:picLocks noChangeAspect="1"/>
          </p:cNvPicPr>
          <p:nvPr/>
        </p:nvPicPr>
        <p:blipFill>
          <a:blip r:embed="rId2"/>
          <a:stretch>
            <a:fillRect/>
          </a:stretch>
        </p:blipFill>
        <p:spPr>
          <a:xfrm>
            <a:off x="614362" y="533400"/>
            <a:ext cx="10963275" cy="5791200"/>
          </a:xfrm>
          <a:prstGeom prst="rect">
            <a:avLst/>
          </a:prstGeom>
        </p:spPr>
      </p:pic>
    </p:spTree>
    <p:extLst>
      <p:ext uri="{BB962C8B-B14F-4D97-AF65-F5344CB8AC3E}">
        <p14:creationId xmlns:p14="http://schemas.microsoft.com/office/powerpoint/2010/main" val="104862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F0003B-AE0A-45C5-91C8-6DB0B9F2ABEE}"/>
              </a:ext>
            </a:extLst>
          </p:cNvPr>
          <p:cNvSpPr>
            <a:spLocks noGrp="1"/>
          </p:cNvSpPr>
          <p:nvPr>
            <p:ph type="title" idx="11"/>
          </p:nvPr>
        </p:nvSpPr>
        <p:spPr/>
        <p:txBody>
          <a:bodyPr/>
          <a:lstStyle/>
          <a:p>
            <a:endParaRPr lang="en-IN"/>
          </a:p>
        </p:txBody>
      </p:sp>
      <p:sp>
        <p:nvSpPr>
          <p:cNvPr id="6" name="Text Placeholder 5">
            <a:extLst>
              <a:ext uri="{FF2B5EF4-FFF2-40B4-BE49-F238E27FC236}">
                <a16:creationId xmlns:a16="http://schemas.microsoft.com/office/drawing/2014/main" id="{48A61E47-82CD-4CE4-AE15-E1D7A2B215F2}"/>
              </a:ext>
            </a:extLst>
          </p:cNvPr>
          <p:cNvSpPr>
            <a:spLocks noGrp="1"/>
          </p:cNvSpPr>
          <p:nvPr>
            <p:ph type="body" sz="quarter" idx="12"/>
          </p:nvPr>
        </p:nvSpPr>
        <p:spPr/>
        <p:txBody>
          <a:bodyPr/>
          <a:lstStyle/>
          <a:p>
            <a:endParaRPr lang="en-IN"/>
          </a:p>
        </p:txBody>
      </p:sp>
      <p:sp>
        <p:nvSpPr>
          <p:cNvPr id="7" name="Text Placeholder 6">
            <a:extLst>
              <a:ext uri="{FF2B5EF4-FFF2-40B4-BE49-F238E27FC236}">
                <a16:creationId xmlns:a16="http://schemas.microsoft.com/office/drawing/2014/main" id="{3FC71A69-8961-4F17-847E-1876D9C0E5D8}"/>
              </a:ext>
            </a:extLst>
          </p:cNvPr>
          <p:cNvSpPr>
            <a:spLocks noGrp="1"/>
          </p:cNvSpPr>
          <p:nvPr>
            <p:ph type="body" sz="quarter" idx="13"/>
          </p:nvPr>
        </p:nvSpPr>
        <p:spPr/>
        <p:txBody>
          <a:bodyPr/>
          <a:lstStyle/>
          <a:p>
            <a:endParaRPr lang="en-IN"/>
          </a:p>
        </p:txBody>
      </p:sp>
      <p:sp>
        <p:nvSpPr>
          <p:cNvPr id="8" name="Text Placeholder 7">
            <a:extLst>
              <a:ext uri="{FF2B5EF4-FFF2-40B4-BE49-F238E27FC236}">
                <a16:creationId xmlns:a16="http://schemas.microsoft.com/office/drawing/2014/main" id="{AC600FC7-104B-4F2D-9478-1339850C336C}"/>
              </a:ext>
            </a:extLst>
          </p:cNvPr>
          <p:cNvSpPr>
            <a:spLocks noGrp="1"/>
          </p:cNvSpPr>
          <p:nvPr>
            <p:ph type="body" sz="quarter" idx="14"/>
          </p:nvPr>
        </p:nvSpPr>
        <p:spPr/>
        <p:txBody>
          <a:bodyPr/>
          <a:lstStyle/>
          <a:p>
            <a:endParaRPr lang="en-IN"/>
          </a:p>
        </p:txBody>
      </p:sp>
      <p:pic>
        <p:nvPicPr>
          <p:cNvPr id="4" name="Picture 3">
            <a:extLst>
              <a:ext uri="{FF2B5EF4-FFF2-40B4-BE49-F238E27FC236}">
                <a16:creationId xmlns:a16="http://schemas.microsoft.com/office/drawing/2014/main" id="{FD5490C8-B106-4227-B568-5B4CD1812A9B}"/>
              </a:ext>
            </a:extLst>
          </p:cNvPr>
          <p:cNvPicPr>
            <a:picLocks noChangeAspect="1"/>
          </p:cNvPicPr>
          <p:nvPr/>
        </p:nvPicPr>
        <p:blipFill>
          <a:blip r:embed="rId2"/>
          <a:stretch>
            <a:fillRect/>
          </a:stretch>
        </p:blipFill>
        <p:spPr>
          <a:xfrm>
            <a:off x="614362" y="538162"/>
            <a:ext cx="10963275" cy="5781675"/>
          </a:xfrm>
          <a:prstGeom prst="rect">
            <a:avLst/>
          </a:prstGeom>
        </p:spPr>
      </p:pic>
    </p:spTree>
    <p:extLst>
      <p:ext uri="{BB962C8B-B14F-4D97-AF65-F5344CB8AC3E}">
        <p14:creationId xmlns:p14="http://schemas.microsoft.com/office/powerpoint/2010/main" val="155222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2B886CF-D3D5-4CDE-A0D0-35994223D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5E8D06-DF55-43E7-9CF6-CFA00D2D6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A506D8-18BB-4C6F-8AFD-8177E6119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376" y="891540"/>
            <a:ext cx="6100192" cy="5071110"/>
          </a:xfrm>
          <a:prstGeom prst="rect">
            <a:avLst/>
          </a:prstGeom>
          <a:solidFill>
            <a:schemeClr val="tx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78752" y="1054121"/>
            <a:ext cx="5067537" cy="1193856"/>
          </a:xfrm>
        </p:spPr>
        <p:txBody>
          <a:bodyPr>
            <a:normAutofit/>
          </a:bodyPr>
          <a:lstStyle/>
          <a:p>
            <a:r>
              <a:rPr lang="en-GB" sz="4000">
                <a:latin typeface="Myriad Pro" panose="020B0503030403020204" pitchFamily="34" charset="0"/>
              </a:rPr>
              <a:t>Algorithms</a:t>
            </a:r>
          </a:p>
        </p:txBody>
      </p:sp>
      <p:sp>
        <p:nvSpPr>
          <p:cNvPr id="3" name="Content Placeholder 2"/>
          <p:cNvSpPr>
            <a:spLocks noGrp="1"/>
          </p:cNvSpPr>
          <p:nvPr>
            <p:ph idx="1"/>
          </p:nvPr>
        </p:nvSpPr>
        <p:spPr>
          <a:xfrm>
            <a:off x="1078992" y="2408844"/>
            <a:ext cx="5067294" cy="3391224"/>
          </a:xfrm>
        </p:spPr>
        <p:txBody>
          <a:bodyPr>
            <a:normAutofit/>
          </a:bodyPr>
          <a:lstStyle/>
          <a:p>
            <a:r>
              <a:rPr lang="en-GB" sz="1400">
                <a:latin typeface="Myriad Pro" panose="020B0503030403020204" pitchFamily="34" charset="0"/>
              </a:rPr>
              <a:t>The type of problem defines the feature engineering.</a:t>
            </a:r>
          </a:p>
          <a:p>
            <a:r>
              <a:rPr lang="en-GB" sz="1400" b="1">
                <a:latin typeface="Myriad Pro" panose="020B0503030403020204" pitchFamily="34" charset="0"/>
              </a:rPr>
              <a:t>Image classification</a:t>
            </a:r>
            <a:r>
              <a:rPr lang="en-GB" sz="1400">
                <a:latin typeface="Myriad Pro" panose="020B0503030403020204" pitchFamily="34" charset="0"/>
              </a:rPr>
              <a:t>: CNNs (Resnet, VGG, densenet…) </a:t>
            </a:r>
            <a:endParaRPr lang="en-GB" sz="1400" u="sng">
              <a:latin typeface="Myriad Pro" panose="020B0503030403020204" pitchFamily="34" charset="0"/>
            </a:endParaRPr>
          </a:p>
          <a:p>
            <a:r>
              <a:rPr lang="en-GB" sz="1400" b="1">
                <a:latin typeface="Myriad Pro" panose="020B0503030403020204" pitchFamily="34" charset="0"/>
              </a:rPr>
              <a:t>Sound classification</a:t>
            </a:r>
            <a:r>
              <a:rPr lang="en-GB" sz="1400">
                <a:latin typeface="Myriad Pro" panose="020B0503030403020204" pitchFamily="34" charset="0"/>
              </a:rPr>
              <a:t>: CNNs, LSTM</a:t>
            </a:r>
            <a:endParaRPr lang="en-GB" sz="1400" u="sng">
              <a:latin typeface="Myriad Pro" panose="020B0503030403020204" pitchFamily="34" charset="0"/>
            </a:endParaRPr>
          </a:p>
          <a:p>
            <a:r>
              <a:rPr lang="en-GB" sz="1400" b="1">
                <a:latin typeface="Myriad Pro" panose="020B0503030403020204" pitchFamily="34" charset="0"/>
              </a:rPr>
              <a:t>Text classification</a:t>
            </a:r>
            <a:r>
              <a:rPr lang="en-GB" sz="1400">
                <a:latin typeface="Myriad Pro" panose="020B0503030403020204" pitchFamily="34" charset="0"/>
              </a:rPr>
              <a:t>:  GBMs, Linear, DL, Naïve bayes, KNNs</a:t>
            </a:r>
          </a:p>
          <a:p>
            <a:r>
              <a:rPr lang="en-GB" sz="1400" b="1">
                <a:latin typeface="Myriad Pro" panose="020B0503030403020204" pitchFamily="34" charset="0"/>
              </a:rPr>
              <a:t>Time series</a:t>
            </a:r>
            <a:r>
              <a:rPr lang="en-GB" sz="1400">
                <a:latin typeface="Myriad Pro" panose="020B0503030403020204" pitchFamily="34" charset="0"/>
              </a:rPr>
              <a:t>: AR models, ARIMA, Prophet ,linear, GBMs, DL, LSTMs</a:t>
            </a:r>
          </a:p>
          <a:p>
            <a:r>
              <a:rPr lang="en-GB" sz="1400" b="1">
                <a:latin typeface="Myriad Pro" panose="020B0503030403020204" pitchFamily="34" charset="0"/>
              </a:rPr>
              <a:t>Categorical features</a:t>
            </a:r>
            <a:r>
              <a:rPr lang="en-GB" sz="1400">
                <a:latin typeface="Myriad Pro" panose="020B0503030403020204" pitchFamily="34" charset="0"/>
              </a:rPr>
              <a:t>: GBMs, Linear models, DL , LibFM, libFFm</a:t>
            </a:r>
          </a:p>
          <a:p>
            <a:r>
              <a:rPr lang="en-GB" sz="1400" b="1">
                <a:latin typeface="Myriad Pro" panose="020B0503030403020204" pitchFamily="34" charset="0"/>
              </a:rPr>
              <a:t>Numerical</a:t>
            </a:r>
            <a:r>
              <a:rPr lang="en-GB" sz="1400">
                <a:latin typeface="Myriad Pro" panose="020B0503030403020204" pitchFamily="34" charset="0"/>
              </a:rPr>
              <a:t> </a:t>
            </a:r>
            <a:r>
              <a:rPr lang="en-GB" sz="1400" b="1">
                <a:latin typeface="Myriad Pro" panose="020B0503030403020204" pitchFamily="34" charset="0"/>
              </a:rPr>
              <a:t>Features</a:t>
            </a:r>
            <a:r>
              <a:rPr lang="en-GB" sz="1400">
                <a:latin typeface="Myriad Pro" panose="020B0503030403020204" pitchFamily="34" charset="0"/>
              </a:rPr>
              <a:t>: GBMs, Linear models, DL, SVMs</a:t>
            </a:r>
          </a:p>
          <a:p>
            <a:r>
              <a:rPr lang="en-GB" sz="1400" b="1">
                <a:latin typeface="Myriad Pro" panose="020B0503030403020204" pitchFamily="34" charset="0"/>
              </a:rPr>
              <a:t>Interactions</a:t>
            </a:r>
            <a:r>
              <a:rPr lang="en-GB" sz="1400">
                <a:latin typeface="Myriad Pro" panose="020B0503030403020204" pitchFamily="34" charset="0"/>
              </a:rPr>
              <a:t>: GBMs, Linear models, DL </a:t>
            </a:r>
          </a:p>
          <a:p>
            <a:r>
              <a:rPr lang="en-GB" sz="1400" b="1">
                <a:latin typeface="Myriad Pro" panose="020B0503030403020204" pitchFamily="34" charset="0"/>
              </a:rPr>
              <a:t>Recommenders</a:t>
            </a:r>
            <a:r>
              <a:rPr lang="en-GB" sz="1400">
                <a:latin typeface="Myriad Pro" panose="020B0503030403020204" pitchFamily="34" charset="0"/>
              </a:rPr>
              <a:t>: CF, DL, LibFM, LIBFFM, GBMs, KNN </a:t>
            </a:r>
          </a:p>
        </p:txBody>
      </p:sp>
      <p:pic>
        <p:nvPicPr>
          <p:cNvPr id="7" name="Graphic 6" descr="Subtitles">
            <a:extLst>
              <a:ext uri="{FF2B5EF4-FFF2-40B4-BE49-F238E27FC236}">
                <a16:creationId xmlns:a16="http://schemas.microsoft.com/office/drawing/2014/main" id="{CDB75C60-903D-47A4-B5CC-4F7413841B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2815" y="1428922"/>
            <a:ext cx="4000156" cy="4000156"/>
          </a:xfrm>
          <a:prstGeom prst="rect">
            <a:avLst/>
          </a:prstGeom>
          <a:effectLst>
            <a:outerShdw blurRad="406400" dist="317500" dir="5400000" sx="89000" sy="89000" rotWithShape="0">
              <a:prstClr val="black">
                <a:alpha val="15000"/>
              </a:prstClr>
            </a:outerShdw>
          </a:effectLst>
        </p:spPr>
      </p:pic>
      <p:sp>
        <p:nvSpPr>
          <p:cNvPr id="11" name="Rectangle 10">
            <a:extLst>
              <a:ext uri="{FF2B5EF4-FFF2-40B4-BE49-F238E27FC236}">
                <a16:creationId xmlns:a16="http://schemas.microsoft.com/office/drawing/2014/main" id="{12901660-DEC7-4592-B17C-F96C79B2A188}"/>
              </a:ext>
            </a:extLst>
          </p:cNvPr>
          <p:cNvSpPr/>
          <p:nvPr/>
        </p:nvSpPr>
        <p:spPr>
          <a:xfrm>
            <a:off x="9204960" y="206905"/>
            <a:ext cx="2728687" cy="1569658"/>
          </a:xfrm>
          <a:prstGeom prst="rect">
            <a:avLst/>
          </a:prstGeom>
          <a:solidFill>
            <a:schemeClr val="accent1">
              <a:lumMod val="60000"/>
              <a:lumOff val="4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defTabSz="914377" hangingPunct="0"/>
            <a:r>
              <a:rPr lang="en-GB" sz="3200" dirty="0">
                <a:latin typeface="Myriad Pro" panose="020B0503030403020204" pitchFamily="34" charset="0"/>
              </a:rPr>
              <a:t>Each problem has its own models!</a:t>
            </a:r>
          </a:p>
        </p:txBody>
      </p:sp>
    </p:spTree>
    <p:extLst>
      <p:ext uri="{BB962C8B-B14F-4D97-AF65-F5344CB8AC3E}">
        <p14:creationId xmlns:p14="http://schemas.microsoft.com/office/powerpoint/2010/main" val="116422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75E6-AF58-4FD7-B79D-88B70AFE1B52}"/>
              </a:ext>
            </a:extLst>
          </p:cNvPr>
          <p:cNvSpPr>
            <a:spLocks noGrp="1"/>
          </p:cNvSpPr>
          <p:nvPr>
            <p:ph type="title" idx="11"/>
          </p:nvPr>
        </p:nvSpPr>
        <p:spPr/>
        <p:txBody>
          <a:bodyPr/>
          <a:lstStyle/>
          <a:p>
            <a:endParaRPr lang="en-IN"/>
          </a:p>
        </p:txBody>
      </p:sp>
      <p:sp>
        <p:nvSpPr>
          <p:cNvPr id="3" name="Text Placeholder 2">
            <a:extLst>
              <a:ext uri="{FF2B5EF4-FFF2-40B4-BE49-F238E27FC236}">
                <a16:creationId xmlns:a16="http://schemas.microsoft.com/office/drawing/2014/main" id="{55661B07-0990-46DC-ABAB-B254C9EEF5E7}"/>
              </a:ext>
            </a:extLst>
          </p:cNvPr>
          <p:cNvSpPr>
            <a:spLocks noGrp="1"/>
          </p:cNvSpPr>
          <p:nvPr>
            <p:ph type="body" sz="quarter" idx="12"/>
          </p:nvPr>
        </p:nvSpPr>
        <p:spPr/>
        <p:txBody>
          <a:bodyPr/>
          <a:lstStyle/>
          <a:p>
            <a:endParaRPr lang="en-IN"/>
          </a:p>
        </p:txBody>
      </p:sp>
      <p:sp>
        <p:nvSpPr>
          <p:cNvPr id="4" name="Text Placeholder 3">
            <a:extLst>
              <a:ext uri="{FF2B5EF4-FFF2-40B4-BE49-F238E27FC236}">
                <a16:creationId xmlns:a16="http://schemas.microsoft.com/office/drawing/2014/main" id="{EC97294B-E29B-46F0-A7A7-80338EA87555}"/>
              </a:ext>
            </a:extLst>
          </p:cNvPr>
          <p:cNvSpPr>
            <a:spLocks noGrp="1"/>
          </p:cNvSpPr>
          <p:nvPr>
            <p:ph type="body" sz="quarter" idx="13"/>
          </p:nvPr>
        </p:nvSpPr>
        <p:spPr/>
        <p:txBody>
          <a:bodyPr/>
          <a:lstStyle/>
          <a:p>
            <a:endParaRPr lang="en-IN"/>
          </a:p>
        </p:txBody>
      </p:sp>
      <p:sp>
        <p:nvSpPr>
          <p:cNvPr id="5" name="Text Placeholder 4">
            <a:extLst>
              <a:ext uri="{FF2B5EF4-FFF2-40B4-BE49-F238E27FC236}">
                <a16:creationId xmlns:a16="http://schemas.microsoft.com/office/drawing/2014/main" id="{DFFBDC64-03A2-4621-8DE1-C6752CA15238}"/>
              </a:ext>
            </a:extLst>
          </p:cNvPr>
          <p:cNvSpPr>
            <a:spLocks noGrp="1"/>
          </p:cNvSpPr>
          <p:nvPr>
            <p:ph type="body" sz="quarter" idx="14"/>
          </p:nvPr>
        </p:nvSpPr>
        <p:spPr/>
        <p:txBody>
          <a:bodyPr/>
          <a:lstStyle/>
          <a:p>
            <a:endParaRPr lang="en-IN"/>
          </a:p>
        </p:txBody>
      </p:sp>
      <p:pic>
        <p:nvPicPr>
          <p:cNvPr id="7" name="Picture 6" descr="A picture containing diagram&#10;&#10;Description automatically generated">
            <a:extLst>
              <a:ext uri="{FF2B5EF4-FFF2-40B4-BE49-F238E27FC236}">
                <a16:creationId xmlns:a16="http://schemas.microsoft.com/office/drawing/2014/main" id="{20EEDA83-0FE2-4C56-A867-212E42338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50"/>
            <a:ext cx="12192000" cy="6337300"/>
          </a:xfrm>
          <a:prstGeom prst="rect">
            <a:avLst/>
          </a:prstGeom>
        </p:spPr>
      </p:pic>
    </p:spTree>
    <p:extLst>
      <p:ext uri="{BB962C8B-B14F-4D97-AF65-F5344CB8AC3E}">
        <p14:creationId xmlns:p14="http://schemas.microsoft.com/office/powerpoint/2010/main" val="3446813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92796E-7EA8-4DD9-9157-C47B2247587C}"/>
              </a:ext>
            </a:extLst>
          </p:cNvPr>
          <p:cNvSpPr>
            <a:spLocks noGrp="1"/>
          </p:cNvSpPr>
          <p:nvPr>
            <p:ph type="title" idx="11"/>
          </p:nvPr>
        </p:nvSpPr>
        <p:spPr/>
        <p:txBody>
          <a:bodyPr/>
          <a:lstStyle/>
          <a:p>
            <a:endParaRPr lang="en-IN"/>
          </a:p>
        </p:txBody>
      </p:sp>
      <p:sp>
        <p:nvSpPr>
          <p:cNvPr id="6" name="Text Placeholder 5">
            <a:extLst>
              <a:ext uri="{FF2B5EF4-FFF2-40B4-BE49-F238E27FC236}">
                <a16:creationId xmlns:a16="http://schemas.microsoft.com/office/drawing/2014/main" id="{E8453240-FBE3-4E9F-B555-EC1075E6A134}"/>
              </a:ext>
            </a:extLst>
          </p:cNvPr>
          <p:cNvSpPr>
            <a:spLocks noGrp="1"/>
          </p:cNvSpPr>
          <p:nvPr>
            <p:ph type="body" sz="quarter" idx="12"/>
          </p:nvPr>
        </p:nvSpPr>
        <p:spPr/>
        <p:txBody>
          <a:bodyPr/>
          <a:lstStyle/>
          <a:p>
            <a:endParaRPr lang="en-IN"/>
          </a:p>
        </p:txBody>
      </p:sp>
      <p:sp>
        <p:nvSpPr>
          <p:cNvPr id="7" name="Text Placeholder 6">
            <a:extLst>
              <a:ext uri="{FF2B5EF4-FFF2-40B4-BE49-F238E27FC236}">
                <a16:creationId xmlns:a16="http://schemas.microsoft.com/office/drawing/2014/main" id="{21C6E75C-0DC1-4A61-B0B9-827510239748}"/>
              </a:ext>
            </a:extLst>
          </p:cNvPr>
          <p:cNvSpPr>
            <a:spLocks noGrp="1"/>
          </p:cNvSpPr>
          <p:nvPr>
            <p:ph type="body" sz="quarter" idx="13"/>
          </p:nvPr>
        </p:nvSpPr>
        <p:spPr/>
        <p:txBody>
          <a:bodyPr/>
          <a:lstStyle/>
          <a:p>
            <a:endParaRPr lang="en-IN"/>
          </a:p>
        </p:txBody>
      </p:sp>
      <p:sp>
        <p:nvSpPr>
          <p:cNvPr id="8" name="Text Placeholder 7">
            <a:extLst>
              <a:ext uri="{FF2B5EF4-FFF2-40B4-BE49-F238E27FC236}">
                <a16:creationId xmlns:a16="http://schemas.microsoft.com/office/drawing/2014/main" id="{0FF051BF-46C0-45F9-8809-D3936DA8E1CD}"/>
              </a:ext>
            </a:extLst>
          </p:cNvPr>
          <p:cNvSpPr>
            <a:spLocks noGrp="1"/>
          </p:cNvSpPr>
          <p:nvPr>
            <p:ph type="body" sz="quarter" idx="14"/>
          </p:nvPr>
        </p:nvSpPr>
        <p:spPr/>
        <p:txBody>
          <a:bodyPr/>
          <a:lstStyle/>
          <a:p>
            <a:endParaRPr lang="en-IN"/>
          </a:p>
        </p:txBody>
      </p:sp>
      <p:pic>
        <p:nvPicPr>
          <p:cNvPr id="4" name="Picture 3">
            <a:extLst>
              <a:ext uri="{FF2B5EF4-FFF2-40B4-BE49-F238E27FC236}">
                <a16:creationId xmlns:a16="http://schemas.microsoft.com/office/drawing/2014/main" id="{BA4EED38-11B5-4553-B78D-40609F7713FC}"/>
              </a:ext>
            </a:extLst>
          </p:cNvPr>
          <p:cNvPicPr>
            <a:picLocks noChangeAspect="1"/>
          </p:cNvPicPr>
          <p:nvPr/>
        </p:nvPicPr>
        <p:blipFill>
          <a:blip r:embed="rId2"/>
          <a:stretch>
            <a:fillRect/>
          </a:stretch>
        </p:blipFill>
        <p:spPr>
          <a:xfrm>
            <a:off x="609600" y="366712"/>
            <a:ext cx="10972800" cy="6124575"/>
          </a:xfrm>
          <a:prstGeom prst="rect">
            <a:avLst/>
          </a:prstGeom>
        </p:spPr>
      </p:pic>
    </p:spTree>
    <p:extLst>
      <p:ext uri="{BB962C8B-B14F-4D97-AF65-F5344CB8AC3E}">
        <p14:creationId xmlns:p14="http://schemas.microsoft.com/office/powerpoint/2010/main" val="2249244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F2F673-B045-46C2-9F2E-A1276B38E4C2}"/>
              </a:ext>
            </a:extLst>
          </p:cNvPr>
          <p:cNvSpPr>
            <a:spLocks noGrp="1"/>
          </p:cNvSpPr>
          <p:nvPr>
            <p:ph type="title" idx="11"/>
          </p:nvPr>
        </p:nvSpPr>
        <p:spPr/>
        <p:txBody>
          <a:bodyPr/>
          <a:lstStyle/>
          <a:p>
            <a:endParaRPr lang="en-IN"/>
          </a:p>
        </p:txBody>
      </p:sp>
      <p:sp>
        <p:nvSpPr>
          <p:cNvPr id="6" name="Text Placeholder 5">
            <a:extLst>
              <a:ext uri="{FF2B5EF4-FFF2-40B4-BE49-F238E27FC236}">
                <a16:creationId xmlns:a16="http://schemas.microsoft.com/office/drawing/2014/main" id="{F304E5BF-1B65-4D80-896F-A55A54354E4E}"/>
              </a:ext>
            </a:extLst>
          </p:cNvPr>
          <p:cNvSpPr>
            <a:spLocks noGrp="1"/>
          </p:cNvSpPr>
          <p:nvPr>
            <p:ph type="body" sz="quarter" idx="12"/>
          </p:nvPr>
        </p:nvSpPr>
        <p:spPr/>
        <p:txBody>
          <a:bodyPr/>
          <a:lstStyle/>
          <a:p>
            <a:endParaRPr lang="en-IN"/>
          </a:p>
        </p:txBody>
      </p:sp>
      <p:sp>
        <p:nvSpPr>
          <p:cNvPr id="7" name="Text Placeholder 6">
            <a:extLst>
              <a:ext uri="{FF2B5EF4-FFF2-40B4-BE49-F238E27FC236}">
                <a16:creationId xmlns:a16="http://schemas.microsoft.com/office/drawing/2014/main" id="{ADC2EBFB-33F0-4A0F-8090-50C3B3110F16}"/>
              </a:ext>
            </a:extLst>
          </p:cNvPr>
          <p:cNvSpPr>
            <a:spLocks noGrp="1"/>
          </p:cNvSpPr>
          <p:nvPr>
            <p:ph type="body" sz="quarter" idx="13"/>
          </p:nvPr>
        </p:nvSpPr>
        <p:spPr/>
        <p:txBody>
          <a:bodyPr/>
          <a:lstStyle/>
          <a:p>
            <a:endParaRPr lang="en-IN"/>
          </a:p>
        </p:txBody>
      </p:sp>
      <p:sp>
        <p:nvSpPr>
          <p:cNvPr id="8" name="Text Placeholder 7">
            <a:extLst>
              <a:ext uri="{FF2B5EF4-FFF2-40B4-BE49-F238E27FC236}">
                <a16:creationId xmlns:a16="http://schemas.microsoft.com/office/drawing/2014/main" id="{BD2F4FB0-3303-4B79-B637-7BA08B003C83}"/>
              </a:ext>
            </a:extLst>
          </p:cNvPr>
          <p:cNvSpPr>
            <a:spLocks noGrp="1"/>
          </p:cNvSpPr>
          <p:nvPr>
            <p:ph type="body" sz="quarter" idx="14"/>
          </p:nvPr>
        </p:nvSpPr>
        <p:spPr/>
        <p:txBody>
          <a:bodyPr/>
          <a:lstStyle/>
          <a:p>
            <a:endParaRPr lang="en-IN"/>
          </a:p>
        </p:txBody>
      </p:sp>
      <p:pic>
        <p:nvPicPr>
          <p:cNvPr id="4" name="Picture 3">
            <a:extLst>
              <a:ext uri="{FF2B5EF4-FFF2-40B4-BE49-F238E27FC236}">
                <a16:creationId xmlns:a16="http://schemas.microsoft.com/office/drawing/2014/main" id="{BF912BF9-47F5-4E9E-97CF-072C8A209A43}"/>
              </a:ext>
            </a:extLst>
          </p:cNvPr>
          <p:cNvPicPr>
            <a:picLocks noChangeAspect="1"/>
          </p:cNvPicPr>
          <p:nvPr/>
        </p:nvPicPr>
        <p:blipFill>
          <a:blip r:embed="rId2"/>
          <a:stretch>
            <a:fillRect/>
          </a:stretch>
        </p:blipFill>
        <p:spPr>
          <a:xfrm>
            <a:off x="628650" y="528637"/>
            <a:ext cx="10934700" cy="5800725"/>
          </a:xfrm>
          <a:prstGeom prst="rect">
            <a:avLst/>
          </a:prstGeom>
        </p:spPr>
      </p:pic>
    </p:spTree>
    <p:extLst>
      <p:ext uri="{BB962C8B-B14F-4D97-AF65-F5344CB8AC3E}">
        <p14:creationId xmlns:p14="http://schemas.microsoft.com/office/powerpoint/2010/main" val="3246404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19C4C5-2736-4757-AA07-FA3A7CEFDE50}"/>
              </a:ext>
            </a:extLst>
          </p:cNvPr>
          <p:cNvSpPr>
            <a:spLocks noGrp="1"/>
          </p:cNvSpPr>
          <p:nvPr>
            <p:ph type="title" idx="11"/>
          </p:nvPr>
        </p:nvSpPr>
        <p:spPr/>
        <p:txBody>
          <a:bodyPr/>
          <a:lstStyle/>
          <a:p>
            <a:endParaRPr lang="en-IN"/>
          </a:p>
        </p:txBody>
      </p:sp>
      <p:sp>
        <p:nvSpPr>
          <p:cNvPr id="6" name="Text Placeholder 5">
            <a:extLst>
              <a:ext uri="{FF2B5EF4-FFF2-40B4-BE49-F238E27FC236}">
                <a16:creationId xmlns:a16="http://schemas.microsoft.com/office/drawing/2014/main" id="{E9C7DA08-E517-40AB-8CD2-F9F8654D1844}"/>
              </a:ext>
            </a:extLst>
          </p:cNvPr>
          <p:cNvSpPr>
            <a:spLocks noGrp="1"/>
          </p:cNvSpPr>
          <p:nvPr>
            <p:ph type="body" sz="quarter" idx="12"/>
          </p:nvPr>
        </p:nvSpPr>
        <p:spPr/>
        <p:txBody>
          <a:bodyPr/>
          <a:lstStyle/>
          <a:p>
            <a:endParaRPr lang="en-IN"/>
          </a:p>
        </p:txBody>
      </p:sp>
      <p:sp>
        <p:nvSpPr>
          <p:cNvPr id="7" name="Text Placeholder 6">
            <a:extLst>
              <a:ext uri="{FF2B5EF4-FFF2-40B4-BE49-F238E27FC236}">
                <a16:creationId xmlns:a16="http://schemas.microsoft.com/office/drawing/2014/main" id="{1AAAEF44-9C0D-4C50-A8F8-AF30D2F2D947}"/>
              </a:ext>
            </a:extLst>
          </p:cNvPr>
          <p:cNvSpPr>
            <a:spLocks noGrp="1"/>
          </p:cNvSpPr>
          <p:nvPr>
            <p:ph type="body" sz="quarter" idx="13"/>
          </p:nvPr>
        </p:nvSpPr>
        <p:spPr/>
        <p:txBody>
          <a:bodyPr/>
          <a:lstStyle/>
          <a:p>
            <a:endParaRPr lang="en-IN"/>
          </a:p>
        </p:txBody>
      </p:sp>
      <p:sp>
        <p:nvSpPr>
          <p:cNvPr id="8" name="Text Placeholder 7">
            <a:extLst>
              <a:ext uri="{FF2B5EF4-FFF2-40B4-BE49-F238E27FC236}">
                <a16:creationId xmlns:a16="http://schemas.microsoft.com/office/drawing/2014/main" id="{87492608-126B-4FBD-89D4-A852844226A9}"/>
              </a:ext>
            </a:extLst>
          </p:cNvPr>
          <p:cNvSpPr>
            <a:spLocks noGrp="1"/>
          </p:cNvSpPr>
          <p:nvPr>
            <p:ph type="body" sz="quarter" idx="14"/>
          </p:nvPr>
        </p:nvSpPr>
        <p:spPr/>
        <p:txBody>
          <a:bodyPr/>
          <a:lstStyle/>
          <a:p>
            <a:endParaRPr lang="en-IN"/>
          </a:p>
        </p:txBody>
      </p:sp>
      <p:pic>
        <p:nvPicPr>
          <p:cNvPr id="4" name="Picture 3">
            <a:extLst>
              <a:ext uri="{FF2B5EF4-FFF2-40B4-BE49-F238E27FC236}">
                <a16:creationId xmlns:a16="http://schemas.microsoft.com/office/drawing/2014/main" id="{D0C81BF9-5F26-433B-AD19-C2602B4D47C4}"/>
              </a:ext>
            </a:extLst>
          </p:cNvPr>
          <p:cNvPicPr>
            <a:picLocks noChangeAspect="1"/>
          </p:cNvPicPr>
          <p:nvPr/>
        </p:nvPicPr>
        <p:blipFill>
          <a:blip r:embed="rId2"/>
          <a:stretch>
            <a:fillRect/>
          </a:stretch>
        </p:blipFill>
        <p:spPr>
          <a:xfrm>
            <a:off x="619125" y="538162"/>
            <a:ext cx="10953750" cy="5781675"/>
          </a:xfrm>
          <a:prstGeom prst="rect">
            <a:avLst/>
          </a:prstGeom>
        </p:spPr>
      </p:pic>
    </p:spTree>
    <p:extLst>
      <p:ext uri="{BB962C8B-B14F-4D97-AF65-F5344CB8AC3E}">
        <p14:creationId xmlns:p14="http://schemas.microsoft.com/office/powerpoint/2010/main" val="1429993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016909-2A8E-4019-A5C8-D8A3893B7A57}"/>
              </a:ext>
            </a:extLst>
          </p:cNvPr>
          <p:cNvSpPr>
            <a:spLocks noGrp="1"/>
          </p:cNvSpPr>
          <p:nvPr>
            <p:ph type="title" idx="11"/>
          </p:nvPr>
        </p:nvSpPr>
        <p:spPr/>
        <p:txBody>
          <a:bodyPr/>
          <a:lstStyle/>
          <a:p>
            <a:endParaRPr lang="en-IN"/>
          </a:p>
        </p:txBody>
      </p:sp>
      <p:sp>
        <p:nvSpPr>
          <p:cNvPr id="6" name="Text Placeholder 5">
            <a:extLst>
              <a:ext uri="{FF2B5EF4-FFF2-40B4-BE49-F238E27FC236}">
                <a16:creationId xmlns:a16="http://schemas.microsoft.com/office/drawing/2014/main" id="{22EB564C-B7A5-45BB-BA6E-82FAC73C3015}"/>
              </a:ext>
            </a:extLst>
          </p:cNvPr>
          <p:cNvSpPr>
            <a:spLocks noGrp="1"/>
          </p:cNvSpPr>
          <p:nvPr>
            <p:ph type="body" sz="quarter" idx="12"/>
          </p:nvPr>
        </p:nvSpPr>
        <p:spPr/>
        <p:txBody>
          <a:bodyPr/>
          <a:lstStyle/>
          <a:p>
            <a:endParaRPr lang="en-IN"/>
          </a:p>
        </p:txBody>
      </p:sp>
      <p:sp>
        <p:nvSpPr>
          <p:cNvPr id="7" name="Text Placeholder 6">
            <a:extLst>
              <a:ext uri="{FF2B5EF4-FFF2-40B4-BE49-F238E27FC236}">
                <a16:creationId xmlns:a16="http://schemas.microsoft.com/office/drawing/2014/main" id="{6EAD6E10-E8F3-4E80-9CD8-023002229C69}"/>
              </a:ext>
            </a:extLst>
          </p:cNvPr>
          <p:cNvSpPr>
            <a:spLocks noGrp="1"/>
          </p:cNvSpPr>
          <p:nvPr>
            <p:ph type="body" sz="quarter" idx="13"/>
          </p:nvPr>
        </p:nvSpPr>
        <p:spPr/>
        <p:txBody>
          <a:bodyPr/>
          <a:lstStyle/>
          <a:p>
            <a:endParaRPr lang="en-IN"/>
          </a:p>
        </p:txBody>
      </p:sp>
      <p:sp>
        <p:nvSpPr>
          <p:cNvPr id="8" name="Text Placeholder 7">
            <a:extLst>
              <a:ext uri="{FF2B5EF4-FFF2-40B4-BE49-F238E27FC236}">
                <a16:creationId xmlns:a16="http://schemas.microsoft.com/office/drawing/2014/main" id="{19BF4C5F-20CF-4CA6-AC80-A94933D05BA3}"/>
              </a:ext>
            </a:extLst>
          </p:cNvPr>
          <p:cNvSpPr>
            <a:spLocks noGrp="1"/>
          </p:cNvSpPr>
          <p:nvPr>
            <p:ph type="body" sz="quarter" idx="14"/>
          </p:nvPr>
        </p:nvSpPr>
        <p:spPr/>
        <p:txBody>
          <a:bodyPr/>
          <a:lstStyle/>
          <a:p>
            <a:endParaRPr lang="en-IN"/>
          </a:p>
        </p:txBody>
      </p:sp>
      <p:pic>
        <p:nvPicPr>
          <p:cNvPr id="4" name="Picture 3">
            <a:extLst>
              <a:ext uri="{FF2B5EF4-FFF2-40B4-BE49-F238E27FC236}">
                <a16:creationId xmlns:a16="http://schemas.microsoft.com/office/drawing/2014/main" id="{8BF9F91B-509D-4BB1-BB92-DAF317FB0D25}"/>
              </a:ext>
            </a:extLst>
          </p:cNvPr>
          <p:cNvPicPr>
            <a:picLocks noChangeAspect="1"/>
          </p:cNvPicPr>
          <p:nvPr/>
        </p:nvPicPr>
        <p:blipFill rotWithShape="1">
          <a:blip r:embed="rId2"/>
          <a:srcRect r="1440"/>
          <a:stretch/>
        </p:blipFill>
        <p:spPr>
          <a:xfrm>
            <a:off x="523875" y="504825"/>
            <a:ext cx="10983763" cy="5848350"/>
          </a:xfrm>
          <a:prstGeom prst="rect">
            <a:avLst/>
          </a:prstGeom>
        </p:spPr>
      </p:pic>
    </p:spTree>
    <p:extLst>
      <p:ext uri="{BB962C8B-B14F-4D97-AF65-F5344CB8AC3E}">
        <p14:creationId xmlns:p14="http://schemas.microsoft.com/office/powerpoint/2010/main" val="114370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A0B4F6-74FB-42CD-9297-D3A4194C8BBB}"/>
              </a:ext>
            </a:extLst>
          </p:cNvPr>
          <p:cNvSpPr>
            <a:spLocks noGrp="1"/>
          </p:cNvSpPr>
          <p:nvPr>
            <p:ph type="title" idx="11"/>
          </p:nvPr>
        </p:nvSpPr>
        <p:spPr/>
        <p:txBody>
          <a:bodyPr/>
          <a:lstStyle/>
          <a:p>
            <a:endParaRPr lang="en-IN"/>
          </a:p>
        </p:txBody>
      </p:sp>
      <p:sp>
        <p:nvSpPr>
          <p:cNvPr id="6" name="Text Placeholder 5">
            <a:extLst>
              <a:ext uri="{FF2B5EF4-FFF2-40B4-BE49-F238E27FC236}">
                <a16:creationId xmlns:a16="http://schemas.microsoft.com/office/drawing/2014/main" id="{5A0D07A8-6855-43CB-98A1-D21FF21559A5}"/>
              </a:ext>
            </a:extLst>
          </p:cNvPr>
          <p:cNvSpPr>
            <a:spLocks noGrp="1"/>
          </p:cNvSpPr>
          <p:nvPr>
            <p:ph type="body" sz="quarter" idx="12"/>
          </p:nvPr>
        </p:nvSpPr>
        <p:spPr/>
        <p:txBody>
          <a:bodyPr/>
          <a:lstStyle/>
          <a:p>
            <a:endParaRPr lang="en-IN"/>
          </a:p>
        </p:txBody>
      </p:sp>
      <p:sp>
        <p:nvSpPr>
          <p:cNvPr id="7" name="Text Placeholder 6">
            <a:extLst>
              <a:ext uri="{FF2B5EF4-FFF2-40B4-BE49-F238E27FC236}">
                <a16:creationId xmlns:a16="http://schemas.microsoft.com/office/drawing/2014/main" id="{EA044C6B-3F31-4B15-8897-171975C69364}"/>
              </a:ext>
            </a:extLst>
          </p:cNvPr>
          <p:cNvSpPr>
            <a:spLocks noGrp="1"/>
          </p:cNvSpPr>
          <p:nvPr>
            <p:ph type="body" sz="quarter" idx="13"/>
          </p:nvPr>
        </p:nvSpPr>
        <p:spPr/>
        <p:txBody>
          <a:bodyPr/>
          <a:lstStyle/>
          <a:p>
            <a:endParaRPr lang="en-IN"/>
          </a:p>
        </p:txBody>
      </p:sp>
      <p:sp>
        <p:nvSpPr>
          <p:cNvPr id="8" name="Text Placeholder 7">
            <a:extLst>
              <a:ext uri="{FF2B5EF4-FFF2-40B4-BE49-F238E27FC236}">
                <a16:creationId xmlns:a16="http://schemas.microsoft.com/office/drawing/2014/main" id="{F8341D43-4364-482A-8133-6C48CF617FF6}"/>
              </a:ext>
            </a:extLst>
          </p:cNvPr>
          <p:cNvSpPr>
            <a:spLocks noGrp="1"/>
          </p:cNvSpPr>
          <p:nvPr>
            <p:ph type="body" sz="quarter" idx="14"/>
          </p:nvPr>
        </p:nvSpPr>
        <p:spPr/>
        <p:txBody>
          <a:bodyPr/>
          <a:lstStyle/>
          <a:p>
            <a:endParaRPr lang="en-IN"/>
          </a:p>
        </p:txBody>
      </p:sp>
      <p:pic>
        <p:nvPicPr>
          <p:cNvPr id="4" name="Picture 3">
            <a:extLst>
              <a:ext uri="{FF2B5EF4-FFF2-40B4-BE49-F238E27FC236}">
                <a16:creationId xmlns:a16="http://schemas.microsoft.com/office/drawing/2014/main" id="{E1641703-94E4-4587-AEA0-40A6817ED84B}"/>
              </a:ext>
            </a:extLst>
          </p:cNvPr>
          <p:cNvPicPr>
            <a:picLocks noChangeAspect="1"/>
          </p:cNvPicPr>
          <p:nvPr/>
        </p:nvPicPr>
        <p:blipFill>
          <a:blip r:embed="rId2"/>
          <a:stretch>
            <a:fillRect/>
          </a:stretch>
        </p:blipFill>
        <p:spPr>
          <a:xfrm>
            <a:off x="614362" y="523875"/>
            <a:ext cx="10963275" cy="5810250"/>
          </a:xfrm>
          <a:prstGeom prst="rect">
            <a:avLst/>
          </a:prstGeom>
        </p:spPr>
      </p:pic>
    </p:spTree>
    <p:extLst>
      <p:ext uri="{BB962C8B-B14F-4D97-AF65-F5344CB8AC3E}">
        <p14:creationId xmlns:p14="http://schemas.microsoft.com/office/powerpoint/2010/main" val="2917357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DC282-95E1-4AE3-87B2-D5EBB380D2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2E6980-357F-4E68-818C-AE7BEA0BC30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98270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8E57CC5-8A16-42BB-B375-B353E1EF0222}"/>
              </a:ext>
            </a:extLst>
          </p:cNvPr>
          <p:cNvSpPr>
            <a:spLocks noGrp="1"/>
          </p:cNvSpPr>
          <p:nvPr>
            <p:ph type="title"/>
          </p:nvPr>
        </p:nvSpPr>
        <p:spPr>
          <a:xfrm>
            <a:off x="2399234" y="2073715"/>
            <a:ext cx="6935759" cy="2993042"/>
          </a:xfrm>
        </p:spPr>
        <p:txBody>
          <a:bodyPr vert="horz" lIns="91440" tIns="45720" rIns="91440" bIns="45720" rtlCol="0" anchor="ctr">
            <a:normAutofit/>
          </a:bodyPr>
          <a:lstStyle/>
          <a:p>
            <a:pPr algn="ctr"/>
            <a:r>
              <a:rPr lang="en-US" sz="8800" kern="1200">
                <a:solidFill>
                  <a:schemeClr val="bg1"/>
                </a:solidFill>
                <a:latin typeface="+mj-lt"/>
                <a:ea typeface="+mj-ea"/>
                <a:cs typeface="+mj-cs"/>
              </a:rPr>
              <a:t>Questions?</a:t>
            </a:r>
          </a:p>
        </p:txBody>
      </p:sp>
      <p:sp>
        <p:nvSpPr>
          <p:cNvPr id="9" name="Rectangle 8">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5933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3F82D2-57A4-4526-9341-A12E21A1D8E7}"/>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Comparison</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122" name="Picture 2" descr="machine learning APIs for image analysis by Amazon, Microsoft, Google, and IBM">
            <a:extLst>
              <a:ext uri="{FF2B5EF4-FFF2-40B4-BE49-F238E27FC236}">
                <a16:creationId xmlns:a16="http://schemas.microsoft.com/office/drawing/2014/main" id="{8840C15A-8F6B-4854-A3FC-E7C6A1FE77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58729" y="492573"/>
            <a:ext cx="4969271"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403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A6E4-EF85-42FA-AE1D-184796490EF5}"/>
              </a:ext>
            </a:extLst>
          </p:cNvPr>
          <p:cNvSpPr>
            <a:spLocks noGrp="1"/>
          </p:cNvSpPr>
          <p:nvPr>
            <p:ph type="title"/>
          </p:nvPr>
        </p:nvSpPr>
        <p:spPr>
          <a:xfrm>
            <a:off x="838200" y="365125"/>
            <a:ext cx="4129216" cy="5022421"/>
          </a:xfrm>
        </p:spPr>
        <p:txBody>
          <a:bodyPr/>
          <a:lstStyle/>
          <a:p>
            <a:r>
              <a:rPr lang="en-IN" dirty="0"/>
              <a:t>Computer Vision process flow</a:t>
            </a:r>
          </a:p>
        </p:txBody>
      </p:sp>
      <p:pic>
        <p:nvPicPr>
          <p:cNvPr id="1026" name="Picture 2">
            <a:extLst>
              <a:ext uri="{FF2B5EF4-FFF2-40B4-BE49-F238E27FC236}">
                <a16:creationId xmlns:a16="http://schemas.microsoft.com/office/drawing/2014/main" id="{F8EA347F-9F2E-4CA1-A4F6-DA2BB49D49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80367" y="365124"/>
            <a:ext cx="6785556" cy="5837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142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1B7E-817D-4094-A00D-B0753440B718}"/>
              </a:ext>
            </a:extLst>
          </p:cNvPr>
          <p:cNvSpPr>
            <a:spLocks noGrp="1"/>
          </p:cNvSpPr>
          <p:nvPr>
            <p:ph type="title"/>
          </p:nvPr>
        </p:nvSpPr>
        <p:spPr/>
        <p:txBody>
          <a:bodyPr/>
          <a:lstStyle/>
          <a:p>
            <a:r>
              <a:rPr lang="en-IN" dirty="0"/>
              <a:t>Data Preparation for a CV Project</a:t>
            </a:r>
          </a:p>
        </p:txBody>
      </p:sp>
      <p:sp>
        <p:nvSpPr>
          <p:cNvPr id="3" name="Content Placeholder 2">
            <a:extLst>
              <a:ext uri="{FF2B5EF4-FFF2-40B4-BE49-F238E27FC236}">
                <a16:creationId xmlns:a16="http://schemas.microsoft.com/office/drawing/2014/main" id="{C47643AD-B201-4C18-A8C9-675E99258478}"/>
              </a:ext>
            </a:extLst>
          </p:cNvPr>
          <p:cNvSpPr>
            <a:spLocks noGrp="1"/>
          </p:cNvSpPr>
          <p:nvPr>
            <p:ph idx="1"/>
          </p:nvPr>
        </p:nvSpPr>
        <p:spPr/>
        <p:txBody>
          <a:bodyPr>
            <a:normAutofit fontScale="77500" lnSpcReduction="20000"/>
          </a:bodyPr>
          <a:lstStyle/>
          <a:p>
            <a:pPr marL="0" indent="0">
              <a:buNone/>
            </a:pPr>
            <a:r>
              <a:rPr lang="en-US" b="1" dirty="0"/>
              <a:t>Considerations while data preparation</a:t>
            </a:r>
          </a:p>
          <a:p>
            <a:r>
              <a:rPr lang="en-US" dirty="0"/>
              <a:t>Quantity – “enough volume of images”</a:t>
            </a:r>
          </a:p>
          <a:p>
            <a:r>
              <a:rPr lang="en-US" dirty="0"/>
              <a:t>Diversity – “images from a diverse set of perspectives, colors, or orientations”</a:t>
            </a:r>
          </a:p>
          <a:p>
            <a:r>
              <a:rPr lang="en-US" dirty="0"/>
              <a:t>Accuracy – “relevant images and accurate labels”</a:t>
            </a:r>
          </a:p>
          <a:p>
            <a:r>
              <a:rPr lang="en-US" dirty="0"/>
              <a:t>Quality – “the right images in high-quality resolution”</a:t>
            </a:r>
          </a:p>
          <a:p>
            <a:pPr marL="0" indent="0">
              <a:buNone/>
            </a:pPr>
            <a:endParaRPr lang="en-US" dirty="0"/>
          </a:p>
          <a:p>
            <a:pPr marL="0" indent="0">
              <a:buNone/>
            </a:pPr>
            <a:r>
              <a:rPr lang="en-US" b="1" dirty="0"/>
              <a:t>How to go about data preparation</a:t>
            </a:r>
          </a:p>
          <a:p>
            <a:r>
              <a:rPr lang="en-US" dirty="0"/>
              <a:t>Build project-specific data capture mechanisms</a:t>
            </a:r>
          </a:p>
          <a:p>
            <a:r>
              <a:rPr lang="en-US" dirty="0"/>
              <a:t>Use proprietary internal data</a:t>
            </a:r>
          </a:p>
          <a:p>
            <a:r>
              <a:rPr lang="en-US" dirty="0"/>
              <a:t>Find publicly available computer vision datasets</a:t>
            </a:r>
          </a:p>
          <a:p>
            <a:r>
              <a:rPr lang="en-US" dirty="0"/>
              <a:t>Generate synthetic data</a:t>
            </a:r>
          </a:p>
          <a:p>
            <a:r>
              <a:rPr lang="en-US" dirty="0"/>
              <a:t> </a:t>
            </a:r>
          </a:p>
          <a:p>
            <a:endParaRPr lang="en-IN" dirty="0"/>
          </a:p>
        </p:txBody>
      </p:sp>
    </p:spTree>
    <p:extLst>
      <p:ext uri="{BB962C8B-B14F-4D97-AF65-F5344CB8AC3E}">
        <p14:creationId xmlns:p14="http://schemas.microsoft.com/office/powerpoint/2010/main" val="3291942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6AC17-1552-44C7-8FEF-A71C007FA6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CEE98D-F244-4AEE-B635-9875010B2B3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49117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33B6AE1-466B-4BD6-AC19-6CBAFAB5BDB8}"/>
              </a:ext>
            </a:extLst>
          </p:cNvPr>
          <p:cNvSpPr>
            <a:spLocks noGrp="1"/>
          </p:cNvSpPr>
          <p:nvPr>
            <p:ph type="title"/>
          </p:nvPr>
        </p:nvSpPr>
        <p:spPr>
          <a:xfrm>
            <a:off x="838200" y="669925"/>
            <a:ext cx="4508946" cy="1325563"/>
          </a:xfrm>
        </p:spPr>
        <p:txBody>
          <a:bodyPr anchor="b">
            <a:normAutofit/>
          </a:bodyPr>
          <a:lstStyle/>
          <a:p>
            <a:pPr algn="r"/>
            <a:r>
              <a:rPr lang="en-IN">
                <a:solidFill>
                  <a:schemeClr val="bg1"/>
                </a:solidFill>
              </a:rPr>
              <a:t>CNN</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179C939-0389-46DB-8C20-5984E66DA248}"/>
              </a:ext>
            </a:extLst>
          </p:cNvPr>
          <p:cNvSpPr>
            <a:spLocks noGrp="1"/>
          </p:cNvSpPr>
          <p:nvPr>
            <p:ph idx="1"/>
          </p:nvPr>
        </p:nvSpPr>
        <p:spPr>
          <a:xfrm>
            <a:off x="1392667" y="2398957"/>
            <a:ext cx="9406666" cy="3526144"/>
          </a:xfrm>
        </p:spPr>
        <p:txBody>
          <a:bodyPr>
            <a:normAutofit/>
          </a:bodyPr>
          <a:lstStyle/>
          <a:p>
            <a:r>
              <a:rPr lang="en-US" sz="2000">
                <a:solidFill>
                  <a:schemeClr val="bg1"/>
                </a:solidFill>
              </a:rPr>
              <a:t>Always start by using smaller filters is to collect as much local information as possible, and then gradually increase the filter width to reduce the generated feature space width to represent more global, high-level and representative information</a:t>
            </a:r>
          </a:p>
          <a:p>
            <a:endParaRPr lang="en-US" sz="2000">
              <a:solidFill>
                <a:schemeClr val="bg1"/>
              </a:solidFill>
            </a:endParaRPr>
          </a:p>
          <a:p>
            <a:r>
              <a:rPr lang="en-US" sz="2000">
                <a:solidFill>
                  <a:schemeClr val="bg1"/>
                </a:solidFill>
              </a:rPr>
              <a:t>Following the principle, the number of channels should be low in the beginning such that it detects low-level features which are combined to form many complex shapes(by increasing the number of channels) which help distinguish between classes.</a:t>
            </a:r>
            <a:endParaRPr lang="en-IN"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1513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AB8BFC3-8148-48F1-A393-E0F833C56EE1}"/>
              </a:ext>
            </a:extLst>
          </p:cNvPr>
          <p:cNvSpPr>
            <a:spLocks noGrp="1"/>
          </p:cNvSpPr>
          <p:nvPr>
            <p:ph type="title"/>
          </p:nvPr>
        </p:nvSpPr>
        <p:spPr>
          <a:xfrm>
            <a:off x="838200" y="669925"/>
            <a:ext cx="4508946" cy="1325563"/>
          </a:xfrm>
        </p:spPr>
        <p:txBody>
          <a:bodyPr anchor="b">
            <a:normAutofit/>
          </a:bodyPr>
          <a:lstStyle/>
          <a:p>
            <a:pPr algn="r"/>
            <a:r>
              <a:rPr lang="en-IN">
                <a:solidFill>
                  <a:schemeClr val="bg1"/>
                </a:solidFill>
              </a:rPr>
              <a:t>CNN</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C81E8DF-CC11-4C29-B9FB-ADEC7A625E15}"/>
              </a:ext>
            </a:extLst>
          </p:cNvPr>
          <p:cNvSpPr>
            <a:spLocks noGrp="1"/>
          </p:cNvSpPr>
          <p:nvPr>
            <p:ph idx="1"/>
          </p:nvPr>
        </p:nvSpPr>
        <p:spPr>
          <a:xfrm>
            <a:off x="1392667" y="2398957"/>
            <a:ext cx="9406666" cy="3526144"/>
          </a:xfrm>
        </p:spPr>
        <p:txBody>
          <a:bodyPr>
            <a:normAutofit/>
          </a:bodyPr>
          <a:lstStyle/>
          <a:p>
            <a:r>
              <a:rPr lang="en-US" sz="2000">
                <a:solidFill>
                  <a:schemeClr val="bg1"/>
                </a:solidFill>
              </a:rPr>
              <a:t>General filter sizes used are 3x3, 5x5 and 7x7 for the convolutional layer for a moderate or small-sized images and for Max-Pooling parameters we use 2x2 or 3x3 filter sizes with a stride of 2. Larger filter sizes and strides may be used to shrink a large image to a moderate size and then go further with the convention stated.</a:t>
            </a:r>
          </a:p>
          <a:p>
            <a:endParaRPr lang="en-US" sz="2000">
              <a:solidFill>
                <a:schemeClr val="bg1"/>
              </a:solidFill>
            </a:endParaRPr>
          </a:p>
          <a:p>
            <a:r>
              <a:rPr lang="en-US" sz="2000">
                <a:solidFill>
                  <a:schemeClr val="bg1"/>
                </a:solidFill>
              </a:rPr>
              <a:t>Keep adding layers until you over-fit. As once we achieved a considerable accuracy in our validation set we can use regularization components like l1/l2 regularization, dropout, batch norm, data augmentation etc. to reduce over-fitting</a:t>
            </a:r>
            <a:endParaRPr lang="en-IN" sz="2000">
              <a:solidFill>
                <a:schemeClr val="bg1"/>
              </a:solidFill>
            </a:endParaRPr>
          </a:p>
        </p:txBody>
      </p:sp>
      <p:sp>
        <p:nvSpPr>
          <p:cNvPr id="16"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3765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4170E06-A861-46A0-809E-25D3C8C127AE}"/>
              </a:ext>
            </a:extLst>
          </p:cNvPr>
          <p:cNvSpPr>
            <a:spLocks noGrp="1"/>
          </p:cNvSpPr>
          <p:nvPr>
            <p:ph type="title"/>
          </p:nvPr>
        </p:nvSpPr>
        <p:spPr>
          <a:xfrm>
            <a:off x="838200" y="448721"/>
            <a:ext cx="4707671" cy="1225650"/>
          </a:xfrm>
        </p:spPr>
        <p:txBody>
          <a:bodyPr anchor="b">
            <a:normAutofit/>
          </a:bodyPr>
          <a:lstStyle/>
          <a:p>
            <a:r>
              <a:rPr lang="en-IN" sz="3800">
                <a:solidFill>
                  <a:schemeClr val="bg1"/>
                </a:solidFill>
              </a:rPr>
              <a:t>CNN</a:t>
            </a:r>
          </a:p>
        </p:txBody>
      </p:sp>
      <p:cxnSp>
        <p:nvCxnSpPr>
          <p:cNvPr id="12" name="Straight Connector 1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A8EC51-ED87-40F8-8708-15AD285BD1E3}"/>
              </a:ext>
            </a:extLst>
          </p:cNvPr>
          <p:cNvSpPr>
            <a:spLocks noGrp="1"/>
          </p:cNvSpPr>
          <p:nvPr>
            <p:ph idx="1"/>
          </p:nvPr>
        </p:nvSpPr>
        <p:spPr>
          <a:xfrm>
            <a:off x="897769" y="1909192"/>
            <a:ext cx="4586513" cy="3647710"/>
          </a:xfrm>
        </p:spPr>
        <p:txBody>
          <a:bodyPr>
            <a:normAutofit/>
          </a:bodyPr>
          <a:lstStyle/>
          <a:p>
            <a:r>
              <a:rPr lang="en-US" sz="1700">
                <a:solidFill>
                  <a:schemeClr val="bg1"/>
                </a:solidFill>
              </a:rPr>
              <a:t>Always use classic networks like LeNet, AlexNet, VGG-16, VGG-19 etc. as an inspiration while building the architectures for your models.</a:t>
            </a:r>
          </a:p>
          <a:p>
            <a:endParaRPr lang="en-US" sz="1700">
              <a:solidFill>
                <a:schemeClr val="bg1"/>
              </a:solidFill>
            </a:endParaRPr>
          </a:p>
          <a:p>
            <a:r>
              <a:rPr lang="en-US" sz="1700" b="1">
                <a:solidFill>
                  <a:schemeClr val="bg1"/>
                </a:solidFill>
              </a:rPr>
              <a:t>Don’t touch the first layers:</a:t>
            </a:r>
            <a:r>
              <a:rPr lang="en-US" sz="1700">
                <a:solidFill>
                  <a:schemeClr val="bg1"/>
                </a:solidFill>
              </a:rPr>
              <a:t> The first hidden layers of a neural network tend to capture universal and interpretable features, like shapes, curves, or interactions that are very often relevant across domains. We should often leave these alone, and focus on optimizing the meta² latent level further back. This may mean adding hidden layers so we don’t rush the process!</a:t>
            </a:r>
            <a:endParaRPr lang="en-IN" sz="1700">
              <a:solidFill>
                <a:schemeClr val="bg1"/>
              </a:solidFill>
            </a:endParaRPr>
          </a:p>
        </p:txBody>
      </p:sp>
      <p:cxnSp>
        <p:nvCxnSpPr>
          <p:cNvPr id="14" name="Straight Connector 1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Graphic 6" descr="Social Network">
            <a:extLst>
              <a:ext uri="{FF2B5EF4-FFF2-40B4-BE49-F238E27FC236}">
                <a16:creationId xmlns:a16="http://schemas.microsoft.com/office/drawing/2014/main" id="{B1023DB7-8A22-4313-8223-059DE59405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25453" y="595726"/>
            <a:ext cx="5666547" cy="5666547"/>
          </a:xfrm>
          <a:prstGeom prst="rect">
            <a:avLst/>
          </a:prstGeom>
        </p:spPr>
      </p:pic>
    </p:spTree>
    <p:extLst>
      <p:ext uri="{BB962C8B-B14F-4D97-AF65-F5344CB8AC3E}">
        <p14:creationId xmlns:p14="http://schemas.microsoft.com/office/powerpoint/2010/main" val="42074031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762</Words>
  <Application>Microsoft Office PowerPoint</Application>
  <PresentationFormat>Widescreen</PresentationFormat>
  <Paragraphs>87</Paragraphs>
  <Slides>27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AllianceNo2-Regular</vt:lpstr>
      <vt:lpstr>Arial</vt:lpstr>
      <vt:lpstr>Calibri</vt:lpstr>
      <vt:lpstr>Calibri Light</vt:lpstr>
      <vt:lpstr>Myriad Pro</vt:lpstr>
      <vt:lpstr>Office Theme</vt:lpstr>
      <vt:lpstr>1_Office Theme</vt:lpstr>
      <vt:lpstr>Deep Learning Summary</vt:lpstr>
      <vt:lpstr>Algorithms</vt:lpstr>
      <vt:lpstr>Comparison</vt:lpstr>
      <vt:lpstr>Computer Vision process flow</vt:lpstr>
      <vt:lpstr>Data Preparation for a CV Project</vt:lpstr>
      <vt:lpstr>PowerPoint Presentation</vt:lpstr>
      <vt:lpstr>CNN</vt:lpstr>
      <vt:lpstr>CNN</vt:lpstr>
      <vt:lpstr>CNN</vt:lpstr>
      <vt:lpstr>High Bias / Underfitting</vt:lpstr>
      <vt:lpstr>High Variance/ Overfitting</vt:lpstr>
      <vt:lpstr>Dropout Best Practices:</vt:lpstr>
      <vt:lpstr>Optimization</vt:lpstr>
      <vt:lpstr>Normalization techniques</vt:lpstr>
      <vt:lpstr>Best Practices - </vt:lpstr>
      <vt:lpstr>Deploying Machine Learning Models In Production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Anshu Pandey</dc:creator>
  <cp:lastModifiedBy>Anshu Pandey</cp:lastModifiedBy>
  <cp:revision>9</cp:revision>
  <dcterms:created xsi:type="dcterms:W3CDTF">2020-05-30T06:51:42Z</dcterms:created>
  <dcterms:modified xsi:type="dcterms:W3CDTF">2021-09-03T15:35:13Z</dcterms:modified>
</cp:coreProperties>
</file>