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116233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116233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SLIDES_API96210006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SLIDES_API96210006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Portfolio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Presentation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2025.01.01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2025년의 프로젝트를 계획하였습니다.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356" y="1270000"/>
            <a:ext cx="2288288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React Programming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2025.02.01 - 2025.03.31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React를 사용해 프로그래밍하였습니다.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69" y="1270000"/>
            <a:ext cx="286466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169" y="3429000"/>
            <a:ext cx="2864662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