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Relationship Id="rId21" Type="http://schemas.openxmlformats.org/officeDocument/2006/relationships/image" Target="../media/image179.png"/><Relationship Id="rId22" Type="http://schemas.openxmlformats.org/officeDocument/2006/relationships/image" Target="../media/image180.png"/><Relationship Id="rId23" Type="http://schemas.openxmlformats.org/officeDocument/2006/relationships/image" Target="../media/image1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37144" y="617150"/>
            <a:ext cx="3196873" cy="496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33310" y="3863073"/>
            <a:ext cx="11084972" cy="2592551"/>
            <a:chOff x="3333310" y="3863073"/>
            <a:chExt cx="11084972" cy="25925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310" y="3863073"/>
              <a:ext cx="11084972" cy="25925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7805" y="4023548"/>
            <a:ext cx="12173800" cy="29543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858" y="9032877"/>
            <a:ext cx="3368293" cy="416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7274" y="2705074"/>
            <a:ext cx="4493051" cy="9965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78096" y="4174638"/>
            <a:ext cx="6394088" cy="966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33940" y="4220351"/>
            <a:ext cx="2032692" cy="394276"/>
            <a:chOff x="8633940" y="4220351"/>
            <a:chExt cx="2032692" cy="394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940" y="4220351"/>
              <a:ext cx="2032692" cy="394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3551" y="5761981"/>
            <a:ext cx="9562892" cy="2207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6002" y="1443364"/>
            <a:ext cx="4290972" cy="9928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1620" y="2535595"/>
            <a:ext cx="6291015" cy="966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91429" y="2568353"/>
            <a:ext cx="2032692" cy="394276"/>
            <a:chOff x="8291429" y="2568353"/>
            <a:chExt cx="2032692" cy="394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1429" y="2568353"/>
              <a:ext cx="2032692" cy="394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45767" y="7235746"/>
            <a:ext cx="446950" cy="446950"/>
            <a:chOff x="5545767" y="7235746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545767" y="7235746"/>
              <a:ext cx="446950" cy="446950"/>
              <a:chOff x="5545767" y="7235746"/>
              <a:chExt cx="446950" cy="44695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545767" y="7235746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3070" y="7301640"/>
              <a:ext cx="447838" cy="33900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39184" y="7251582"/>
            <a:ext cx="6653734" cy="7997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5346" y="4445112"/>
            <a:ext cx="446950" cy="446950"/>
            <a:chOff x="5615346" y="4445112"/>
            <a:chExt cx="446950" cy="4469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615346" y="4445112"/>
              <a:ext cx="446950" cy="446950"/>
              <a:chOff x="5615346" y="4445112"/>
              <a:chExt cx="446950" cy="44695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15346" y="4445112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2649" y="4511006"/>
              <a:ext cx="412038" cy="3390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08761" y="4464315"/>
            <a:ext cx="6444886" cy="84188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23615" y="3568764"/>
            <a:ext cx="4884360" cy="7812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36410" y="5311279"/>
            <a:ext cx="5612895" cy="1808640"/>
            <a:chOff x="6336410" y="5311279"/>
            <a:chExt cx="5612895" cy="18086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9800" y="4416797"/>
              <a:ext cx="11225790" cy="361728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36410" y="5311279"/>
              <a:ext cx="5612895" cy="180864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76387" y="5580006"/>
            <a:ext cx="4666296" cy="12065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12722" y="8130927"/>
            <a:ext cx="9860270" cy="1526216"/>
            <a:chOff x="4212722" y="8130927"/>
            <a:chExt cx="9860270" cy="15262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709112" y="7376120"/>
              <a:ext cx="19720541" cy="305243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2722" y="8130927"/>
              <a:ext cx="9860270" cy="152621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05663" y="8309922"/>
            <a:ext cx="6966937" cy="123374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04974" y="8695941"/>
            <a:ext cx="397095" cy="4711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01696" y="7943889"/>
            <a:ext cx="3255078" cy="227559"/>
            <a:chOff x="7201696" y="7943889"/>
            <a:chExt cx="3255078" cy="2275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1696" y="7943889"/>
              <a:ext cx="3255078" cy="2275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07774" y="7530820"/>
            <a:ext cx="3255078" cy="227559"/>
            <a:chOff x="9307774" y="7530820"/>
            <a:chExt cx="3255078" cy="2275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07774" y="7530820"/>
              <a:ext cx="3255078" cy="2275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3649" y="1946602"/>
            <a:ext cx="7179937" cy="9965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1620" y="3164163"/>
            <a:ext cx="6981089" cy="965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70449" y="3201114"/>
            <a:ext cx="2405714" cy="394276"/>
            <a:chOff x="8170449" y="3201114"/>
            <a:chExt cx="2405714" cy="394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0449" y="3201114"/>
              <a:ext cx="2405714" cy="394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3559" y="4756193"/>
            <a:ext cx="9050421" cy="9989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3894" y="5953879"/>
            <a:ext cx="7723083" cy="5025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77126" y="6012923"/>
            <a:ext cx="2913502" cy="394276"/>
            <a:chOff x="6677126" y="6012923"/>
            <a:chExt cx="2913502" cy="394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7126" y="6012923"/>
              <a:ext cx="2913502" cy="3942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5348" y="8211547"/>
            <a:ext cx="446950" cy="446950"/>
            <a:chOff x="5615348" y="8211547"/>
            <a:chExt cx="446950" cy="4469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615348" y="8211547"/>
              <a:ext cx="446950" cy="446950"/>
              <a:chOff x="5615348" y="8211547"/>
              <a:chExt cx="446950" cy="44695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15348" y="8211547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2651" y="8277441"/>
              <a:ext cx="447838" cy="33900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08763" y="8227382"/>
            <a:ext cx="6399559" cy="7946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15348" y="6993103"/>
            <a:ext cx="446950" cy="446950"/>
            <a:chOff x="5615348" y="6993103"/>
            <a:chExt cx="446950" cy="4469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615348" y="6993103"/>
              <a:ext cx="446950" cy="446950"/>
              <a:chOff x="5615348" y="6993103"/>
              <a:chExt cx="446950" cy="44695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15348" y="6993103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12651" y="7058998"/>
              <a:ext cx="412038" cy="3390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08763" y="7012306"/>
            <a:ext cx="6336988" cy="7870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7617" y="2950470"/>
            <a:ext cx="6511519" cy="9989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83330" y="4381393"/>
            <a:ext cx="6248050" cy="4970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48091" y="4427106"/>
            <a:ext cx="3113814" cy="394276"/>
            <a:chOff x="6048091" y="4427106"/>
            <a:chExt cx="3113814" cy="394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8091" y="4427106"/>
              <a:ext cx="3113814" cy="394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8461" y="5511298"/>
            <a:ext cx="13083772" cy="22065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7955" y="2749534"/>
            <a:ext cx="11689062" cy="9989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4563" y="3896590"/>
            <a:ext cx="8836093" cy="9666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0299" y="4388780"/>
            <a:ext cx="2930957" cy="394276"/>
            <a:chOff x="5690299" y="4388780"/>
            <a:chExt cx="2930957" cy="394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0299" y="4388780"/>
              <a:ext cx="2930957" cy="394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7955" y="6000210"/>
            <a:ext cx="11693633" cy="9989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2025" y="7280209"/>
            <a:ext cx="10305640" cy="9660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0407" y="1999821"/>
            <a:ext cx="8444191" cy="10050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2425" y="3183449"/>
            <a:ext cx="8210679" cy="5208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83174" y="4178287"/>
            <a:ext cx="12807202" cy="50718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0754" y="3047844"/>
            <a:ext cx="7665337" cy="9989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18144" y="4358387"/>
            <a:ext cx="10465561" cy="9718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85230" y="5775232"/>
            <a:ext cx="11863933" cy="1274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8350" y="1449726"/>
            <a:ext cx="2247718" cy="992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7619" y="2674083"/>
            <a:ext cx="6171429" cy="2920996"/>
            <a:chOff x="1127619" y="2674083"/>
            <a:chExt cx="6171429" cy="29209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67438" y="1404243"/>
              <a:ext cx="12342857" cy="58419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619" y="2674083"/>
              <a:ext cx="6171429" cy="29209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6667" y="2247427"/>
            <a:ext cx="6171429" cy="4823403"/>
            <a:chOff x="10986667" y="2247427"/>
            <a:chExt cx="6171429" cy="48234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5783" y="150556"/>
              <a:ext cx="12342857" cy="964680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6667" y="2247427"/>
              <a:ext cx="6171429" cy="4823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63871" y="5772368"/>
            <a:ext cx="6171429" cy="3767442"/>
            <a:chOff x="2063871" y="5772368"/>
            <a:chExt cx="6171429" cy="37674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75937" y="4134553"/>
              <a:ext cx="12342857" cy="753488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3871" y="5772368"/>
              <a:ext cx="6171429" cy="37674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58679" y="4189439"/>
            <a:ext cx="7655975" cy="4285787"/>
            <a:chOff x="7158679" y="4189439"/>
            <a:chExt cx="7655975" cy="42857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0431" y="2326284"/>
              <a:ext cx="15311950" cy="857157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58679" y="4189439"/>
              <a:ext cx="7655975" cy="42857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35593" y="6028456"/>
            <a:ext cx="2779836" cy="2779836"/>
            <a:chOff x="13735593" y="6028456"/>
            <a:chExt cx="2779836" cy="27798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27119" y="4819982"/>
              <a:ext cx="5559672" cy="555967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35593" y="6028456"/>
              <a:ext cx="2779836" cy="2779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2818" y="4960005"/>
            <a:ext cx="7599549" cy="19869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37144" y="617150"/>
            <a:ext cx="3196873" cy="496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43820"/>
            <a:ext cx="2158578" cy="4955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17149"/>
            <a:ext cx="3210587" cy="496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815" y="3006033"/>
            <a:ext cx="6912297" cy="998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7058" y="4176875"/>
            <a:ext cx="1401905" cy="394276"/>
            <a:chOff x="1817058" y="4176875"/>
            <a:chExt cx="1401905" cy="394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7058" y="4176875"/>
              <a:ext cx="1401905" cy="394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927" y="5095937"/>
            <a:ext cx="446950" cy="446950"/>
            <a:chOff x="1658927" y="5095937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58927" y="5095937"/>
              <a:ext cx="446950" cy="446950"/>
              <a:chOff x="1658927" y="5095937"/>
              <a:chExt cx="446950" cy="4469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58927" y="5095937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6229" y="5161831"/>
              <a:ext cx="412038" cy="3390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52340" y="5115135"/>
            <a:ext cx="4564009" cy="4187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58927" y="5997769"/>
            <a:ext cx="446950" cy="446950"/>
            <a:chOff x="1658927" y="5997769"/>
            <a:chExt cx="446950" cy="4469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58927" y="5997769"/>
              <a:ext cx="446950" cy="446950"/>
              <a:chOff x="1658927" y="5997769"/>
              <a:chExt cx="446950" cy="4469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58927" y="599776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229" y="6063664"/>
              <a:ext cx="447838" cy="33900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52340" y="6013601"/>
            <a:ext cx="1573901" cy="41878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3146" y="4114971"/>
            <a:ext cx="6641064" cy="4979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58927" y="6910669"/>
            <a:ext cx="446950" cy="446950"/>
            <a:chOff x="1658927" y="6910669"/>
            <a:chExt cx="446950" cy="4469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58927" y="6910669"/>
              <a:ext cx="446950" cy="446950"/>
              <a:chOff x="1658927" y="6910669"/>
              <a:chExt cx="446950" cy="44695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58927" y="691066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6229" y="6976563"/>
              <a:ext cx="448240" cy="33900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52340" y="6918278"/>
            <a:ext cx="1573901" cy="4142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07207" y="3169337"/>
            <a:ext cx="8463233" cy="4488296"/>
            <a:chOff x="8607207" y="3169337"/>
            <a:chExt cx="8463233" cy="448829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5390" y="959714"/>
              <a:ext cx="16926466" cy="8976592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07207" y="3169337"/>
              <a:ext cx="8463233" cy="448829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22905" y="3657519"/>
            <a:ext cx="7448845" cy="34574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228913" y="4617446"/>
            <a:ext cx="1914925" cy="563195"/>
            <a:chOff x="11228913" y="4617446"/>
            <a:chExt cx="1914925" cy="5631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28913" y="4617446"/>
              <a:ext cx="1914925" cy="56319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105432" y="4688200"/>
            <a:ext cx="1926535" cy="4479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637354" y="4472997"/>
            <a:ext cx="840462" cy="361627"/>
            <a:chOff x="12637354" y="4472997"/>
            <a:chExt cx="840462" cy="36162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020000">
              <a:off x="12637354" y="4472997"/>
              <a:ext cx="840462" cy="3616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43047" y="5540610"/>
            <a:ext cx="1966943" cy="160638"/>
            <a:chOff x="10543047" y="5540610"/>
            <a:chExt cx="1966943" cy="16063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43047" y="5540610"/>
              <a:ext cx="1966943" cy="1606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99715" y="5517587"/>
            <a:ext cx="857870" cy="259857"/>
            <a:chOff x="12199715" y="5517587"/>
            <a:chExt cx="857870" cy="2598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99715" y="5517587"/>
              <a:ext cx="857870" cy="25985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90211" y="5130107"/>
            <a:ext cx="3258249" cy="70138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785603" y="6101412"/>
            <a:ext cx="1184104" cy="562464"/>
            <a:chOff x="10785603" y="6101412"/>
            <a:chExt cx="1184104" cy="56246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85603" y="6101412"/>
              <a:ext cx="1184104" cy="56246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987632" y="6656622"/>
            <a:ext cx="4172892" cy="44794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782232" y="7901051"/>
            <a:ext cx="8106475" cy="866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51001" y="3244846"/>
            <a:ext cx="9247236" cy="4488296"/>
            <a:chOff x="8351001" y="3244846"/>
            <a:chExt cx="9247236" cy="44882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7183" y="1035223"/>
              <a:ext cx="18494471" cy="897659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1001" y="3244846"/>
              <a:ext cx="9247236" cy="44882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5615" y="3786522"/>
            <a:ext cx="9139135" cy="3457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815" y="3006033"/>
            <a:ext cx="6912297" cy="9989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058" y="4176875"/>
            <a:ext cx="1401905" cy="394276"/>
            <a:chOff x="1817058" y="4176875"/>
            <a:chExt cx="1401905" cy="3942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7058" y="4176875"/>
              <a:ext cx="1401905" cy="3942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8927" y="5095937"/>
            <a:ext cx="446950" cy="446950"/>
            <a:chOff x="1658927" y="5095937"/>
            <a:chExt cx="446950" cy="4469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8927" y="5095937"/>
              <a:ext cx="446950" cy="446950"/>
              <a:chOff x="1658927" y="5095937"/>
              <a:chExt cx="446950" cy="44695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58927" y="5095937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229" y="5161831"/>
              <a:ext cx="412038" cy="3390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52340" y="5115135"/>
            <a:ext cx="4564009" cy="418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8927" y="5997769"/>
            <a:ext cx="446950" cy="446950"/>
            <a:chOff x="1658927" y="5997769"/>
            <a:chExt cx="446950" cy="4469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58927" y="5997769"/>
              <a:ext cx="446950" cy="446950"/>
              <a:chOff x="1658927" y="5997769"/>
              <a:chExt cx="446950" cy="44695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8927" y="599776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6229" y="6063664"/>
              <a:ext cx="447838" cy="33900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52340" y="6013601"/>
            <a:ext cx="1573901" cy="41878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3146" y="4114971"/>
            <a:ext cx="6641064" cy="4979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8927" y="6910669"/>
            <a:ext cx="446950" cy="446950"/>
            <a:chOff x="1658927" y="6910669"/>
            <a:chExt cx="446950" cy="44695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8927" y="6910669"/>
              <a:ext cx="446950" cy="446950"/>
              <a:chOff x="1658927" y="6910669"/>
              <a:chExt cx="446950" cy="44695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58927" y="691066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6229" y="6976563"/>
              <a:ext cx="448240" cy="33900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52340" y="6918278"/>
            <a:ext cx="1573901" cy="41421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04009" y="4750780"/>
            <a:ext cx="2558783" cy="581585"/>
            <a:chOff x="11104009" y="4750780"/>
            <a:chExt cx="2558783" cy="5815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04009" y="4750780"/>
              <a:ext cx="2558783" cy="58158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74513" y="4871145"/>
            <a:ext cx="2855533" cy="4479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258182" y="4680567"/>
            <a:ext cx="840462" cy="361627"/>
            <a:chOff x="13258182" y="4680567"/>
            <a:chExt cx="840462" cy="36162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020000">
              <a:off x="13258182" y="4680567"/>
              <a:ext cx="840462" cy="3616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52254" y="5611810"/>
            <a:ext cx="3068844" cy="250630"/>
            <a:chOff x="9852254" y="5611810"/>
            <a:chExt cx="3068844" cy="25063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52254" y="5611810"/>
              <a:ext cx="3068844" cy="2506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646963" y="5611810"/>
            <a:ext cx="857870" cy="259857"/>
            <a:chOff x="12646963" y="5611810"/>
            <a:chExt cx="857870" cy="2598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646963" y="5611810"/>
              <a:ext cx="857870" cy="25985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08894" y="5302151"/>
            <a:ext cx="4035402" cy="44794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58808" y="7942676"/>
            <a:ext cx="8215578" cy="865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1084" y="2121182"/>
            <a:ext cx="6756464" cy="998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3475" y="3382841"/>
            <a:ext cx="2384564" cy="394276"/>
            <a:chOff x="8123475" y="3382841"/>
            <a:chExt cx="2384564" cy="394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3475" y="3382841"/>
              <a:ext cx="2384564" cy="394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6259" y="6140025"/>
            <a:ext cx="446950" cy="446950"/>
            <a:chOff x="4816259" y="6140025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16259" y="6140025"/>
              <a:ext cx="446950" cy="446950"/>
              <a:chOff x="4816259" y="6140025"/>
              <a:chExt cx="446950" cy="4469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16259" y="6140025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3561" y="6205920"/>
              <a:ext cx="447838" cy="33900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09669" y="6155858"/>
            <a:ext cx="3747187" cy="4142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06202" y="3337125"/>
            <a:ext cx="7725783" cy="9657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16259" y="7357687"/>
            <a:ext cx="446950" cy="446950"/>
            <a:chOff x="4816259" y="7357687"/>
            <a:chExt cx="446950" cy="4469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816259" y="7357687"/>
              <a:ext cx="446950" cy="446950"/>
              <a:chOff x="4816259" y="7357687"/>
              <a:chExt cx="446950" cy="44695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16259" y="7357687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3561" y="7423581"/>
              <a:ext cx="448240" cy="33900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09669" y="7365296"/>
            <a:ext cx="3740290" cy="4142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16259" y="4742954"/>
            <a:ext cx="446950" cy="446950"/>
            <a:chOff x="4816259" y="4742954"/>
            <a:chExt cx="446950" cy="44695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816259" y="4742954"/>
              <a:ext cx="446950" cy="446950"/>
              <a:chOff x="4816259" y="4742954"/>
              <a:chExt cx="446950" cy="44695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16259" y="4742954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13561" y="4808849"/>
              <a:ext cx="412038" cy="3390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09669" y="4762153"/>
            <a:ext cx="5063150" cy="41421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96336" y="5318165"/>
            <a:ext cx="1860725" cy="58524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96336" y="6683414"/>
            <a:ext cx="7188000" cy="5986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94965" y="7901954"/>
            <a:ext cx="8135332" cy="1299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719" y="1865665"/>
            <a:ext cx="6249484" cy="10050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96285" y="3455317"/>
            <a:ext cx="1910997" cy="394276"/>
            <a:chOff x="8896285" y="3455317"/>
            <a:chExt cx="1910997" cy="394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6285" y="3455317"/>
              <a:ext cx="1910997" cy="394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3016" y="7397149"/>
            <a:ext cx="446950" cy="446950"/>
            <a:chOff x="7113016" y="7397149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13016" y="7397149"/>
              <a:ext cx="446950" cy="446950"/>
              <a:chOff x="7113016" y="7397149"/>
              <a:chExt cx="446950" cy="4469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13016" y="739714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0318" y="7463044"/>
              <a:ext cx="447838" cy="33900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06426" y="7412982"/>
            <a:ext cx="3434332" cy="4187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59015" y="2936473"/>
            <a:ext cx="7973691" cy="9660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34208" y="4293035"/>
            <a:ext cx="446950" cy="446950"/>
            <a:chOff x="6834208" y="4293035"/>
            <a:chExt cx="446950" cy="4469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834208" y="4293035"/>
              <a:ext cx="446950" cy="446950"/>
              <a:chOff x="6834208" y="4293035"/>
              <a:chExt cx="446950" cy="44695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34208" y="4293035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1510" y="4358930"/>
              <a:ext cx="412038" cy="3390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27618" y="4312234"/>
            <a:ext cx="3977271" cy="41878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07178" y="8007741"/>
            <a:ext cx="8855020" cy="9551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18777" y="4928122"/>
            <a:ext cx="7648161" cy="1990434"/>
            <a:chOff x="5318777" y="4928122"/>
            <a:chExt cx="7648161" cy="19904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6350" y="3954558"/>
              <a:ext cx="15296321" cy="398086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18777" y="4928122"/>
              <a:ext cx="7648161" cy="199043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92154" y="5222405"/>
            <a:ext cx="7411929" cy="14457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403718" y="5613131"/>
            <a:ext cx="3183746" cy="142257"/>
            <a:chOff x="7403718" y="5613131"/>
            <a:chExt cx="3183746" cy="1422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03718" y="5613131"/>
              <a:ext cx="3183746" cy="1422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66627" y="5788903"/>
            <a:ext cx="616149" cy="297624"/>
            <a:chOff x="10166627" y="5788903"/>
            <a:chExt cx="616149" cy="2976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760000">
              <a:off x="10166627" y="5788903"/>
              <a:ext cx="616149" cy="297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9239" y="4158850"/>
            <a:ext cx="9247236" cy="5255203"/>
            <a:chOff x="4519239" y="4158850"/>
            <a:chExt cx="9247236" cy="52552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361" y="1571673"/>
              <a:ext cx="18494471" cy="105104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9239" y="4158850"/>
              <a:ext cx="9247236" cy="525520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8260" y="4362732"/>
            <a:ext cx="6613482" cy="49193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16554" y="1708257"/>
            <a:ext cx="9345419" cy="998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9015" y="2910819"/>
            <a:ext cx="7469474" cy="9663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62243" y="5226235"/>
            <a:ext cx="2558783" cy="581585"/>
            <a:chOff x="7362243" y="5226235"/>
            <a:chExt cx="2558783" cy="5815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243" y="5226235"/>
              <a:ext cx="2558783" cy="5815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09847" y="5299228"/>
            <a:ext cx="3373904" cy="970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0796" y="5065504"/>
            <a:ext cx="840462" cy="361627"/>
            <a:chOff x="9500796" y="5065504"/>
            <a:chExt cx="840462" cy="3616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020000">
              <a:off x="9500796" y="5065504"/>
              <a:ext cx="840462" cy="3616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0508" y="8333980"/>
            <a:ext cx="3734586" cy="161258"/>
            <a:chOff x="7560508" y="8333980"/>
            <a:chExt cx="3734586" cy="1612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0508" y="8333980"/>
              <a:ext cx="3734586" cy="161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47964" y="8597392"/>
            <a:ext cx="639189" cy="193616"/>
            <a:chOff x="7547964" y="8597392"/>
            <a:chExt cx="639189" cy="1936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400000">
              <a:off x="7547964" y="8597392"/>
              <a:ext cx="639189" cy="1936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29704" y="8516913"/>
            <a:ext cx="4529622" cy="7111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79152" y="3446875"/>
            <a:ext cx="1995859" cy="394276"/>
            <a:chOff x="6879152" y="3446875"/>
            <a:chExt cx="1995859" cy="3942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9152" y="3446875"/>
              <a:ext cx="1995859" cy="39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6555" y="1670164"/>
            <a:ext cx="9339629" cy="9989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3702" y="2700218"/>
            <a:ext cx="9132057" cy="990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531" y="4042079"/>
            <a:ext cx="5612895" cy="3689626"/>
            <a:chOff x="1161531" y="4042079"/>
            <a:chExt cx="5612895" cy="36896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24848" y="2217335"/>
              <a:ext cx="11225790" cy="73792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531" y="4042079"/>
              <a:ext cx="5612895" cy="36896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4559" y="4042079"/>
            <a:ext cx="9949624" cy="3704002"/>
            <a:chOff x="7174559" y="4042079"/>
            <a:chExt cx="9949624" cy="37040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9894" y="2210225"/>
              <a:ext cx="19899249" cy="740800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4559" y="4042079"/>
              <a:ext cx="9949624" cy="37040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2834" y="5217420"/>
            <a:ext cx="3221761" cy="11534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88948" y="4394544"/>
            <a:ext cx="9347322" cy="29947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4449" y="8057684"/>
            <a:ext cx="11954309" cy="1608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86471" y="2745931"/>
            <a:ext cx="2767418" cy="394276"/>
            <a:chOff x="9686471" y="2745931"/>
            <a:chExt cx="2767418" cy="3942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86471" y="2745931"/>
              <a:ext cx="2767418" cy="39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26745" y="1860993"/>
            <a:ext cx="6299739" cy="998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46857" y="5372406"/>
            <a:ext cx="446950" cy="446950"/>
            <a:chOff x="6146857" y="5372406"/>
            <a:chExt cx="446950" cy="4469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46857" y="5372406"/>
              <a:ext cx="446950" cy="446950"/>
              <a:chOff x="6146857" y="5372406"/>
              <a:chExt cx="446950" cy="4469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46857" y="5372406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4160" y="5438301"/>
              <a:ext cx="447838" cy="3390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0268" y="5388239"/>
            <a:ext cx="4606134" cy="4457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05091" y="3021279"/>
            <a:ext cx="9481416" cy="971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46857" y="6285306"/>
            <a:ext cx="446950" cy="446950"/>
            <a:chOff x="6146857" y="6285306"/>
            <a:chExt cx="446950" cy="4469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146857" y="6285306"/>
              <a:ext cx="446950" cy="446950"/>
              <a:chOff x="6146857" y="6285306"/>
              <a:chExt cx="446950" cy="44695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46857" y="6285306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4160" y="6351200"/>
              <a:ext cx="448240" cy="3390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40268" y="6292915"/>
            <a:ext cx="5555589" cy="7951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46857" y="4470573"/>
            <a:ext cx="446950" cy="446950"/>
            <a:chOff x="6146857" y="4470573"/>
            <a:chExt cx="446950" cy="4469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46857" y="4470573"/>
              <a:ext cx="446950" cy="446950"/>
              <a:chOff x="6146857" y="4470573"/>
              <a:chExt cx="446950" cy="44695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146857" y="4470573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44160" y="4536468"/>
              <a:ext cx="412038" cy="33900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40268" y="4489772"/>
            <a:ext cx="4364718" cy="4187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84836" y="3066992"/>
            <a:ext cx="2936173" cy="394276"/>
            <a:chOff x="10184836" y="3066992"/>
            <a:chExt cx="2936173" cy="3942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84836" y="3066992"/>
              <a:ext cx="2936173" cy="3942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18050" y="7515336"/>
            <a:ext cx="12249615" cy="1741767"/>
            <a:chOff x="3018050" y="7515336"/>
            <a:chExt cx="12249615" cy="17417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3083552" y="6657850"/>
              <a:ext cx="24499230" cy="3483534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18050" y="7515336"/>
              <a:ext cx="12249615" cy="17417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19171" y="7144489"/>
            <a:ext cx="1005224" cy="627408"/>
            <a:chOff x="3119171" y="7144489"/>
            <a:chExt cx="1005224" cy="62740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19171" y="7144489"/>
              <a:ext cx="1005224" cy="62740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64914" y="7735443"/>
            <a:ext cx="11837520" cy="1341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582570"/>
            <a:ext cx="2158578" cy="55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37144" y="625472"/>
            <a:ext cx="3210587" cy="4881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3115" y="2444709"/>
            <a:ext cx="9239965" cy="998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15348" y="6995746"/>
            <a:ext cx="446950" cy="446950"/>
            <a:chOff x="5615348" y="6995746"/>
            <a:chExt cx="446950" cy="4469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15348" y="6995746"/>
              <a:ext cx="446950" cy="446950"/>
              <a:chOff x="5615348" y="6995746"/>
              <a:chExt cx="446950" cy="4469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15348" y="6995746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2651" y="7061640"/>
              <a:ext cx="447838" cy="3390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9362" y="7011578"/>
            <a:ext cx="6453333" cy="11801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3129" y="3896275"/>
            <a:ext cx="9999715" cy="9901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5348" y="5643969"/>
            <a:ext cx="446950" cy="446950"/>
            <a:chOff x="5615348" y="5643969"/>
            <a:chExt cx="446950" cy="4469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615348" y="5643969"/>
              <a:ext cx="446950" cy="446950"/>
              <a:chOff x="5615348" y="5643969"/>
              <a:chExt cx="446950" cy="44695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615348" y="5643969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2651" y="5709864"/>
              <a:ext cx="412038" cy="3390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08759" y="5663168"/>
            <a:ext cx="6320483" cy="7819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90492" y="4414068"/>
            <a:ext cx="1993382" cy="394276"/>
            <a:chOff x="8490492" y="4414068"/>
            <a:chExt cx="1993382" cy="3942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90492" y="4414068"/>
              <a:ext cx="1993382" cy="39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2022-02-08T22:41:03Z</dcterms:created>
  <dcterms:modified xsi:type="dcterms:W3CDTF">2022-02-08T22:41:03Z</dcterms:modified>
</cp:coreProperties>
</file>