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3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5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1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9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7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65C8-BDF1-47DD-A6E8-9F1E60952ED2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501D-E188-4EC3-AA30-4ED137CFB82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90953"/>
              </p:ext>
            </p:extLst>
          </p:nvPr>
        </p:nvGraphicFramePr>
        <p:xfrm>
          <a:off x="0" y="0"/>
          <a:ext cx="1219199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4020332238"/>
                    </a:ext>
                  </a:extLst>
                </a:gridCol>
                <a:gridCol w="1365069">
                  <a:extLst>
                    <a:ext uri="{9D8B030D-6E8A-4147-A177-3AD203B41FA5}">
                      <a16:colId xmlns:a16="http://schemas.microsoft.com/office/drawing/2014/main" val="354134336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4247977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3306148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4481649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5644776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27950261"/>
                    </a:ext>
                  </a:extLst>
                </a:gridCol>
              </a:tblGrid>
              <a:tr h="39112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Paraula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Inici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finestra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Final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finestra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finestra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Inici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subcadena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Final </a:t>
                      </a:r>
                      <a:r>
                        <a:rPr lang="en-GB" dirty="0" err="1" smtClean="0"/>
                        <a:t>subcadena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Total </a:t>
                      </a:r>
                      <a:r>
                        <a:rPr lang="en-GB" dirty="0" err="1" smtClean="0"/>
                        <a:t>subcadena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30665"/>
                  </a:ext>
                </a:extLst>
              </a:tr>
              <a:tr h="39112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GB" dirty="0" err="1" smtClean="0"/>
                        <a:t>lgorismica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409553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al</a:t>
                      </a:r>
                      <a:r>
                        <a:rPr lang="en-GB" dirty="0" err="1" smtClean="0"/>
                        <a:t>gorismica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al</a:t>
                      </a:r>
                      <a:r>
                        <a:rPr lang="en-GB" dirty="0" err="1" smtClean="0"/>
                        <a:t>gorismica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14103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alg</a:t>
                      </a:r>
                      <a:r>
                        <a:rPr lang="en-GB" dirty="0" err="1" smtClean="0"/>
                        <a:t>orismica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alg</a:t>
                      </a:r>
                      <a:r>
                        <a:rPr lang="en-GB" dirty="0" err="1" smtClean="0"/>
                        <a:t>orismica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84385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algo</a:t>
                      </a:r>
                      <a:r>
                        <a:rPr lang="en-GB" dirty="0" err="1" smtClean="0"/>
                        <a:t>rismica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algo</a:t>
                      </a:r>
                      <a:r>
                        <a:rPr lang="en-GB" dirty="0" err="1" smtClean="0"/>
                        <a:t>rismica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46299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algor</a:t>
                      </a:r>
                      <a:r>
                        <a:rPr lang="en-GB" dirty="0" err="1" smtClean="0"/>
                        <a:t>ismica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algor</a:t>
                      </a:r>
                      <a:r>
                        <a:rPr lang="en-GB" dirty="0" err="1" smtClean="0"/>
                        <a:t>ismica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08494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algori</a:t>
                      </a:r>
                      <a:r>
                        <a:rPr lang="en-GB" dirty="0" err="1" smtClean="0"/>
                        <a:t>smica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algori</a:t>
                      </a:r>
                      <a:r>
                        <a:rPr lang="en-GB" dirty="0" err="1" smtClean="0"/>
                        <a:t>smica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28920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algoris</a:t>
                      </a:r>
                      <a:r>
                        <a:rPr lang="en-GB" dirty="0" err="1" smtClean="0"/>
                        <a:t>mica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algoris</a:t>
                      </a:r>
                      <a:r>
                        <a:rPr lang="en-GB" dirty="0" err="1" smtClean="0"/>
                        <a:t>mica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571681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algorism</a:t>
                      </a:r>
                      <a:r>
                        <a:rPr lang="en-GB" dirty="0" err="1" smtClean="0"/>
                        <a:t>ica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algorism</a:t>
                      </a:r>
                      <a:r>
                        <a:rPr lang="en-GB" dirty="0" err="1" smtClean="0"/>
                        <a:t>ica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86412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algori</a:t>
                      </a: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smi</a:t>
                      </a:r>
                      <a:r>
                        <a:rPr lang="en-GB" dirty="0" err="1" smtClean="0"/>
                        <a:t>ca</a:t>
                      </a:r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algorism</a:t>
                      </a:r>
                      <a:r>
                        <a:rPr lang="en-GB" dirty="0" err="1" smtClean="0"/>
                        <a:t>ica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67933"/>
                  </a:ext>
                </a:extLst>
              </a:tr>
              <a:tr h="675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algori</a:t>
                      </a:r>
                      <a:r>
                        <a:rPr lang="en-GB" dirty="0" err="1" smtClean="0">
                          <a:solidFill>
                            <a:srgbClr val="FF0000"/>
                          </a:solidFill>
                        </a:rPr>
                        <a:t>smica</a:t>
                      </a:r>
                      <a:endParaRPr lang="en-GB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>
                          <a:solidFill>
                            <a:srgbClr val="00B050"/>
                          </a:solidFill>
                        </a:rPr>
                        <a:t>algorism</a:t>
                      </a:r>
                      <a:r>
                        <a:rPr lang="en-GB" dirty="0" err="1" smtClean="0"/>
                        <a:t>ica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60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</Words>
  <Application>Microsoft Office PowerPoint</Application>
  <PresentationFormat>Panorámica</PresentationFormat>
  <Paragraphs>86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Elitebook</dc:creator>
  <cp:lastModifiedBy>Elitebook</cp:lastModifiedBy>
  <cp:revision>3</cp:revision>
  <dcterms:created xsi:type="dcterms:W3CDTF">2019-08-27T13:19:00Z</dcterms:created>
  <dcterms:modified xsi:type="dcterms:W3CDTF">2019-08-27T13:28:28Z</dcterms:modified>
</cp:coreProperties>
</file>