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9"/>
  </p:notesMasterIdLst>
  <p:sldIdLst>
    <p:sldId id="256" r:id="rId2"/>
    <p:sldId id="325" r:id="rId3"/>
    <p:sldId id="258" r:id="rId4"/>
    <p:sldId id="316" r:id="rId5"/>
    <p:sldId id="262" r:id="rId6"/>
    <p:sldId id="317" r:id="rId7"/>
    <p:sldId id="320" r:id="rId8"/>
    <p:sldId id="263" r:id="rId9"/>
    <p:sldId id="321" r:id="rId10"/>
    <p:sldId id="264" r:id="rId11"/>
    <p:sldId id="326" r:id="rId12"/>
    <p:sldId id="322" r:id="rId13"/>
    <p:sldId id="323" r:id="rId14"/>
    <p:sldId id="267" r:id="rId15"/>
    <p:sldId id="327" r:id="rId16"/>
    <p:sldId id="296" r:id="rId17"/>
    <p:sldId id="297" r:id="rId18"/>
  </p:sldIdLst>
  <p:sldSz cx="9144000" cy="6858000" type="screen4x3"/>
  <p:notesSz cx="6858000" cy="9144000"/>
  <p:defaultTextStyle>
    <a:defPPr>
      <a:defRPr lang="en-US"/>
    </a:defPPr>
    <a:lvl1pPr algn="l" rtl="0" fontAlgn="base">
      <a:spcBef>
        <a:spcPct val="20000"/>
      </a:spcBef>
      <a:spcAft>
        <a:spcPct val="0"/>
      </a:spcAft>
      <a:buClr>
        <a:schemeClr val="accent2"/>
      </a:buClr>
      <a:buFont typeface="Wingdings" pitchFamily="2" charset="2"/>
      <a:defRPr kumimoji="1" sz="2800" b="1" kern="1200">
        <a:solidFill>
          <a:schemeClr val="tx1"/>
        </a:solidFill>
        <a:latin typeface="Times New Roman" pitchFamily="18" charset="0"/>
        <a:ea typeface="黑体" pitchFamily="2" charset="-122"/>
        <a:cs typeface="+mn-cs"/>
      </a:defRPr>
    </a:lvl1pPr>
    <a:lvl2pPr marL="457200" algn="l" rtl="0" fontAlgn="base">
      <a:spcBef>
        <a:spcPct val="20000"/>
      </a:spcBef>
      <a:spcAft>
        <a:spcPct val="0"/>
      </a:spcAft>
      <a:buClr>
        <a:schemeClr val="accent2"/>
      </a:buClr>
      <a:buFont typeface="Wingdings" pitchFamily="2" charset="2"/>
      <a:defRPr kumimoji="1" sz="2800" b="1" kern="1200">
        <a:solidFill>
          <a:schemeClr val="tx1"/>
        </a:solidFill>
        <a:latin typeface="Times New Roman" pitchFamily="18" charset="0"/>
        <a:ea typeface="黑体" pitchFamily="2" charset="-122"/>
        <a:cs typeface="+mn-cs"/>
      </a:defRPr>
    </a:lvl2pPr>
    <a:lvl3pPr marL="914400" algn="l" rtl="0" fontAlgn="base">
      <a:spcBef>
        <a:spcPct val="20000"/>
      </a:spcBef>
      <a:spcAft>
        <a:spcPct val="0"/>
      </a:spcAft>
      <a:buClr>
        <a:schemeClr val="accent2"/>
      </a:buClr>
      <a:buFont typeface="Wingdings" pitchFamily="2" charset="2"/>
      <a:defRPr kumimoji="1" sz="2800" b="1" kern="1200">
        <a:solidFill>
          <a:schemeClr val="tx1"/>
        </a:solidFill>
        <a:latin typeface="Times New Roman" pitchFamily="18" charset="0"/>
        <a:ea typeface="黑体" pitchFamily="2" charset="-122"/>
        <a:cs typeface="+mn-cs"/>
      </a:defRPr>
    </a:lvl3pPr>
    <a:lvl4pPr marL="1371600" algn="l" rtl="0" fontAlgn="base">
      <a:spcBef>
        <a:spcPct val="20000"/>
      </a:spcBef>
      <a:spcAft>
        <a:spcPct val="0"/>
      </a:spcAft>
      <a:buClr>
        <a:schemeClr val="accent2"/>
      </a:buClr>
      <a:buFont typeface="Wingdings" pitchFamily="2" charset="2"/>
      <a:defRPr kumimoji="1" sz="2800" b="1" kern="1200">
        <a:solidFill>
          <a:schemeClr val="tx1"/>
        </a:solidFill>
        <a:latin typeface="Times New Roman" pitchFamily="18" charset="0"/>
        <a:ea typeface="黑体" pitchFamily="2" charset="-122"/>
        <a:cs typeface="+mn-cs"/>
      </a:defRPr>
    </a:lvl4pPr>
    <a:lvl5pPr marL="1828800" algn="l" rtl="0" fontAlgn="base">
      <a:spcBef>
        <a:spcPct val="20000"/>
      </a:spcBef>
      <a:spcAft>
        <a:spcPct val="0"/>
      </a:spcAft>
      <a:buClr>
        <a:schemeClr val="accent2"/>
      </a:buClr>
      <a:buFont typeface="Wingdings" pitchFamily="2" charset="2"/>
      <a:defRPr kumimoji="1" sz="2800" b="1" kern="1200">
        <a:solidFill>
          <a:schemeClr val="tx1"/>
        </a:solidFill>
        <a:latin typeface="Times New Roman" pitchFamily="18" charset="0"/>
        <a:ea typeface="黑体" pitchFamily="2" charset="-122"/>
        <a:cs typeface="+mn-cs"/>
      </a:defRPr>
    </a:lvl5pPr>
    <a:lvl6pPr marL="2286000" algn="l" defTabSz="914400" rtl="0" eaLnBrk="1" latinLnBrk="0" hangingPunct="1">
      <a:defRPr kumimoji="1" sz="2800" b="1" kern="1200">
        <a:solidFill>
          <a:schemeClr val="tx1"/>
        </a:solidFill>
        <a:latin typeface="Times New Roman" pitchFamily="18" charset="0"/>
        <a:ea typeface="黑体" pitchFamily="2" charset="-122"/>
        <a:cs typeface="+mn-cs"/>
      </a:defRPr>
    </a:lvl6pPr>
    <a:lvl7pPr marL="2743200" algn="l" defTabSz="914400" rtl="0" eaLnBrk="1" latinLnBrk="0" hangingPunct="1">
      <a:defRPr kumimoji="1" sz="2800" b="1" kern="1200">
        <a:solidFill>
          <a:schemeClr val="tx1"/>
        </a:solidFill>
        <a:latin typeface="Times New Roman" pitchFamily="18" charset="0"/>
        <a:ea typeface="黑体" pitchFamily="2" charset="-122"/>
        <a:cs typeface="+mn-cs"/>
      </a:defRPr>
    </a:lvl7pPr>
    <a:lvl8pPr marL="3200400" algn="l" defTabSz="914400" rtl="0" eaLnBrk="1" latinLnBrk="0" hangingPunct="1">
      <a:defRPr kumimoji="1" sz="2800" b="1" kern="1200">
        <a:solidFill>
          <a:schemeClr val="tx1"/>
        </a:solidFill>
        <a:latin typeface="Times New Roman" pitchFamily="18" charset="0"/>
        <a:ea typeface="黑体" pitchFamily="2" charset="-122"/>
        <a:cs typeface="+mn-cs"/>
      </a:defRPr>
    </a:lvl8pPr>
    <a:lvl9pPr marL="3657600" algn="l" defTabSz="914400" rtl="0" eaLnBrk="1" latinLnBrk="0" hangingPunct="1">
      <a:defRPr kumimoji="1" sz="2800" b="1" kern="1200">
        <a:solidFill>
          <a:schemeClr val="tx1"/>
        </a:solidFill>
        <a:latin typeface="Times New Roman" pitchFamily="18" charset="0"/>
        <a:ea typeface="黑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00"/>
    <a:srgbClr val="0000CC"/>
    <a:srgbClr val="F5DC7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74" autoAdjust="0"/>
    <p:restoredTop sz="96408" autoAdjust="0"/>
  </p:normalViewPr>
  <p:slideViewPr>
    <p:cSldViewPr>
      <p:cViewPr varScale="1">
        <p:scale>
          <a:sx n="67" d="100"/>
          <a:sy n="67" d="100"/>
        </p:scale>
        <p:origin x="1016" y="26"/>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Lst>
  </p:outlineViewPr>
  <p:notesTextViewPr>
    <p:cViewPr>
      <p:scale>
        <a:sx n="100" d="100"/>
        <a:sy n="100" d="100"/>
      </p:scale>
      <p:origin x="0" y="0"/>
    </p:cViewPr>
  </p:notesTextViewPr>
  <p:sorterViewPr>
    <p:cViewPr>
      <p:scale>
        <a:sx n="66" d="100"/>
        <a:sy n="66" d="100"/>
      </p:scale>
      <p:origin x="0" y="39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_rels/viewProps.xml.rels><?xml version="1.0" encoding="UTF-8" standalone="yes"?>
<Relationships xmlns="http://schemas.openxmlformats.org/package/2006/relationships"><Relationship Id="rId8" Type="http://schemas.openxmlformats.org/officeDocument/2006/relationships/slide" Target="slides/slide17.xml"/><Relationship Id="rId3" Type="http://schemas.openxmlformats.org/officeDocument/2006/relationships/slide" Target="slides/slide3.xml"/><Relationship Id="rId7" Type="http://schemas.openxmlformats.org/officeDocument/2006/relationships/slide" Target="slides/slide16.xml"/><Relationship Id="rId2" Type="http://schemas.openxmlformats.org/officeDocument/2006/relationships/slide" Target="slides/slide2.xml"/><Relationship Id="rId1" Type="http://schemas.openxmlformats.org/officeDocument/2006/relationships/slide" Target="slides/slide1.xml"/><Relationship Id="rId6" Type="http://schemas.openxmlformats.org/officeDocument/2006/relationships/slide" Target="slides/slide15.xml"/><Relationship Id="rId5" Type="http://schemas.openxmlformats.org/officeDocument/2006/relationships/slide" Target="slides/slide11.xml"/><Relationship Id="rId4"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ClrTx/>
              <a:buFontTx/>
              <a:buNone/>
              <a:defRPr sz="1200" b="0" smtClean="0">
                <a:ea typeface="宋体" pitchFamily="2" charset="-122"/>
              </a:defRPr>
            </a:lvl1pPr>
          </a:lstStyle>
          <a:p>
            <a:pPr>
              <a:defRPr/>
            </a:pPr>
            <a:endParaRPr lang="zh-CN" altLang="en-US"/>
          </a:p>
        </p:txBody>
      </p:sp>
      <p:sp>
        <p:nvSpPr>
          <p:cNvPr id="717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FontTx/>
              <a:buNone/>
              <a:defRPr sz="1200" b="0" smtClean="0">
                <a:ea typeface="宋体" pitchFamily="2" charset="-122"/>
              </a:defRPr>
            </a:lvl1pPr>
          </a:lstStyle>
          <a:p>
            <a:pPr>
              <a:defRPr/>
            </a:pPr>
            <a:endParaRPr lang="en-US" altLang="zh-CN"/>
          </a:p>
        </p:txBody>
      </p:sp>
      <p:sp>
        <p:nvSpPr>
          <p:cNvPr id="481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717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717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buClrTx/>
              <a:buFontTx/>
              <a:buNone/>
              <a:defRPr sz="1200" b="0" smtClean="0">
                <a:ea typeface="宋体" pitchFamily="2" charset="-122"/>
              </a:defRPr>
            </a:lvl1pPr>
          </a:lstStyle>
          <a:p>
            <a:pPr>
              <a:defRPr/>
            </a:pPr>
            <a:endParaRPr lang="en-US" altLang="zh-CN"/>
          </a:p>
        </p:txBody>
      </p:sp>
      <p:sp>
        <p:nvSpPr>
          <p:cNvPr id="717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ClrTx/>
              <a:buFontTx/>
              <a:buNone/>
              <a:defRPr sz="1200" b="0" smtClean="0">
                <a:ea typeface="宋体" pitchFamily="2" charset="-122"/>
              </a:defRPr>
            </a:lvl1pPr>
          </a:lstStyle>
          <a:p>
            <a:pPr>
              <a:defRPr/>
            </a:pPr>
            <a:fld id="{E95B263C-5119-4304-8D42-7ACA737F6E5B}" type="slidenum">
              <a:rPr lang="zh-CN" altLang="en-US"/>
              <a:pPr>
                <a:defRPr/>
              </a:pPr>
              <a:t>‹#›</a:t>
            </a:fld>
            <a:endParaRPr lang="en-US" altLang="zh-CN"/>
          </a:p>
        </p:txBody>
      </p:sp>
    </p:spTree>
    <p:extLst>
      <p:ext uri="{BB962C8B-B14F-4D97-AF65-F5344CB8AC3E}">
        <p14:creationId xmlns:p14="http://schemas.microsoft.com/office/powerpoint/2010/main" val="301690755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95B263C-5119-4304-8D42-7ACA737F6E5B}" type="slidenum">
              <a:rPr lang="zh-CN" altLang="en-US" smtClean="0"/>
              <a:pPr>
                <a:defRPr/>
              </a:pPr>
              <a:t>3</a:t>
            </a:fld>
            <a:endParaRPr lang="en-US" altLang="zh-CN"/>
          </a:p>
        </p:txBody>
      </p:sp>
    </p:spTree>
    <p:extLst>
      <p:ext uri="{BB962C8B-B14F-4D97-AF65-F5344CB8AC3E}">
        <p14:creationId xmlns:p14="http://schemas.microsoft.com/office/powerpoint/2010/main" val="8875988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1026"/>
          <p:cNvGrpSpPr>
            <a:grpSpLocks/>
          </p:cNvGrpSpPr>
          <p:nvPr/>
        </p:nvGrpSpPr>
        <p:grpSpPr bwMode="auto">
          <a:xfrm>
            <a:off x="0" y="68263"/>
            <a:ext cx="8678863" cy="6713537"/>
            <a:chOff x="0" y="43"/>
            <a:chExt cx="5467" cy="4229"/>
          </a:xfrm>
        </p:grpSpPr>
        <p:sp>
          <p:nvSpPr>
            <p:cNvPr id="5" name="Rectangle 1027"/>
            <p:cNvSpPr>
              <a:spLocks noChangeArrowheads="1"/>
            </p:cNvSpPr>
            <p:nvPr userDrawn="1"/>
          </p:nvSpPr>
          <p:spPr bwMode="auto">
            <a:xfrm>
              <a:off x="692" y="494"/>
              <a:ext cx="4775" cy="936"/>
            </a:xfrm>
            <a:prstGeom prst="rect">
              <a:avLst/>
            </a:prstGeom>
            <a:solidFill>
              <a:schemeClr val="accent1"/>
            </a:solidFill>
            <a:ln w="9525">
              <a:noFill/>
              <a:miter lim="800000"/>
              <a:headEnd/>
              <a:tailEnd/>
            </a:ln>
            <a:effectLst/>
          </p:spPr>
          <p:txBody>
            <a:bodyPr wrap="none" anchor="ctr"/>
            <a:lstStyle/>
            <a:p>
              <a:pPr>
                <a:defRPr/>
              </a:pPr>
              <a:endParaRPr lang="zh-CN" altLang="en-US"/>
            </a:p>
          </p:txBody>
        </p:sp>
        <p:grpSp>
          <p:nvGrpSpPr>
            <p:cNvPr id="6" name="Group 1028"/>
            <p:cNvGrpSpPr>
              <a:grpSpLocks/>
            </p:cNvGrpSpPr>
            <p:nvPr userDrawn="1"/>
          </p:nvGrpSpPr>
          <p:grpSpPr bwMode="auto">
            <a:xfrm>
              <a:off x="0" y="43"/>
              <a:ext cx="624" cy="4229"/>
              <a:chOff x="0" y="43"/>
              <a:chExt cx="624" cy="4229"/>
            </a:xfrm>
          </p:grpSpPr>
          <p:sp>
            <p:nvSpPr>
              <p:cNvPr id="7" name="Line 1029"/>
              <p:cNvSpPr>
                <a:spLocks noChangeShapeType="1"/>
              </p:cNvSpPr>
              <p:nvPr userDrawn="1"/>
            </p:nvSpPr>
            <p:spPr bwMode="auto">
              <a:xfrm>
                <a:off x="0" y="4203"/>
                <a:ext cx="624" cy="0"/>
              </a:xfrm>
              <a:prstGeom prst="line">
                <a:avLst/>
              </a:prstGeom>
              <a:noFill/>
              <a:ln w="9525">
                <a:solidFill>
                  <a:schemeClr val="bg2"/>
                </a:solidFill>
                <a:round/>
                <a:headEnd/>
                <a:tailEnd/>
              </a:ln>
              <a:effectLst/>
            </p:spPr>
            <p:txBody>
              <a:bodyPr wrap="none" anchor="ctr"/>
              <a:lstStyle/>
              <a:p>
                <a:pPr>
                  <a:defRPr/>
                </a:pPr>
                <a:endParaRPr lang="zh-CN" altLang="en-US"/>
              </a:p>
            </p:txBody>
          </p:sp>
          <p:sp>
            <p:nvSpPr>
              <p:cNvPr id="8" name="Line 1030"/>
              <p:cNvSpPr>
                <a:spLocks noChangeShapeType="1"/>
              </p:cNvSpPr>
              <p:nvPr userDrawn="1"/>
            </p:nvSpPr>
            <p:spPr bwMode="auto">
              <a:xfrm>
                <a:off x="0" y="4239"/>
                <a:ext cx="624" cy="0"/>
              </a:xfrm>
              <a:prstGeom prst="line">
                <a:avLst/>
              </a:prstGeom>
              <a:noFill/>
              <a:ln w="38100">
                <a:solidFill>
                  <a:schemeClr val="bg2"/>
                </a:solidFill>
                <a:round/>
                <a:headEnd/>
                <a:tailEnd/>
              </a:ln>
              <a:effectLst/>
            </p:spPr>
            <p:txBody>
              <a:bodyPr wrap="none" anchor="ctr"/>
              <a:lstStyle/>
              <a:p>
                <a:pPr>
                  <a:defRPr/>
                </a:pPr>
                <a:endParaRPr lang="zh-CN" altLang="en-US"/>
              </a:p>
            </p:txBody>
          </p:sp>
          <p:sp>
            <p:nvSpPr>
              <p:cNvPr id="9" name="Line 1031"/>
              <p:cNvSpPr>
                <a:spLocks noChangeShapeType="1"/>
              </p:cNvSpPr>
              <p:nvPr userDrawn="1"/>
            </p:nvSpPr>
            <p:spPr bwMode="auto">
              <a:xfrm>
                <a:off x="0" y="4272"/>
                <a:ext cx="624" cy="0"/>
              </a:xfrm>
              <a:prstGeom prst="line">
                <a:avLst/>
              </a:prstGeom>
              <a:noFill/>
              <a:ln w="19050">
                <a:solidFill>
                  <a:schemeClr val="bg2"/>
                </a:solidFill>
                <a:round/>
                <a:headEnd/>
                <a:tailEnd/>
              </a:ln>
              <a:effectLst/>
            </p:spPr>
            <p:txBody>
              <a:bodyPr wrap="none" anchor="ctr"/>
              <a:lstStyle/>
              <a:p>
                <a:pPr>
                  <a:defRPr/>
                </a:pPr>
                <a:endParaRPr lang="zh-CN" altLang="en-US"/>
              </a:p>
            </p:txBody>
          </p:sp>
          <p:sp>
            <p:nvSpPr>
              <p:cNvPr id="10" name="Line 1032"/>
              <p:cNvSpPr>
                <a:spLocks noChangeShapeType="1"/>
              </p:cNvSpPr>
              <p:nvPr userDrawn="1"/>
            </p:nvSpPr>
            <p:spPr bwMode="auto">
              <a:xfrm>
                <a:off x="0" y="4113"/>
                <a:ext cx="624" cy="0"/>
              </a:xfrm>
              <a:prstGeom prst="line">
                <a:avLst/>
              </a:prstGeom>
              <a:noFill/>
              <a:ln w="28575">
                <a:solidFill>
                  <a:schemeClr val="bg2"/>
                </a:solidFill>
                <a:round/>
                <a:headEnd/>
                <a:tailEnd/>
              </a:ln>
              <a:effectLst/>
            </p:spPr>
            <p:txBody>
              <a:bodyPr wrap="none" anchor="ctr"/>
              <a:lstStyle/>
              <a:p>
                <a:pPr>
                  <a:defRPr/>
                </a:pPr>
                <a:endParaRPr lang="zh-CN" altLang="en-US"/>
              </a:p>
            </p:txBody>
          </p:sp>
          <p:sp>
            <p:nvSpPr>
              <p:cNvPr id="11" name="Line 1033"/>
              <p:cNvSpPr>
                <a:spLocks noChangeShapeType="1"/>
              </p:cNvSpPr>
              <p:nvPr userDrawn="1"/>
            </p:nvSpPr>
            <p:spPr bwMode="auto">
              <a:xfrm>
                <a:off x="0" y="4065"/>
                <a:ext cx="624" cy="0"/>
              </a:xfrm>
              <a:prstGeom prst="line">
                <a:avLst/>
              </a:prstGeom>
              <a:noFill/>
              <a:ln w="12700">
                <a:solidFill>
                  <a:schemeClr val="bg2"/>
                </a:solidFill>
                <a:round/>
                <a:headEnd/>
                <a:tailEnd/>
              </a:ln>
              <a:effectLst/>
            </p:spPr>
            <p:txBody>
              <a:bodyPr wrap="none" anchor="ctr"/>
              <a:lstStyle/>
              <a:p>
                <a:pPr>
                  <a:defRPr/>
                </a:pPr>
                <a:endParaRPr lang="zh-CN" altLang="en-US"/>
              </a:p>
            </p:txBody>
          </p:sp>
          <p:sp>
            <p:nvSpPr>
              <p:cNvPr id="12" name="Line 1034"/>
              <p:cNvSpPr>
                <a:spLocks noChangeShapeType="1"/>
              </p:cNvSpPr>
              <p:nvPr userDrawn="1"/>
            </p:nvSpPr>
            <p:spPr bwMode="auto">
              <a:xfrm>
                <a:off x="0" y="4158"/>
                <a:ext cx="624" cy="0"/>
              </a:xfrm>
              <a:prstGeom prst="line">
                <a:avLst/>
              </a:prstGeom>
              <a:noFill/>
              <a:ln w="19050">
                <a:solidFill>
                  <a:schemeClr val="bg2"/>
                </a:solidFill>
                <a:round/>
                <a:headEnd/>
                <a:tailEnd/>
              </a:ln>
              <a:effectLst/>
            </p:spPr>
            <p:txBody>
              <a:bodyPr wrap="none" anchor="ctr"/>
              <a:lstStyle/>
              <a:p>
                <a:pPr>
                  <a:defRPr/>
                </a:pPr>
                <a:endParaRPr lang="zh-CN" altLang="en-US"/>
              </a:p>
            </p:txBody>
          </p:sp>
          <p:sp>
            <p:nvSpPr>
              <p:cNvPr id="13" name="Line 1035"/>
              <p:cNvSpPr>
                <a:spLocks noChangeShapeType="1"/>
              </p:cNvSpPr>
              <p:nvPr userDrawn="1"/>
            </p:nvSpPr>
            <p:spPr bwMode="auto">
              <a:xfrm>
                <a:off x="0" y="3666"/>
                <a:ext cx="624" cy="0"/>
              </a:xfrm>
              <a:prstGeom prst="line">
                <a:avLst/>
              </a:prstGeom>
              <a:noFill/>
              <a:ln w="9525">
                <a:solidFill>
                  <a:schemeClr val="bg2"/>
                </a:solidFill>
                <a:round/>
                <a:headEnd/>
                <a:tailEnd/>
              </a:ln>
              <a:effectLst/>
            </p:spPr>
            <p:txBody>
              <a:bodyPr wrap="none" anchor="ctr"/>
              <a:lstStyle/>
              <a:p>
                <a:pPr>
                  <a:defRPr/>
                </a:pPr>
                <a:endParaRPr lang="zh-CN" altLang="en-US"/>
              </a:p>
            </p:txBody>
          </p:sp>
          <p:sp>
            <p:nvSpPr>
              <p:cNvPr id="14" name="Line 1036"/>
              <p:cNvSpPr>
                <a:spLocks noChangeShapeType="1"/>
              </p:cNvSpPr>
              <p:nvPr userDrawn="1"/>
            </p:nvSpPr>
            <p:spPr bwMode="auto">
              <a:xfrm>
                <a:off x="0" y="3639"/>
                <a:ext cx="624" cy="0"/>
              </a:xfrm>
              <a:prstGeom prst="line">
                <a:avLst/>
              </a:prstGeom>
              <a:noFill/>
              <a:ln w="38100">
                <a:solidFill>
                  <a:schemeClr val="bg2"/>
                </a:solidFill>
                <a:round/>
                <a:headEnd/>
                <a:tailEnd/>
              </a:ln>
              <a:effectLst/>
            </p:spPr>
            <p:txBody>
              <a:bodyPr wrap="none" anchor="ctr"/>
              <a:lstStyle/>
              <a:p>
                <a:pPr>
                  <a:defRPr/>
                </a:pPr>
                <a:endParaRPr lang="zh-CN" altLang="en-US"/>
              </a:p>
            </p:txBody>
          </p:sp>
          <p:sp>
            <p:nvSpPr>
              <p:cNvPr id="15" name="Line 1037"/>
              <p:cNvSpPr>
                <a:spLocks noChangeShapeType="1"/>
              </p:cNvSpPr>
              <p:nvPr userDrawn="1"/>
            </p:nvSpPr>
            <p:spPr bwMode="auto">
              <a:xfrm>
                <a:off x="0" y="4020"/>
                <a:ext cx="624" cy="0"/>
              </a:xfrm>
              <a:prstGeom prst="line">
                <a:avLst/>
              </a:prstGeom>
              <a:noFill/>
              <a:ln w="19050">
                <a:solidFill>
                  <a:schemeClr val="bg2"/>
                </a:solidFill>
                <a:round/>
                <a:headEnd/>
                <a:tailEnd/>
              </a:ln>
              <a:effectLst/>
            </p:spPr>
            <p:txBody>
              <a:bodyPr wrap="none" anchor="ctr"/>
              <a:lstStyle/>
              <a:p>
                <a:pPr>
                  <a:defRPr/>
                </a:pPr>
                <a:endParaRPr lang="zh-CN" altLang="en-US"/>
              </a:p>
            </p:txBody>
          </p:sp>
          <p:sp>
            <p:nvSpPr>
              <p:cNvPr id="16" name="Line 1038"/>
              <p:cNvSpPr>
                <a:spLocks noChangeShapeType="1"/>
              </p:cNvSpPr>
              <p:nvPr userDrawn="1"/>
            </p:nvSpPr>
            <p:spPr bwMode="auto">
              <a:xfrm>
                <a:off x="0" y="3894"/>
                <a:ext cx="624" cy="0"/>
              </a:xfrm>
              <a:prstGeom prst="line">
                <a:avLst/>
              </a:prstGeom>
              <a:noFill/>
              <a:ln w="28575">
                <a:solidFill>
                  <a:schemeClr val="bg2"/>
                </a:solidFill>
                <a:round/>
                <a:headEnd/>
                <a:tailEnd/>
              </a:ln>
              <a:effectLst/>
            </p:spPr>
            <p:txBody>
              <a:bodyPr wrap="none" anchor="ctr"/>
              <a:lstStyle/>
              <a:p>
                <a:pPr>
                  <a:defRPr/>
                </a:pPr>
                <a:endParaRPr lang="zh-CN" altLang="en-US"/>
              </a:p>
            </p:txBody>
          </p:sp>
          <p:sp>
            <p:nvSpPr>
              <p:cNvPr id="17" name="Line 1039"/>
              <p:cNvSpPr>
                <a:spLocks noChangeShapeType="1"/>
              </p:cNvSpPr>
              <p:nvPr userDrawn="1"/>
            </p:nvSpPr>
            <p:spPr bwMode="auto">
              <a:xfrm>
                <a:off x="0" y="3813"/>
                <a:ext cx="624" cy="0"/>
              </a:xfrm>
              <a:prstGeom prst="line">
                <a:avLst/>
              </a:prstGeom>
              <a:noFill/>
              <a:ln w="12700">
                <a:solidFill>
                  <a:schemeClr val="bg2"/>
                </a:solidFill>
                <a:round/>
                <a:headEnd/>
                <a:tailEnd/>
              </a:ln>
              <a:effectLst/>
            </p:spPr>
            <p:txBody>
              <a:bodyPr wrap="none" anchor="ctr"/>
              <a:lstStyle/>
              <a:p>
                <a:pPr>
                  <a:defRPr/>
                </a:pPr>
                <a:endParaRPr lang="zh-CN" altLang="en-US"/>
              </a:p>
            </p:txBody>
          </p:sp>
          <p:sp>
            <p:nvSpPr>
              <p:cNvPr id="18" name="Line 1040"/>
              <p:cNvSpPr>
                <a:spLocks noChangeShapeType="1"/>
              </p:cNvSpPr>
              <p:nvPr userDrawn="1"/>
            </p:nvSpPr>
            <p:spPr bwMode="auto">
              <a:xfrm>
                <a:off x="0" y="3999"/>
                <a:ext cx="624" cy="0"/>
              </a:xfrm>
              <a:prstGeom prst="line">
                <a:avLst/>
              </a:prstGeom>
              <a:noFill/>
              <a:ln w="9525">
                <a:solidFill>
                  <a:schemeClr val="bg2"/>
                </a:solidFill>
                <a:round/>
                <a:headEnd/>
                <a:tailEnd/>
              </a:ln>
              <a:effectLst/>
            </p:spPr>
            <p:txBody>
              <a:bodyPr wrap="none" anchor="ctr"/>
              <a:lstStyle/>
              <a:p>
                <a:pPr>
                  <a:defRPr/>
                </a:pPr>
                <a:endParaRPr lang="zh-CN" altLang="en-US"/>
              </a:p>
            </p:txBody>
          </p:sp>
          <p:sp>
            <p:nvSpPr>
              <p:cNvPr id="19" name="Line 1041"/>
              <p:cNvSpPr>
                <a:spLocks noChangeShapeType="1"/>
              </p:cNvSpPr>
              <p:nvPr userDrawn="1"/>
            </p:nvSpPr>
            <p:spPr bwMode="auto">
              <a:xfrm>
                <a:off x="0" y="3687"/>
                <a:ext cx="624" cy="0"/>
              </a:xfrm>
              <a:prstGeom prst="line">
                <a:avLst/>
              </a:prstGeom>
              <a:noFill/>
              <a:ln w="12700">
                <a:solidFill>
                  <a:schemeClr val="bg2"/>
                </a:solidFill>
                <a:round/>
                <a:headEnd/>
                <a:tailEnd/>
              </a:ln>
              <a:effectLst/>
            </p:spPr>
            <p:txBody>
              <a:bodyPr wrap="none" anchor="ctr"/>
              <a:lstStyle/>
              <a:p>
                <a:pPr>
                  <a:defRPr/>
                </a:pPr>
                <a:endParaRPr lang="zh-CN" altLang="en-US"/>
              </a:p>
            </p:txBody>
          </p:sp>
          <p:sp>
            <p:nvSpPr>
              <p:cNvPr id="20" name="Line 1042"/>
              <p:cNvSpPr>
                <a:spLocks noChangeShapeType="1"/>
              </p:cNvSpPr>
              <p:nvPr userDrawn="1"/>
            </p:nvSpPr>
            <p:spPr bwMode="auto">
              <a:xfrm>
                <a:off x="0" y="3741"/>
                <a:ext cx="624" cy="0"/>
              </a:xfrm>
              <a:prstGeom prst="line">
                <a:avLst/>
              </a:prstGeom>
              <a:noFill/>
              <a:ln w="12700">
                <a:solidFill>
                  <a:schemeClr val="bg2"/>
                </a:solidFill>
                <a:round/>
                <a:headEnd/>
                <a:tailEnd/>
              </a:ln>
              <a:effectLst/>
            </p:spPr>
            <p:txBody>
              <a:bodyPr wrap="none" anchor="ctr"/>
              <a:lstStyle/>
              <a:p>
                <a:pPr>
                  <a:defRPr/>
                </a:pPr>
                <a:endParaRPr lang="zh-CN" altLang="en-US"/>
              </a:p>
            </p:txBody>
          </p:sp>
          <p:sp>
            <p:nvSpPr>
              <p:cNvPr id="21" name="Line 1043"/>
              <p:cNvSpPr>
                <a:spLocks noChangeShapeType="1"/>
              </p:cNvSpPr>
              <p:nvPr userDrawn="1"/>
            </p:nvSpPr>
            <p:spPr bwMode="auto">
              <a:xfrm>
                <a:off x="0" y="3939"/>
                <a:ext cx="624" cy="0"/>
              </a:xfrm>
              <a:prstGeom prst="line">
                <a:avLst/>
              </a:prstGeom>
              <a:noFill/>
              <a:ln w="19050">
                <a:solidFill>
                  <a:schemeClr val="bg2"/>
                </a:solidFill>
                <a:round/>
                <a:headEnd/>
                <a:tailEnd/>
              </a:ln>
              <a:effectLst/>
            </p:spPr>
            <p:txBody>
              <a:bodyPr wrap="none" anchor="ctr"/>
              <a:lstStyle/>
              <a:p>
                <a:pPr>
                  <a:defRPr/>
                </a:pPr>
                <a:endParaRPr lang="zh-CN" altLang="en-US"/>
              </a:p>
            </p:txBody>
          </p:sp>
          <p:sp>
            <p:nvSpPr>
              <p:cNvPr id="22" name="Line 1044"/>
              <p:cNvSpPr>
                <a:spLocks noChangeShapeType="1"/>
              </p:cNvSpPr>
              <p:nvPr userDrawn="1"/>
            </p:nvSpPr>
            <p:spPr bwMode="auto">
              <a:xfrm>
                <a:off x="0" y="3918"/>
                <a:ext cx="624" cy="0"/>
              </a:xfrm>
              <a:prstGeom prst="line">
                <a:avLst/>
              </a:prstGeom>
              <a:noFill/>
              <a:ln w="9525">
                <a:solidFill>
                  <a:schemeClr val="bg2"/>
                </a:solidFill>
                <a:round/>
                <a:headEnd/>
                <a:tailEnd/>
              </a:ln>
              <a:effectLst/>
            </p:spPr>
            <p:txBody>
              <a:bodyPr wrap="none" anchor="ctr"/>
              <a:lstStyle/>
              <a:p>
                <a:pPr>
                  <a:defRPr/>
                </a:pPr>
                <a:endParaRPr lang="zh-CN" altLang="en-US"/>
              </a:p>
            </p:txBody>
          </p:sp>
          <p:sp>
            <p:nvSpPr>
              <p:cNvPr id="23" name="Line 1045"/>
              <p:cNvSpPr>
                <a:spLocks noChangeShapeType="1"/>
              </p:cNvSpPr>
              <p:nvPr userDrawn="1"/>
            </p:nvSpPr>
            <p:spPr bwMode="auto">
              <a:xfrm>
                <a:off x="0" y="3510"/>
                <a:ext cx="624" cy="0"/>
              </a:xfrm>
              <a:prstGeom prst="line">
                <a:avLst/>
              </a:prstGeom>
              <a:noFill/>
              <a:ln w="9525">
                <a:solidFill>
                  <a:schemeClr val="bg2"/>
                </a:solidFill>
                <a:round/>
                <a:headEnd/>
                <a:tailEnd/>
              </a:ln>
              <a:effectLst/>
            </p:spPr>
            <p:txBody>
              <a:bodyPr wrap="none" anchor="ctr"/>
              <a:lstStyle/>
              <a:p>
                <a:pPr>
                  <a:defRPr/>
                </a:pPr>
                <a:endParaRPr lang="zh-CN" altLang="en-US"/>
              </a:p>
            </p:txBody>
          </p:sp>
          <p:sp>
            <p:nvSpPr>
              <p:cNvPr id="24" name="Line 1046"/>
              <p:cNvSpPr>
                <a:spLocks noChangeShapeType="1"/>
              </p:cNvSpPr>
              <p:nvPr userDrawn="1"/>
            </p:nvSpPr>
            <p:spPr bwMode="auto">
              <a:xfrm>
                <a:off x="0" y="3546"/>
                <a:ext cx="624" cy="0"/>
              </a:xfrm>
              <a:prstGeom prst="line">
                <a:avLst/>
              </a:prstGeom>
              <a:noFill/>
              <a:ln w="38100">
                <a:solidFill>
                  <a:schemeClr val="bg2"/>
                </a:solidFill>
                <a:round/>
                <a:headEnd/>
                <a:tailEnd/>
              </a:ln>
              <a:effectLst/>
            </p:spPr>
            <p:txBody>
              <a:bodyPr wrap="none" anchor="ctr"/>
              <a:lstStyle/>
              <a:p>
                <a:pPr>
                  <a:defRPr/>
                </a:pPr>
                <a:endParaRPr lang="zh-CN" altLang="en-US"/>
              </a:p>
            </p:txBody>
          </p:sp>
          <p:sp>
            <p:nvSpPr>
              <p:cNvPr id="25" name="Line 1047"/>
              <p:cNvSpPr>
                <a:spLocks noChangeShapeType="1"/>
              </p:cNvSpPr>
              <p:nvPr userDrawn="1"/>
            </p:nvSpPr>
            <p:spPr bwMode="auto">
              <a:xfrm>
                <a:off x="0" y="3579"/>
                <a:ext cx="624" cy="0"/>
              </a:xfrm>
              <a:prstGeom prst="line">
                <a:avLst/>
              </a:prstGeom>
              <a:noFill/>
              <a:ln w="19050">
                <a:solidFill>
                  <a:schemeClr val="bg2"/>
                </a:solidFill>
                <a:round/>
                <a:headEnd/>
                <a:tailEnd/>
              </a:ln>
              <a:effectLst/>
            </p:spPr>
            <p:txBody>
              <a:bodyPr wrap="none" anchor="ctr"/>
              <a:lstStyle/>
              <a:p>
                <a:pPr>
                  <a:defRPr/>
                </a:pPr>
                <a:endParaRPr lang="zh-CN" altLang="en-US"/>
              </a:p>
            </p:txBody>
          </p:sp>
          <p:sp>
            <p:nvSpPr>
              <p:cNvPr id="26" name="Line 1048"/>
              <p:cNvSpPr>
                <a:spLocks noChangeShapeType="1"/>
              </p:cNvSpPr>
              <p:nvPr userDrawn="1"/>
            </p:nvSpPr>
            <p:spPr bwMode="auto">
              <a:xfrm>
                <a:off x="0" y="3420"/>
                <a:ext cx="624" cy="0"/>
              </a:xfrm>
              <a:prstGeom prst="line">
                <a:avLst/>
              </a:prstGeom>
              <a:noFill/>
              <a:ln w="28575">
                <a:solidFill>
                  <a:schemeClr val="bg2"/>
                </a:solidFill>
                <a:round/>
                <a:headEnd/>
                <a:tailEnd/>
              </a:ln>
              <a:effectLst/>
            </p:spPr>
            <p:txBody>
              <a:bodyPr wrap="none" anchor="ctr"/>
              <a:lstStyle/>
              <a:p>
                <a:pPr>
                  <a:defRPr/>
                </a:pPr>
                <a:endParaRPr lang="zh-CN" altLang="en-US"/>
              </a:p>
            </p:txBody>
          </p:sp>
          <p:sp>
            <p:nvSpPr>
              <p:cNvPr id="27" name="Line 1049"/>
              <p:cNvSpPr>
                <a:spLocks noChangeShapeType="1"/>
              </p:cNvSpPr>
              <p:nvPr userDrawn="1"/>
            </p:nvSpPr>
            <p:spPr bwMode="auto">
              <a:xfrm>
                <a:off x="0" y="3372"/>
                <a:ext cx="624" cy="0"/>
              </a:xfrm>
              <a:prstGeom prst="line">
                <a:avLst/>
              </a:prstGeom>
              <a:noFill/>
              <a:ln w="12700">
                <a:solidFill>
                  <a:schemeClr val="bg2"/>
                </a:solidFill>
                <a:round/>
                <a:headEnd/>
                <a:tailEnd/>
              </a:ln>
              <a:effectLst/>
            </p:spPr>
            <p:txBody>
              <a:bodyPr wrap="none" anchor="ctr"/>
              <a:lstStyle/>
              <a:p>
                <a:pPr>
                  <a:defRPr/>
                </a:pPr>
                <a:endParaRPr lang="zh-CN" altLang="en-US"/>
              </a:p>
            </p:txBody>
          </p:sp>
          <p:sp>
            <p:nvSpPr>
              <p:cNvPr id="28" name="Line 1050"/>
              <p:cNvSpPr>
                <a:spLocks noChangeShapeType="1"/>
              </p:cNvSpPr>
              <p:nvPr userDrawn="1"/>
            </p:nvSpPr>
            <p:spPr bwMode="auto">
              <a:xfrm>
                <a:off x="0" y="3465"/>
                <a:ext cx="624" cy="0"/>
              </a:xfrm>
              <a:prstGeom prst="line">
                <a:avLst/>
              </a:prstGeom>
              <a:noFill/>
              <a:ln w="19050">
                <a:solidFill>
                  <a:schemeClr val="bg2"/>
                </a:solidFill>
                <a:round/>
                <a:headEnd/>
                <a:tailEnd/>
              </a:ln>
              <a:effectLst/>
            </p:spPr>
            <p:txBody>
              <a:bodyPr wrap="none" anchor="ctr"/>
              <a:lstStyle/>
              <a:p>
                <a:pPr>
                  <a:defRPr/>
                </a:pPr>
                <a:endParaRPr lang="zh-CN" altLang="en-US"/>
              </a:p>
            </p:txBody>
          </p:sp>
          <p:sp>
            <p:nvSpPr>
              <p:cNvPr id="29" name="Line 1051"/>
              <p:cNvSpPr>
                <a:spLocks noChangeShapeType="1"/>
              </p:cNvSpPr>
              <p:nvPr userDrawn="1"/>
            </p:nvSpPr>
            <p:spPr bwMode="auto">
              <a:xfrm>
                <a:off x="0" y="2973"/>
                <a:ext cx="624" cy="0"/>
              </a:xfrm>
              <a:prstGeom prst="line">
                <a:avLst/>
              </a:prstGeom>
              <a:noFill/>
              <a:ln w="9525">
                <a:solidFill>
                  <a:schemeClr val="bg2"/>
                </a:solidFill>
                <a:round/>
                <a:headEnd/>
                <a:tailEnd/>
              </a:ln>
              <a:effectLst/>
            </p:spPr>
            <p:txBody>
              <a:bodyPr wrap="none" anchor="ctr"/>
              <a:lstStyle/>
              <a:p>
                <a:pPr>
                  <a:defRPr/>
                </a:pPr>
                <a:endParaRPr lang="zh-CN" altLang="en-US"/>
              </a:p>
            </p:txBody>
          </p:sp>
          <p:sp>
            <p:nvSpPr>
              <p:cNvPr id="30" name="Line 1052"/>
              <p:cNvSpPr>
                <a:spLocks noChangeShapeType="1"/>
              </p:cNvSpPr>
              <p:nvPr userDrawn="1"/>
            </p:nvSpPr>
            <p:spPr bwMode="auto">
              <a:xfrm>
                <a:off x="0" y="2946"/>
                <a:ext cx="624" cy="0"/>
              </a:xfrm>
              <a:prstGeom prst="line">
                <a:avLst/>
              </a:prstGeom>
              <a:noFill/>
              <a:ln w="38100">
                <a:solidFill>
                  <a:schemeClr val="bg2"/>
                </a:solidFill>
                <a:round/>
                <a:headEnd/>
                <a:tailEnd/>
              </a:ln>
              <a:effectLst/>
            </p:spPr>
            <p:txBody>
              <a:bodyPr wrap="none" anchor="ctr"/>
              <a:lstStyle/>
              <a:p>
                <a:pPr>
                  <a:defRPr/>
                </a:pPr>
                <a:endParaRPr lang="zh-CN" altLang="en-US"/>
              </a:p>
            </p:txBody>
          </p:sp>
          <p:sp>
            <p:nvSpPr>
              <p:cNvPr id="31" name="Line 1053"/>
              <p:cNvSpPr>
                <a:spLocks noChangeShapeType="1"/>
              </p:cNvSpPr>
              <p:nvPr userDrawn="1"/>
            </p:nvSpPr>
            <p:spPr bwMode="auto">
              <a:xfrm>
                <a:off x="0" y="3327"/>
                <a:ext cx="624" cy="0"/>
              </a:xfrm>
              <a:prstGeom prst="line">
                <a:avLst/>
              </a:prstGeom>
              <a:noFill/>
              <a:ln w="19050">
                <a:solidFill>
                  <a:schemeClr val="bg2"/>
                </a:solidFill>
                <a:round/>
                <a:headEnd/>
                <a:tailEnd/>
              </a:ln>
              <a:effectLst/>
            </p:spPr>
            <p:txBody>
              <a:bodyPr wrap="none" anchor="ctr"/>
              <a:lstStyle/>
              <a:p>
                <a:pPr>
                  <a:defRPr/>
                </a:pPr>
                <a:endParaRPr lang="zh-CN" altLang="en-US"/>
              </a:p>
            </p:txBody>
          </p:sp>
          <p:sp>
            <p:nvSpPr>
              <p:cNvPr id="32" name="Line 1054"/>
              <p:cNvSpPr>
                <a:spLocks noChangeShapeType="1"/>
              </p:cNvSpPr>
              <p:nvPr userDrawn="1"/>
            </p:nvSpPr>
            <p:spPr bwMode="auto">
              <a:xfrm>
                <a:off x="0" y="3201"/>
                <a:ext cx="624" cy="0"/>
              </a:xfrm>
              <a:prstGeom prst="line">
                <a:avLst/>
              </a:prstGeom>
              <a:noFill/>
              <a:ln w="28575">
                <a:solidFill>
                  <a:schemeClr val="bg2"/>
                </a:solidFill>
                <a:round/>
                <a:headEnd/>
                <a:tailEnd/>
              </a:ln>
              <a:effectLst/>
            </p:spPr>
            <p:txBody>
              <a:bodyPr wrap="none" anchor="ctr"/>
              <a:lstStyle/>
              <a:p>
                <a:pPr>
                  <a:defRPr/>
                </a:pPr>
                <a:endParaRPr lang="zh-CN" altLang="en-US"/>
              </a:p>
            </p:txBody>
          </p:sp>
          <p:sp>
            <p:nvSpPr>
              <p:cNvPr id="33" name="Line 1055"/>
              <p:cNvSpPr>
                <a:spLocks noChangeShapeType="1"/>
              </p:cNvSpPr>
              <p:nvPr userDrawn="1"/>
            </p:nvSpPr>
            <p:spPr bwMode="auto">
              <a:xfrm>
                <a:off x="0" y="3120"/>
                <a:ext cx="624" cy="0"/>
              </a:xfrm>
              <a:prstGeom prst="line">
                <a:avLst/>
              </a:prstGeom>
              <a:noFill/>
              <a:ln w="12700">
                <a:solidFill>
                  <a:schemeClr val="bg2"/>
                </a:solidFill>
                <a:round/>
                <a:headEnd/>
                <a:tailEnd/>
              </a:ln>
              <a:effectLst/>
            </p:spPr>
            <p:txBody>
              <a:bodyPr wrap="none" anchor="ctr"/>
              <a:lstStyle/>
              <a:p>
                <a:pPr>
                  <a:defRPr/>
                </a:pPr>
                <a:endParaRPr lang="zh-CN" altLang="en-US"/>
              </a:p>
            </p:txBody>
          </p:sp>
          <p:sp>
            <p:nvSpPr>
              <p:cNvPr id="34" name="Line 1056"/>
              <p:cNvSpPr>
                <a:spLocks noChangeShapeType="1"/>
              </p:cNvSpPr>
              <p:nvPr userDrawn="1"/>
            </p:nvSpPr>
            <p:spPr bwMode="auto">
              <a:xfrm>
                <a:off x="0" y="3306"/>
                <a:ext cx="624" cy="0"/>
              </a:xfrm>
              <a:prstGeom prst="line">
                <a:avLst/>
              </a:prstGeom>
              <a:noFill/>
              <a:ln w="9525">
                <a:solidFill>
                  <a:schemeClr val="bg2"/>
                </a:solidFill>
                <a:round/>
                <a:headEnd/>
                <a:tailEnd/>
              </a:ln>
              <a:effectLst/>
            </p:spPr>
            <p:txBody>
              <a:bodyPr wrap="none" anchor="ctr"/>
              <a:lstStyle/>
              <a:p>
                <a:pPr>
                  <a:defRPr/>
                </a:pPr>
                <a:endParaRPr lang="zh-CN" altLang="en-US"/>
              </a:p>
            </p:txBody>
          </p:sp>
          <p:sp>
            <p:nvSpPr>
              <p:cNvPr id="35" name="Line 1057"/>
              <p:cNvSpPr>
                <a:spLocks noChangeShapeType="1"/>
              </p:cNvSpPr>
              <p:nvPr userDrawn="1"/>
            </p:nvSpPr>
            <p:spPr bwMode="auto">
              <a:xfrm>
                <a:off x="0" y="2994"/>
                <a:ext cx="624" cy="0"/>
              </a:xfrm>
              <a:prstGeom prst="line">
                <a:avLst/>
              </a:prstGeom>
              <a:noFill/>
              <a:ln w="12700">
                <a:solidFill>
                  <a:schemeClr val="bg2"/>
                </a:solidFill>
                <a:round/>
                <a:headEnd/>
                <a:tailEnd/>
              </a:ln>
              <a:effectLst/>
            </p:spPr>
            <p:txBody>
              <a:bodyPr wrap="none" anchor="ctr"/>
              <a:lstStyle/>
              <a:p>
                <a:pPr>
                  <a:defRPr/>
                </a:pPr>
                <a:endParaRPr lang="zh-CN" altLang="en-US"/>
              </a:p>
            </p:txBody>
          </p:sp>
          <p:sp>
            <p:nvSpPr>
              <p:cNvPr id="36" name="Line 1058"/>
              <p:cNvSpPr>
                <a:spLocks noChangeShapeType="1"/>
              </p:cNvSpPr>
              <p:nvPr userDrawn="1"/>
            </p:nvSpPr>
            <p:spPr bwMode="auto">
              <a:xfrm>
                <a:off x="0" y="3048"/>
                <a:ext cx="624" cy="0"/>
              </a:xfrm>
              <a:prstGeom prst="line">
                <a:avLst/>
              </a:prstGeom>
              <a:noFill/>
              <a:ln w="12700">
                <a:solidFill>
                  <a:schemeClr val="bg2"/>
                </a:solidFill>
                <a:round/>
                <a:headEnd/>
                <a:tailEnd/>
              </a:ln>
              <a:effectLst/>
            </p:spPr>
            <p:txBody>
              <a:bodyPr wrap="none" anchor="ctr"/>
              <a:lstStyle/>
              <a:p>
                <a:pPr>
                  <a:defRPr/>
                </a:pPr>
                <a:endParaRPr lang="zh-CN" altLang="en-US"/>
              </a:p>
            </p:txBody>
          </p:sp>
          <p:sp>
            <p:nvSpPr>
              <p:cNvPr id="37" name="Line 1059"/>
              <p:cNvSpPr>
                <a:spLocks noChangeShapeType="1"/>
              </p:cNvSpPr>
              <p:nvPr userDrawn="1"/>
            </p:nvSpPr>
            <p:spPr bwMode="auto">
              <a:xfrm>
                <a:off x="0" y="3246"/>
                <a:ext cx="624" cy="0"/>
              </a:xfrm>
              <a:prstGeom prst="line">
                <a:avLst/>
              </a:prstGeom>
              <a:noFill/>
              <a:ln w="19050">
                <a:solidFill>
                  <a:schemeClr val="bg2"/>
                </a:solidFill>
                <a:round/>
                <a:headEnd/>
                <a:tailEnd/>
              </a:ln>
              <a:effectLst/>
            </p:spPr>
            <p:txBody>
              <a:bodyPr wrap="none" anchor="ctr"/>
              <a:lstStyle/>
              <a:p>
                <a:pPr>
                  <a:defRPr/>
                </a:pPr>
                <a:endParaRPr lang="zh-CN" altLang="en-US"/>
              </a:p>
            </p:txBody>
          </p:sp>
          <p:sp>
            <p:nvSpPr>
              <p:cNvPr id="38" name="Line 1060"/>
              <p:cNvSpPr>
                <a:spLocks noChangeShapeType="1"/>
              </p:cNvSpPr>
              <p:nvPr userDrawn="1"/>
            </p:nvSpPr>
            <p:spPr bwMode="auto">
              <a:xfrm>
                <a:off x="0" y="3225"/>
                <a:ext cx="624" cy="0"/>
              </a:xfrm>
              <a:prstGeom prst="line">
                <a:avLst/>
              </a:prstGeom>
              <a:noFill/>
              <a:ln w="9525">
                <a:solidFill>
                  <a:schemeClr val="bg2"/>
                </a:solidFill>
                <a:round/>
                <a:headEnd/>
                <a:tailEnd/>
              </a:ln>
              <a:effectLst/>
            </p:spPr>
            <p:txBody>
              <a:bodyPr wrap="none" anchor="ctr"/>
              <a:lstStyle/>
              <a:p>
                <a:pPr>
                  <a:defRPr/>
                </a:pPr>
                <a:endParaRPr lang="zh-CN" altLang="en-US"/>
              </a:p>
            </p:txBody>
          </p:sp>
          <p:sp>
            <p:nvSpPr>
              <p:cNvPr id="39" name="Line 1061"/>
              <p:cNvSpPr>
                <a:spLocks noChangeShapeType="1"/>
              </p:cNvSpPr>
              <p:nvPr userDrawn="1"/>
            </p:nvSpPr>
            <p:spPr bwMode="auto">
              <a:xfrm>
                <a:off x="0" y="2831"/>
                <a:ext cx="624" cy="0"/>
              </a:xfrm>
              <a:prstGeom prst="line">
                <a:avLst/>
              </a:prstGeom>
              <a:noFill/>
              <a:ln w="28575">
                <a:solidFill>
                  <a:schemeClr val="bg2"/>
                </a:solidFill>
                <a:round/>
                <a:headEnd/>
                <a:tailEnd/>
              </a:ln>
              <a:effectLst/>
            </p:spPr>
            <p:txBody>
              <a:bodyPr wrap="none" anchor="ctr"/>
              <a:lstStyle/>
              <a:p>
                <a:pPr>
                  <a:defRPr/>
                </a:pPr>
                <a:endParaRPr lang="zh-CN" altLang="en-US"/>
              </a:p>
            </p:txBody>
          </p:sp>
          <p:sp>
            <p:nvSpPr>
              <p:cNvPr id="40" name="Line 1062"/>
              <p:cNvSpPr>
                <a:spLocks noChangeShapeType="1"/>
              </p:cNvSpPr>
              <p:nvPr userDrawn="1"/>
            </p:nvSpPr>
            <p:spPr bwMode="auto">
              <a:xfrm>
                <a:off x="0" y="2750"/>
                <a:ext cx="624" cy="0"/>
              </a:xfrm>
              <a:prstGeom prst="line">
                <a:avLst/>
              </a:prstGeom>
              <a:noFill/>
              <a:ln w="12700">
                <a:solidFill>
                  <a:schemeClr val="bg2"/>
                </a:solidFill>
                <a:round/>
                <a:headEnd/>
                <a:tailEnd/>
              </a:ln>
              <a:effectLst/>
            </p:spPr>
            <p:txBody>
              <a:bodyPr wrap="none" anchor="ctr"/>
              <a:lstStyle/>
              <a:p>
                <a:pPr>
                  <a:defRPr/>
                </a:pPr>
                <a:endParaRPr lang="zh-CN" altLang="en-US"/>
              </a:p>
            </p:txBody>
          </p:sp>
          <p:sp>
            <p:nvSpPr>
              <p:cNvPr id="41" name="Line 1063"/>
              <p:cNvSpPr>
                <a:spLocks noChangeShapeType="1"/>
              </p:cNvSpPr>
              <p:nvPr userDrawn="1"/>
            </p:nvSpPr>
            <p:spPr bwMode="auto">
              <a:xfrm>
                <a:off x="0" y="2678"/>
                <a:ext cx="624" cy="0"/>
              </a:xfrm>
              <a:prstGeom prst="line">
                <a:avLst/>
              </a:prstGeom>
              <a:noFill/>
              <a:ln w="12700">
                <a:solidFill>
                  <a:schemeClr val="bg2"/>
                </a:solidFill>
                <a:round/>
                <a:headEnd/>
                <a:tailEnd/>
              </a:ln>
              <a:effectLst/>
            </p:spPr>
            <p:txBody>
              <a:bodyPr wrap="none" anchor="ctr"/>
              <a:lstStyle/>
              <a:p>
                <a:pPr>
                  <a:defRPr/>
                </a:pPr>
                <a:endParaRPr lang="zh-CN" altLang="en-US"/>
              </a:p>
            </p:txBody>
          </p:sp>
          <p:sp>
            <p:nvSpPr>
              <p:cNvPr id="42" name="Line 1064"/>
              <p:cNvSpPr>
                <a:spLocks noChangeShapeType="1"/>
              </p:cNvSpPr>
              <p:nvPr userDrawn="1"/>
            </p:nvSpPr>
            <p:spPr bwMode="auto">
              <a:xfrm>
                <a:off x="0" y="2876"/>
                <a:ext cx="624" cy="0"/>
              </a:xfrm>
              <a:prstGeom prst="line">
                <a:avLst/>
              </a:prstGeom>
              <a:noFill/>
              <a:ln w="19050">
                <a:solidFill>
                  <a:schemeClr val="bg2"/>
                </a:solidFill>
                <a:round/>
                <a:headEnd/>
                <a:tailEnd/>
              </a:ln>
              <a:effectLst/>
            </p:spPr>
            <p:txBody>
              <a:bodyPr wrap="none" anchor="ctr"/>
              <a:lstStyle/>
              <a:p>
                <a:pPr>
                  <a:defRPr/>
                </a:pPr>
                <a:endParaRPr lang="zh-CN" altLang="en-US"/>
              </a:p>
            </p:txBody>
          </p:sp>
          <p:sp>
            <p:nvSpPr>
              <p:cNvPr id="43" name="Line 1065"/>
              <p:cNvSpPr>
                <a:spLocks noChangeShapeType="1"/>
              </p:cNvSpPr>
              <p:nvPr userDrawn="1"/>
            </p:nvSpPr>
            <p:spPr bwMode="auto">
              <a:xfrm>
                <a:off x="0" y="2855"/>
                <a:ext cx="624" cy="0"/>
              </a:xfrm>
              <a:prstGeom prst="line">
                <a:avLst/>
              </a:prstGeom>
              <a:noFill/>
              <a:ln w="9525">
                <a:solidFill>
                  <a:schemeClr val="bg2"/>
                </a:solidFill>
                <a:round/>
                <a:headEnd/>
                <a:tailEnd/>
              </a:ln>
              <a:effectLst/>
            </p:spPr>
            <p:txBody>
              <a:bodyPr wrap="none" anchor="ctr"/>
              <a:lstStyle/>
              <a:p>
                <a:pPr>
                  <a:defRPr/>
                </a:pPr>
                <a:endParaRPr lang="zh-CN" altLang="en-US"/>
              </a:p>
            </p:txBody>
          </p:sp>
          <p:sp>
            <p:nvSpPr>
              <p:cNvPr id="44" name="Line 1066"/>
              <p:cNvSpPr>
                <a:spLocks noChangeShapeType="1"/>
              </p:cNvSpPr>
              <p:nvPr userDrawn="1"/>
            </p:nvSpPr>
            <p:spPr bwMode="auto">
              <a:xfrm>
                <a:off x="0" y="2554"/>
                <a:ext cx="624" cy="0"/>
              </a:xfrm>
              <a:prstGeom prst="line">
                <a:avLst/>
              </a:prstGeom>
              <a:noFill/>
              <a:ln w="9525">
                <a:solidFill>
                  <a:schemeClr val="bg2"/>
                </a:solidFill>
                <a:round/>
                <a:headEnd/>
                <a:tailEnd/>
              </a:ln>
              <a:effectLst/>
            </p:spPr>
            <p:txBody>
              <a:bodyPr wrap="none" anchor="ctr"/>
              <a:lstStyle/>
              <a:p>
                <a:pPr>
                  <a:defRPr/>
                </a:pPr>
                <a:endParaRPr lang="zh-CN" altLang="en-US"/>
              </a:p>
            </p:txBody>
          </p:sp>
          <p:sp>
            <p:nvSpPr>
              <p:cNvPr id="45" name="Line 1067"/>
              <p:cNvSpPr>
                <a:spLocks noChangeShapeType="1"/>
              </p:cNvSpPr>
              <p:nvPr userDrawn="1"/>
            </p:nvSpPr>
            <p:spPr bwMode="auto">
              <a:xfrm>
                <a:off x="0" y="2590"/>
                <a:ext cx="624" cy="0"/>
              </a:xfrm>
              <a:prstGeom prst="line">
                <a:avLst/>
              </a:prstGeom>
              <a:noFill/>
              <a:ln w="38100">
                <a:solidFill>
                  <a:schemeClr val="bg2"/>
                </a:solidFill>
                <a:round/>
                <a:headEnd/>
                <a:tailEnd/>
              </a:ln>
              <a:effectLst/>
            </p:spPr>
            <p:txBody>
              <a:bodyPr wrap="none" anchor="ctr"/>
              <a:lstStyle/>
              <a:p>
                <a:pPr>
                  <a:defRPr/>
                </a:pPr>
                <a:endParaRPr lang="zh-CN" altLang="en-US"/>
              </a:p>
            </p:txBody>
          </p:sp>
          <p:sp>
            <p:nvSpPr>
              <p:cNvPr id="46" name="Line 1068"/>
              <p:cNvSpPr>
                <a:spLocks noChangeShapeType="1"/>
              </p:cNvSpPr>
              <p:nvPr userDrawn="1"/>
            </p:nvSpPr>
            <p:spPr bwMode="auto">
              <a:xfrm>
                <a:off x="0" y="2623"/>
                <a:ext cx="624" cy="0"/>
              </a:xfrm>
              <a:prstGeom prst="line">
                <a:avLst/>
              </a:prstGeom>
              <a:noFill/>
              <a:ln w="19050">
                <a:solidFill>
                  <a:schemeClr val="bg2"/>
                </a:solidFill>
                <a:round/>
                <a:headEnd/>
                <a:tailEnd/>
              </a:ln>
              <a:effectLst/>
            </p:spPr>
            <p:txBody>
              <a:bodyPr wrap="none" anchor="ctr"/>
              <a:lstStyle/>
              <a:p>
                <a:pPr>
                  <a:defRPr/>
                </a:pPr>
                <a:endParaRPr lang="zh-CN" altLang="en-US"/>
              </a:p>
            </p:txBody>
          </p:sp>
          <p:sp>
            <p:nvSpPr>
              <p:cNvPr id="47" name="Line 1069"/>
              <p:cNvSpPr>
                <a:spLocks noChangeShapeType="1"/>
              </p:cNvSpPr>
              <p:nvPr userDrawn="1"/>
            </p:nvSpPr>
            <p:spPr bwMode="auto">
              <a:xfrm>
                <a:off x="0" y="2464"/>
                <a:ext cx="624" cy="0"/>
              </a:xfrm>
              <a:prstGeom prst="line">
                <a:avLst/>
              </a:prstGeom>
              <a:noFill/>
              <a:ln w="28575">
                <a:solidFill>
                  <a:schemeClr val="bg2"/>
                </a:solidFill>
                <a:round/>
                <a:headEnd/>
                <a:tailEnd/>
              </a:ln>
              <a:effectLst/>
            </p:spPr>
            <p:txBody>
              <a:bodyPr wrap="none" anchor="ctr"/>
              <a:lstStyle/>
              <a:p>
                <a:pPr>
                  <a:defRPr/>
                </a:pPr>
                <a:endParaRPr lang="zh-CN" altLang="en-US"/>
              </a:p>
            </p:txBody>
          </p:sp>
          <p:sp>
            <p:nvSpPr>
              <p:cNvPr id="48" name="Line 1070"/>
              <p:cNvSpPr>
                <a:spLocks noChangeShapeType="1"/>
              </p:cNvSpPr>
              <p:nvPr userDrawn="1"/>
            </p:nvSpPr>
            <p:spPr bwMode="auto">
              <a:xfrm>
                <a:off x="0" y="2416"/>
                <a:ext cx="624" cy="0"/>
              </a:xfrm>
              <a:prstGeom prst="line">
                <a:avLst/>
              </a:prstGeom>
              <a:noFill/>
              <a:ln w="12700">
                <a:solidFill>
                  <a:schemeClr val="bg2"/>
                </a:solidFill>
                <a:round/>
                <a:headEnd/>
                <a:tailEnd/>
              </a:ln>
              <a:effectLst/>
            </p:spPr>
            <p:txBody>
              <a:bodyPr wrap="none" anchor="ctr"/>
              <a:lstStyle/>
              <a:p>
                <a:pPr>
                  <a:defRPr/>
                </a:pPr>
                <a:endParaRPr lang="zh-CN" altLang="en-US"/>
              </a:p>
            </p:txBody>
          </p:sp>
          <p:sp>
            <p:nvSpPr>
              <p:cNvPr id="49" name="Line 1071"/>
              <p:cNvSpPr>
                <a:spLocks noChangeShapeType="1"/>
              </p:cNvSpPr>
              <p:nvPr userDrawn="1"/>
            </p:nvSpPr>
            <p:spPr bwMode="auto">
              <a:xfrm>
                <a:off x="0" y="2509"/>
                <a:ext cx="624" cy="0"/>
              </a:xfrm>
              <a:prstGeom prst="line">
                <a:avLst/>
              </a:prstGeom>
              <a:noFill/>
              <a:ln w="19050">
                <a:solidFill>
                  <a:schemeClr val="bg2"/>
                </a:solidFill>
                <a:round/>
                <a:headEnd/>
                <a:tailEnd/>
              </a:ln>
              <a:effectLst/>
            </p:spPr>
            <p:txBody>
              <a:bodyPr wrap="none" anchor="ctr"/>
              <a:lstStyle/>
              <a:p>
                <a:pPr>
                  <a:defRPr/>
                </a:pPr>
                <a:endParaRPr lang="zh-CN" altLang="en-US"/>
              </a:p>
            </p:txBody>
          </p:sp>
          <p:sp>
            <p:nvSpPr>
              <p:cNvPr id="50" name="Line 1072"/>
              <p:cNvSpPr>
                <a:spLocks noChangeShapeType="1"/>
              </p:cNvSpPr>
              <p:nvPr userDrawn="1"/>
            </p:nvSpPr>
            <p:spPr bwMode="auto">
              <a:xfrm>
                <a:off x="0" y="2371"/>
                <a:ext cx="624" cy="0"/>
              </a:xfrm>
              <a:prstGeom prst="line">
                <a:avLst/>
              </a:prstGeom>
              <a:noFill/>
              <a:ln w="19050">
                <a:solidFill>
                  <a:schemeClr val="bg2"/>
                </a:solidFill>
                <a:round/>
                <a:headEnd/>
                <a:tailEnd/>
              </a:ln>
              <a:effectLst/>
            </p:spPr>
            <p:txBody>
              <a:bodyPr wrap="none" anchor="ctr"/>
              <a:lstStyle/>
              <a:p>
                <a:pPr>
                  <a:defRPr/>
                </a:pPr>
                <a:endParaRPr lang="zh-CN" altLang="en-US"/>
              </a:p>
            </p:txBody>
          </p:sp>
          <p:sp>
            <p:nvSpPr>
              <p:cNvPr id="51" name="Line 1073"/>
              <p:cNvSpPr>
                <a:spLocks noChangeShapeType="1"/>
              </p:cNvSpPr>
              <p:nvPr userDrawn="1"/>
            </p:nvSpPr>
            <p:spPr bwMode="auto">
              <a:xfrm>
                <a:off x="0" y="2245"/>
                <a:ext cx="624" cy="0"/>
              </a:xfrm>
              <a:prstGeom prst="line">
                <a:avLst/>
              </a:prstGeom>
              <a:noFill/>
              <a:ln w="28575">
                <a:solidFill>
                  <a:schemeClr val="bg2"/>
                </a:solidFill>
                <a:round/>
                <a:headEnd/>
                <a:tailEnd/>
              </a:ln>
              <a:effectLst/>
            </p:spPr>
            <p:txBody>
              <a:bodyPr wrap="none" anchor="ctr"/>
              <a:lstStyle/>
              <a:p>
                <a:pPr>
                  <a:defRPr/>
                </a:pPr>
                <a:endParaRPr lang="zh-CN" altLang="en-US"/>
              </a:p>
            </p:txBody>
          </p:sp>
          <p:sp>
            <p:nvSpPr>
              <p:cNvPr id="52" name="Line 1074"/>
              <p:cNvSpPr>
                <a:spLocks noChangeShapeType="1"/>
              </p:cNvSpPr>
              <p:nvPr userDrawn="1"/>
            </p:nvSpPr>
            <p:spPr bwMode="auto">
              <a:xfrm>
                <a:off x="0" y="2350"/>
                <a:ext cx="624" cy="0"/>
              </a:xfrm>
              <a:prstGeom prst="line">
                <a:avLst/>
              </a:prstGeom>
              <a:noFill/>
              <a:ln w="9525">
                <a:solidFill>
                  <a:schemeClr val="bg2"/>
                </a:solidFill>
                <a:round/>
                <a:headEnd/>
                <a:tailEnd/>
              </a:ln>
              <a:effectLst/>
            </p:spPr>
            <p:txBody>
              <a:bodyPr wrap="none" anchor="ctr"/>
              <a:lstStyle/>
              <a:p>
                <a:pPr>
                  <a:defRPr/>
                </a:pPr>
                <a:endParaRPr lang="zh-CN" altLang="en-US"/>
              </a:p>
            </p:txBody>
          </p:sp>
          <p:sp>
            <p:nvSpPr>
              <p:cNvPr id="53" name="Line 1075"/>
              <p:cNvSpPr>
                <a:spLocks noChangeShapeType="1"/>
              </p:cNvSpPr>
              <p:nvPr userDrawn="1"/>
            </p:nvSpPr>
            <p:spPr bwMode="auto">
              <a:xfrm>
                <a:off x="0" y="2290"/>
                <a:ext cx="624" cy="0"/>
              </a:xfrm>
              <a:prstGeom prst="line">
                <a:avLst/>
              </a:prstGeom>
              <a:noFill/>
              <a:ln w="19050">
                <a:solidFill>
                  <a:schemeClr val="bg2"/>
                </a:solidFill>
                <a:round/>
                <a:headEnd/>
                <a:tailEnd/>
              </a:ln>
              <a:effectLst/>
            </p:spPr>
            <p:txBody>
              <a:bodyPr wrap="none" anchor="ctr"/>
              <a:lstStyle/>
              <a:p>
                <a:pPr>
                  <a:defRPr/>
                </a:pPr>
                <a:endParaRPr lang="zh-CN" altLang="en-US"/>
              </a:p>
            </p:txBody>
          </p:sp>
          <p:sp>
            <p:nvSpPr>
              <p:cNvPr id="54" name="Line 1076"/>
              <p:cNvSpPr>
                <a:spLocks noChangeShapeType="1"/>
              </p:cNvSpPr>
              <p:nvPr userDrawn="1"/>
            </p:nvSpPr>
            <p:spPr bwMode="auto">
              <a:xfrm>
                <a:off x="0" y="2269"/>
                <a:ext cx="624" cy="0"/>
              </a:xfrm>
              <a:prstGeom prst="line">
                <a:avLst/>
              </a:prstGeom>
              <a:noFill/>
              <a:ln w="9525">
                <a:solidFill>
                  <a:schemeClr val="bg2"/>
                </a:solidFill>
                <a:round/>
                <a:headEnd/>
                <a:tailEnd/>
              </a:ln>
              <a:effectLst/>
            </p:spPr>
            <p:txBody>
              <a:bodyPr wrap="none" anchor="ctr"/>
              <a:lstStyle/>
              <a:p>
                <a:pPr>
                  <a:defRPr/>
                </a:pPr>
                <a:endParaRPr lang="zh-CN" altLang="en-US"/>
              </a:p>
            </p:txBody>
          </p:sp>
          <p:sp>
            <p:nvSpPr>
              <p:cNvPr id="55" name="Line 1077"/>
              <p:cNvSpPr>
                <a:spLocks noChangeShapeType="1"/>
              </p:cNvSpPr>
              <p:nvPr userDrawn="1"/>
            </p:nvSpPr>
            <p:spPr bwMode="auto">
              <a:xfrm>
                <a:off x="0" y="2130"/>
                <a:ext cx="624" cy="0"/>
              </a:xfrm>
              <a:prstGeom prst="line">
                <a:avLst/>
              </a:prstGeom>
              <a:noFill/>
              <a:ln w="9525">
                <a:solidFill>
                  <a:schemeClr val="bg2"/>
                </a:solidFill>
                <a:round/>
                <a:headEnd/>
                <a:tailEnd/>
              </a:ln>
              <a:effectLst/>
            </p:spPr>
            <p:txBody>
              <a:bodyPr wrap="none" anchor="ctr"/>
              <a:lstStyle/>
              <a:p>
                <a:pPr>
                  <a:defRPr/>
                </a:pPr>
                <a:endParaRPr lang="zh-CN" altLang="en-US"/>
              </a:p>
            </p:txBody>
          </p:sp>
          <p:sp>
            <p:nvSpPr>
              <p:cNvPr id="56" name="Line 1078"/>
              <p:cNvSpPr>
                <a:spLocks noChangeShapeType="1"/>
              </p:cNvSpPr>
              <p:nvPr userDrawn="1"/>
            </p:nvSpPr>
            <p:spPr bwMode="auto">
              <a:xfrm>
                <a:off x="0" y="2166"/>
                <a:ext cx="624" cy="0"/>
              </a:xfrm>
              <a:prstGeom prst="line">
                <a:avLst/>
              </a:prstGeom>
              <a:noFill/>
              <a:ln w="38100">
                <a:solidFill>
                  <a:schemeClr val="bg2"/>
                </a:solidFill>
                <a:round/>
                <a:headEnd/>
                <a:tailEnd/>
              </a:ln>
              <a:effectLst/>
            </p:spPr>
            <p:txBody>
              <a:bodyPr wrap="none" anchor="ctr"/>
              <a:lstStyle/>
              <a:p>
                <a:pPr>
                  <a:defRPr/>
                </a:pPr>
                <a:endParaRPr lang="zh-CN" altLang="en-US"/>
              </a:p>
            </p:txBody>
          </p:sp>
          <p:sp>
            <p:nvSpPr>
              <p:cNvPr id="57" name="Line 1079"/>
              <p:cNvSpPr>
                <a:spLocks noChangeShapeType="1"/>
              </p:cNvSpPr>
              <p:nvPr userDrawn="1"/>
            </p:nvSpPr>
            <p:spPr bwMode="auto">
              <a:xfrm>
                <a:off x="0" y="2199"/>
                <a:ext cx="624" cy="0"/>
              </a:xfrm>
              <a:prstGeom prst="line">
                <a:avLst/>
              </a:prstGeom>
              <a:noFill/>
              <a:ln w="19050">
                <a:solidFill>
                  <a:schemeClr val="bg2"/>
                </a:solidFill>
                <a:round/>
                <a:headEnd/>
                <a:tailEnd/>
              </a:ln>
              <a:effectLst/>
            </p:spPr>
            <p:txBody>
              <a:bodyPr wrap="none" anchor="ctr"/>
              <a:lstStyle/>
              <a:p>
                <a:pPr>
                  <a:defRPr/>
                </a:pPr>
                <a:endParaRPr lang="zh-CN" altLang="en-US"/>
              </a:p>
            </p:txBody>
          </p:sp>
          <p:sp>
            <p:nvSpPr>
              <p:cNvPr id="58" name="Line 1080"/>
              <p:cNvSpPr>
                <a:spLocks noChangeShapeType="1"/>
              </p:cNvSpPr>
              <p:nvPr userDrawn="1"/>
            </p:nvSpPr>
            <p:spPr bwMode="auto">
              <a:xfrm>
                <a:off x="0" y="2040"/>
                <a:ext cx="624" cy="0"/>
              </a:xfrm>
              <a:prstGeom prst="line">
                <a:avLst/>
              </a:prstGeom>
              <a:noFill/>
              <a:ln w="28575">
                <a:solidFill>
                  <a:schemeClr val="bg2"/>
                </a:solidFill>
                <a:round/>
                <a:headEnd/>
                <a:tailEnd/>
              </a:ln>
              <a:effectLst/>
            </p:spPr>
            <p:txBody>
              <a:bodyPr wrap="none" anchor="ctr"/>
              <a:lstStyle/>
              <a:p>
                <a:pPr>
                  <a:defRPr/>
                </a:pPr>
                <a:endParaRPr lang="zh-CN" altLang="en-US"/>
              </a:p>
            </p:txBody>
          </p:sp>
          <p:sp>
            <p:nvSpPr>
              <p:cNvPr id="59" name="Line 1081"/>
              <p:cNvSpPr>
                <a:spLocks noChangeShapeType="1"/>
              </p:cNvSpPr>
              <p:nvPr userDrawn="1"/>
            </p:nvSpPr>
            <p:spPr bwMode="auto">
              <a:xfrm>
                <a:off x="0" y="1992"/>
                <a:ext cx="624" cy="0"/>
              </a:xfrm>
              <a:prstGeom prst="line">
                <a:avLst/>
              </a:prstGeom>
              <a:noFill/>
              <a:ln w="12700">
                <a:solidFill>
                  <a:schemeClr val="bg2"/>
                </a:solidFill>
                <a:round/>
                <a:headEnd/>
                <a:tailEnd/>
              </a:ln>
              <a:effectLst/>
            </p:spPr>
            <p:txBody>
              <a:bodyPr wrap="none" anchor="ctr"/>
              <a:lstStyle/>
              <a:p>
                <a:pPr>
                  <a:defRPr/>
                </a:pPr>
                <a:endParaRPr lang="zh-CN" altLang="en-US"/>
              </a:p>
            </p:txBody>
          </p:sp>
          <p:sp>
            <p:nvSpPr>
              <p:cNvPr id="60" name="Line 1082"/>
              <p:cNvSpPr>
                <a:spLocks noChangeShapeType="1"/>
              </p:cNvSpPr>
              <p:nvPr userDrawn="1"/>
            </p:nvSpPr>
            <p:spPr bwMode="auto">
              <a:xfrm>
                <a:off x="0" y="2085"/>
                <a:ext cx="624" cy="0"/>
              </a:xfrm>
              <a:prstGeom prst="line">
                <a:avLst/>
              </a:prstGeom>
              <a:noFill/>
              <a:ln w="19050">
                <a:solidFill>
                  <a:schemeClr val="bg2"/>
                </a:solidFill>
                <a:round/>
                <a:headEnd/>
                <a:tailEnd/>
              </a:ln>
              <a:effectLst/>
            </p:spPr>
            <p:txBody>
              <a:bodyPr wrap="none" anchor="ctr"/>
              <a:lstStyle/>
              <a:p>
                <a:pPr>
                  <a:defRPr/>
                </a:pPr>
                <a:endParaRPr lang="zh-CN" altLang="en-US"/>
              </a:p>
            </p:txBody>
          </p:sp>
          <p:sp>
            <p:nvSpPr>
              <p:cNvPr id="61" name="Line 1083"/>
              <p:cNvSpPr>
                <a:spLocks noChangeShapeType="1"/>
              </p:cNvSpPr>
              <p:nvPr userDrawn="1"/>
            </p:nvSpPr>
            <p:spPr bwMode="auto">
              <a:xfrm>
                <a:off x="0" y="1593"/>
                <a:ext cx="624" cy="0"/>
              </a:xfrm>
              <a:prstGeom prst="line">
                <a:avLst/>
              </a:prstGeom>
              <a:noFill/>
              <a:ln w="9525">
                <a:solidFill>
                  <a:schemeClr val="bg2"/>
                </a:solidFill>
                <a:round/>
                <a:headEnd/>
                <a:tailEnd/>
              </a:ln>
              <a:effectLst/>
            </p:spPr>
            <p:txBody>
              <a:bodyPr wrap="none" anchor="ctr"/>
              <a:lstStyle/>
              <a:p>
                <a:pPr>
                  <a:defRPr/>
                </a:pPr>
                <a:endParaRPr lang="zh-CN" altLang="en-US"/>
              </a:p>
            </p:txBody>
          </p:sp>
          <p:sp>
            <p:nvSpPr>
              <p:cNvPr id="62" name="Line 1084"/>
              <p:cNvSpPr>
                <a:spLocks noChangeShapeType="1"/>
              </p:cNvSpPr>
              <p:nvPr userDrawn="1"/>
            </p:nvSpPr>
            <p:spPr bwMode="auto">
              <a:xfrm>
                <a:off x="0" y="1566"/>
                <a:ext cx="624" cy="0"/>
              </a:xfrm>
              <a:prstGeom prst="line">
                <a:avLst/>
              </a:prstGeom>
              <a:noFill/>
              <a:ln w="38100">
                <a:solidFill>
                  <a:schemeClr val="bg2"/>
                </a:solidFill>
                <a:round/>
                <a:headEnd/>
                <a:tailEnd/>
              </a:ln>
              <a:effectLst/>
            </p:spPr>
            <p:txBody>
              <a:bodyPr wrap="none" anchor="ctr"/>
              <a:lstStyle/>
              <a:p>
                <a:pPr>
                  <a:defRPr/>
                </a:pPr>
                <a:endParaRPr lang="zh-CN" altLang="en-US"/>
              </a:p>
            </p:txBody>
          </p:sp>
          <p:sp>
            <p:nvSpPr>
              <p:cNvPr id="63" name="Line 1085"/>
              <p:cNvSpPr>
                <a:spLocks noChangeShapeType="1"/>
              </p:cNvSpPr>
              <p:nvPr userDrawn="1"/>
            </p:nvSpPr>
            <p:spPr bwMode="auto">
              <a:xfrm>
                <a:off x="0" y="1947"/>
                <a:ext cx="624" cy="0"/>
              </a:xfrm>
              <a:prstGeom prst="line">
                <a:avLst/>
              </a:prstGeom>
              <a:noFill/>
              <a:ln w="19050">
                <a:solidFill>
                  <a:schemeClr val="bg2"/>
                </a:solidFill>
                <a:round/>
                <a:headEnd/>
                <a:tailEnd/>
              </a:ln>
              <a:effectLst/>
            </p:spPr>
            <p:txBody>
              <a:bodyPr wrap="none" anchor="ctr"/>
              <a:lstStyle/>
              <a:p>
                <a:pPr>
                  <a:defRPr/>
                </a:pPr>
                <a:endParaRPr lang="zh-CN" altLang="en-US"/>
              </a:p>
            </p:txBody>
          </p:sp>
          <p:sp>
            <p:nvSpPr>
              <p:cNvPr id="64" name="Line 1086"/>
              <p:cNvSpPr>
                <a:spLocks noChangeShapeType="1"/>
              </p:cNvSpPr>
              <p:nvPr userDrawn="1"/>
            </p:nvSpPr>
            <p:spPr bwMode="auto">
              <a:xfrm>
                <a:off x="0" y="1821"/>
                <a:ext cx="624" cy="0"/>
              </a:xfrm>
              <a:prstGeom prst="line">
                <a:avLst/>
              </a:prstGeom>
              <a:noFill/>
              <a:ln w="28575">
                <a:solidFill>
                  <a:schemeClr val="bg2"/>
                </a:solidFill>
                <a:round/>
                <a:headEnd/>
                <a:tailEnd/>
              </a:ln>
              <a:effectLst/>
            </p:spPr>
            <p:txBody>
              <a:bodyPr wrap="none" anchor="ctr"/>
              <a:lstStyle/>
              <a:p>
                <a:pPr>
                  <a:defRPr/>
                </a:pPr>
                <a:endParaRPr lang="zh-CN" altLang="en-US"/>
              </a:p>
            </p:txBody>
          </p:sp>
          <p:sp>
            <p:nvSpPr>
              <p:cNvPr id="65" name="Line 1087"/>
              <p:cNvSpPr>
                <a:spLocks noChangeShapeType="1"/>
              </p:cNvSpPr>
              <p:nvPr userDrawn="1"/>
            </p:nvSpPr>
            <p:spPr bwMode="auto">
              <a:xfrm>
                <a:off x="0" y="1740"/>
                <a:ext cx="624" cy="0"/>
              </a:xfrm>
              <a:prstGeom prst="line">
                <a:avLst/>
              </a:prstGeom>
              <a:noFill/>
              <a:ln w="12700">
                <a:solidFill>
                  <a:schemeClr val="bg2"/>
                </a:solidFill>
                <a:round/>
                <a:headEnd/>
                <a:tailEnd/>
              </a:ln>
              <a:effectLst/>
            </p:spPr>
            <p:txBody>
              <a:bodyPr wrap="none" anchor="ctr"/>
              <a:lstStyle/>
              <a:p>
                <a:pPr>
                  <a:defRPr/>
                </a:pPr>
                <a:endParaRPr lang="zh-CN" altLang="en-US"/>
              </a:p>
            </p:txBody>
          </p:sp>
          <p:sp>
            <p:nvSpPr>
              <p:cNvPr id="66" name="Line 1088"/>
              <p:cNvSpPr>
                <a:spLocks noChangeShapeType="1"/>
              </p:cNvSpPr>
              <p:nvPr userDrawn="1"/>
            </p:nvSpPr>
            <p:spPr bwMode="auto">
              <a:xfrm>
                <a:off x="0" y="1926"/>
                <a:ext cx="624" cy="0"/>
              </a:xfrm>
              <a:prstGeom prst="line">
                <a:avLst/>
              </a:prstGeom>
              <a:noFill/>
              <a:ln w="9525">
                <a:solidFill>
                  <a:schemeClr val="bg2"/>
                </a:solidFill>
                <a:round/>
                <a:headEnd/>
                <a:tailEnd/>
              </a:ln>
              <a:effectLst/>
            </p:spPr>
            <p:txBody>
              <a:bodyPr wrap="none" anchor="ctr"/>
              <a:lstStyle/>
              <a:p>
                <a:pPr>
                  <a:defRPr/>
                </a:pPr>
                <a:endParaRPr lang="zh-CN" altLang="en-US"/>
              </a:p>
            </p:txBody>
          </p:sp>
          <p:sp>
            <p:nvSpPr>
              <p:cNvPr id="67" name="Line 1089"/>
              <p:cNvSpPr>
                <a:spLocks noChangeShapeType="1"/>
              </p:cNvSpPr>
              <p:nvPr userDrawn="1"/>
            </p:nvSpPr>
            <p:spPr bwMode="auto">
              <a:xfrm>
                <a:off x="0" y="1614"/>
                <a:ext cx="624" cy="0"/>
              </a:xfrm>
              <a:prstGeom prst="line">
                <a:avLst/>
              </a:prstGeom>
              <a:noFill/>
              <a:ln w="12700">
                <a:solidFill>
                  <a:schemeClr val="bg2"/>
                </a:solidFill>
                <a:round/>
                <a:headEnd/>
                <a:tailEnd/>
              </a:ln>
              <a:effectLst/>
            </p:spPr>
            <p:txBody>
              <a:bodyPr wrap="none" anchor="ctr"/>
              <a:lstStyle/>
              <a:p>
                <a:pPr>
                  <a:defRPr/>
                </a:pPr>
                <a:endParaRPr lang="zh-CN" altLang="en-US"/>
              </a:p>
            </p:txBody>
          </p:sp>
          <p:sp>
            <p:nvSpPr>
              <p:cNvPr id="68" name="Line 1090"/>
              <p:cNvSpPr>
                <a:spLocks noChangeShapeType="1"/>
              </p:cNvSpPr>
              <p:nvPr userDrawn="1"/>
            </p:nvSpPr>
            <p:spPr bwMode="auto">
              <a:xfrm>
                <a:off x="0" y="1668"/>
                <a:ext cx="624" cy="0"/>
              </a:xfrm>
              <a:prstGeom prst="line">
                <a:avLst/>
              </a:prstGeom>
              <a:noFill/>
              <a:ln w="12700">
                <a:solidFill>
                  <a:schemeClr val="bg2"/>
                </a:solidFill>
                <a:round/>
                <a:headEnd/>
                <a:tailEnd/>
              </a:ln>
              <a:effectLst/>
            </p:spPr>
            <p:txBody>
              <a:bodyPr wrap="none" anchor="ctr"/>
              <a:lstStyle/>
              <a:p>
                <a:pPr>
                  <a:defRPr/>
                </a:pPr>
                <a:endParaRPr lang="zh-CN" altLang="en-US"/>
              </a:p>
            </p:txBody>
          </p:sp>
          <p:sp>
            <p:nvSpPr>
              <p:cNvPr id="69" name="Line 1091"/>
              <p:cNvSpPr>
                <a:spLocks noChangeShapeType="1"/>
              </p:cNvSpPr>
              <p:nvPr userDrawn="1"/>
            </p:nvSpPr>
            <p:spPr bwMode="auto">
              <a:xfrm>
                <a:off x="0" y="1866"/>
                <a:ext cx="624" cy="0"/>
              </a:xfrm>
              <a:prstGeom prst="line">
                <a:avLst/>
              </a:prstGeom>
              <a:noFill/>
              <a:ln w="19050">
                <a:solidFill>
                  <a:schemeClr val="bg2"/>
                </a:solidFill>
                <a:round/>
                <a:headEnd/>
                <a:tailEnd/>
              </a:ln>
              <a:effectLst/>
            </p:spPr>
            <p:txBody>
              <a:bodyPr wrap="none" anchor="ctr"/>
              <a:lstStyle/>
              <a:p>
                <a:pPr>
                  <a:defRPr/>
                </a:pPr>
                <a:endParaRPr lang="zh-CN" altLang="en-US"/>
              </a:p>
            </p:txBody>
          </p:sp>
          <p:sp>
            <p:nvSpPr>
              <p:cNvPr id="70" name="Line 1092"/>
              <p:cNvSpPr>
                <a:spLocks noChangeShapeType="1"/>
              </p:cNvSpPr>
              <p:nvPr userDrawn="1"/>
            </p:nvSpPr>
            <p:spPr bwMode="auto">
              <a:xfrm>
                <a:off x="0" y="1845"/>
                <a:ext cx="624" cy="0"/>
              </a:xfrm>
              <a:prstGeom prst="line">
                <a:avLst/>
              </a:prstGeom>
              <a:noFill/>
              <a:ln w="9525">
                <a:solidFill>
                  <a:schemeClr val="bg2"/>
                </a:solidFill>
                <a:round/>
                <a:headEnd/>
                <a:tailEnd/>
              </a:ln>
              <a:effectLst/>
            </p:spPr>
            <p:txBody>
              <a:bodyPr wrap="none" anchor="ctr"/>
              <a:lstStyle/>
              <a:p>
                <a:pPr>
                  <a:defRPr/>
                </a:pPr>
                <a:endParaRPr lang="zh-CN" altLang="en-US"/>
              </a:p>
            </p:txBody>
          </p:sp>
          <p:sp>
            <p:nvSpPr>
              <p:cNvPr id="71" name="Line 1093"/>
              <p:cNvSpPr>
                <a:spLocks noChangeShapeType="1"/>
              </p:cNvSpPr>
              <p:nvPr userDrawn="1"/>
            </p:nvSpPr>
            <p:spPr bwMode="auto">
              <a:xfrm>
                <a:off x="0" y="1437"/>
                <a:ext cx="624" cy="0"/>
              </a:xfrm>
              <a:prstGeom prst="line">
                <a:avLst/>
              </a:prstGeom>
              <a:noFill/>
              <a:ln w="9525">
                <a:solidFill>
                  <a:schemeClr val="bg2"/>
                </a:solidFill>
                <a:round/>
                <a:headEnd/>
                <a:tailEnd/>
              </a:ln>
              <a:effectLst/>
            </p:spPr>
            <p:txBody>
              <a:bodyPr wrap="none" anchor="ctr"/>
              <a:lstStyle/>
              <a:p>
                <a:pPr>
                  <a:defRPr/>
                </a:pPr>
                <a:endParaRPr lang="zh-CN" altLang="en-US"/>
              </a:p>
            </p:txBody>
          </p:sp>
          <p:sp>
            <p:nvSpPr>
              <p:cNvPr id="72" name="Line 1094"/>
              <p:cNvSpPr>
                <a:spLocks noChangeShapeType="1"/>
              </p:cNvSpPr>
              <p:nvPr userDrawn="1"/>
            </p:nvSpPr>
            <p:spPr bwMode="auto">
              <a:xfrm>
                <a:off x="0" y="1473"/>
                <a:ext cx="624" cy="0"/>
              </a:xfrm>
              <a:prstGeom prst="line">
                <a:avLst/>
              </a:prstGeom>
              <a:noFill/>
              <a:ln w="38100">
                <a:solidFill>
                  <a:schemeClr val="bg2"/>
                </a:solidFill>
                <a:round/>
                <a:headEnd/>
                <a:tailEnd/>
              </a:ln>
              <a:effectLst/>
            </p:spPr>
            <p:txBody>
              <a:bodyPr wrap="none" anchor="ctr"/>
              <a:lstStyle/>
              <a:p>
                <a:pPr>
                  <a:defRPr/>
                </a:pPr>
                <a:endParaRPr lang="zh-CN" altLang="en-US"/>
              </a:p>
            </p:txBody>
          </p:sp>
          <p:sp>
            <p:nvSpPr>
              <p:cNvPr id="73" name="Line 1095"/>
              <p:cNvSpPr>
                <a:spLocks noChangeShapeType="1"/>
              </p:cNvSpPr>
              <p:nvPr userDrawn="1"/>
            </p:nvSpPr>
            <p:spPr bwMode="auto">
              <a:xfrm>
                <a:off x="0" y="1506"/>
                <a:ext cx="624" cy="0"/>
              </a:xfrm>
              <a:prstGeom prst="line">
                <a:avLst/>
              </a:prstGeom>
              <a:noFill/>
              <a:ln w="19050">
                <a:solidFill>
                  <a:schemeClr val="bg2"/>
                </a:solidFill>
                <a:round/>
                <a:headEnd/>
                <a:tailEnd/>
              </a:ln>
              <a:effectLst/>
            </p:spPr>
            <p:txBody>
              <a:bodyPr wrap="none" anchor="ctr"/>
              <a:lstStyle/>
              <a:p>
                <a:pPr>
                  <a:defRPr/>
                </a:pPr>
                <a:endParaRPr lang="zh-CN" altLang="en-US"/>
              </a:p>
            </p:txBody>
          </p:sp>
          <p:sp>
            <p:nvSpPr>
              <p:cNvPr id="74" name="Line 1096"/>
              <p:cNvSpPr>
                <a:spLocks noChangeShapeType="1"/>
              </p:cNvSpPr>
              <p:nvPr userDrawn="1"/>
            </p:nvSpPr>
            <p:spPr bwMode="auto">
              <a:xfrm>
                <a:off x="0" y="1347"/>
                <a:ext cx="624" cy="0"/>
              </a:xfrm>
              <a:prstGeom prst="line">
                <a:avLst/>
              </a:prstGeom>
              <a:noFill/>
              <a:ln w="28575">
                <a:solidFill>
                  <a:schemeClr val="bg2"/>
                </a:solidFill>
                <a:round/>
                <a:headEnd/>
                <a:tailEnd/>
              </a:ln>
              <a:effectLst/>
            </p:spPr>
            <p:txBody>
              <a:bodyPr wrap="none" anchor="ctr"/>
              <a:lstStyle/>
              <a:p>
                <a:pPr>
                  <a:defRPr/>
                </a:pPr>
                <a:endParaRPr lang="zh-CN" altLang="en-US"/>
              </a:p>
            </p:txBody>
          </p:sp>
          <p:sp>
            <p:nvSpPr>
              <p:cNvPr id="75" name="Line 1097"/>
              <p:cNvSpPr>
                <a:spLocks noChangeShapeType="1"/>
              </p:cNvSpPr>
              <p:nvPr userDrawn="1"/>
            </p:nvSpPr>
            <p:spPr bwMode="auto">
              <a:xfrm>
                <a:off x="0" y="1392"/>
                <a:ext cx="624" cy="0"/>
              </a:xfrm>
              <a:prstGeom prst="line">
                <a:avLst/>
              </a:prstGeom>
              <a:noFill/>
              <a:ln w="19050">
                <a:solidFill>
                  <a:schemeClr val="bg2"/>
                </a:solidFill>
                <a:round/>
                <a:headEnd/>
                <a:tailEnd/>
              </a:ln>
              <a:effectLst/>
            </p:spPr>
            <p:txBody>
              <a:bodyPr wrap="none" anchor="ctr"/>
              <a:lstStyle/>
              <a:p>
                <a:pPr>
                  <a:defRPr/>
                </a:pPr>
                <a:endParaRPr lang="zh-CN" altLang="en-US"/>
              </a:p>
            </p:txBody>
          </p:sp>
          <p:sp>
            <p:nvSpPr>
              <p:cNvPr id="76" name="Line 1098"/>
              <p:cNvSpPr>
                <a:spLocks noChangeShapeType="1"/>
              </p:cNvSpPr>
              <p:nvPr userDrawn="1"/>
            </p:nvSpPr>
            <p:spPr bwMode="auto">
              <a:xfrm>
                <a:off x="0" y="1016"/>
                <a:ext cx="624" cy="0"/>
              </a:xfrm>
              <a:prstGeom prst="line">
                <a:avLst/>
              </a:prstGeom>
              <a:noFill/>
              <a:ln w="9525">
                <a:solidFill>
                  <a:schemeClr val="bg2"/>
                </a:solidFill>
                <a:round/>
                <a:headEnd/>
                <a:tailEnd/>
              </a:ln>
              <a:effectLst/>
            </p:spPr>
            <p:txBody>
              <a:bodyPr wrap="none" anchor="ctr"/>
              <a:lstStyle/>
              <a:p>
                <a:pPr>
                  <a:defRPr/>
                </a:pPr>
                <a:endParaRPr lang="zh-CN" altLang="en-US"/>
              </a:p>
            </p:txBody>
          </p:sp>
          <p:sp>
            <p:nvSpPr>
              <p:cNvPr id="77" name="Line 1099"/>
              <p:cNvSpPr>
                <a:spLocks noChangeShapeType="1"/>
              </p:cNvSpPr>
              <p:nvPr userDrawn="1"/>
            </p:nvSpPr>
            <p:spPr bwMode="auto">
              <a:xfrm>
                <a:off x="0" y="989"/>
                <a:ext cx="624" cy="0"/>
              </a:xfrm>
              <a:prstGeom prst="line">
                <a:avLst/>
              </a:prstGeom>
              <a:noFill/>
              <a:ln w="38100">
                <a:solidFill>
                  <a:schemeClr val="bg2"/>
                </a:solidFill>
                <a:round/>
                <a:headEnd/>
                <a:tailEnd/>
              </a:ln>
              <a:effectLst/>
            </p:spPr>
            <p:txBody>
              <a:bodyPr wrap="none" anchor="ctr"/>
              <a:lstStyle/>
              <a:p>
                <a:pPr>
                  <a:defRPr/>
                </a:pPr>
                <a:endParaRPr lang="zh-CN" altLang="en-US"/>
              </a:p>
            </p:txBody>
          </p:sp>
          <p:sp>
            <p:nvSpPr>
              <p:cNvPr id="78" name="Line 1100"/>
              <p:cNvSpPr>
                <a:spLocks noChangeShapeType="1"/>
              </p:cNvSpPr>
              <p:nvPr userDrawn="1"/>
            </p:nvSpPr>
            <p:spPr bwMode="auto">
              <a:xfrm>
                <a:off x="0" y="1244"/>
                <a:ext cx="624" cy="0"/>
              </a:xfrm>
              <a:prstGeom prst="line">
                <a:avLst/>
              </a:prstGeom>
              <a:noFill/>
              <a:ln w="28575">
                <a:solidFill>
                  <a:schemeClr val="bg2"/>
                </a:solidFill>
                <a:round/>
                <a:headEnd/>
                <a:tailEnd/>
              </a:ln>
              <a:effectLst/>
            </p:spPr>
            <p:txBody>
              <a:bodyPr wrap="none" anchor="ctr"/>
              <a:lstStyle/>
              <a:p>
                <a:pPr>
                  <a:defRPr/>
                </a:pPr>
                <a:endParaRPr lang="zh-CN" altLang="en-US"/>
              </a:p>
            </p:txBody>
          </p:sp>
          <p:sp>
            <p:nvSpPr>
              <p:cNvPr id="79" name="Line 1101"/>
              <p:cNvSpPr>
                <a:spLocks noChangeShapeType="1"/>
              </p:cNvSpPr>
              <p:nvPr userDrawn="1"/>
            </p:nvSpPr>
            <p:spPr bwMode="auto">
              <a:xfrm>
                <a:off x="0" y="1163"/>
                <a:ext cx="624" cy="0"/>
              </a:xfrm>
              <a:prstGeom prst="line">
                <a:avLst/>
              </a:prstGeom>
              <a:noFill/>
              <a:ln w="12700">
                <a:solidFill>
                  <a:schemeClr val="bg2"/>
                </a:solidFill>
                <a:round/>
                <a:headEnd/>
                <a:tailEnd/>
              </a:ln>
              <a:effectLst/>
            </p:spPr>
            <p:txBody>
              <a:bodyPr wrap="none" anchor="ctr"/>
              <a:lstStyle/>
              <a:p>
                <a:pPr>
                  <a:defRPr/>
                </a:pPr>
                <a:endParaRPr lang="zh-CN" altLang="en-US"/>
              </a:p>
            </p:txBody>
          </p:sp>
          <p:sp>
            <p:nvSpPr>
              <p:cNvPr id="80" name="Line 1102"/>
              <p:cNvSpPr>
                <a:spLocks noChangeShapeType="1"/>
              </p:cNvSpPr>
              <p:nvPr userDrawn="1"/>
            </p:nvSpPr>
            <p:spPr bwMode="auto">
              <a:xfrm>
                <a:off x="0" y="1037"/>
                <a:ext cx="624" cy="0"/>
              </a:xfrm>
              <a:prstGeom prst="line">
                <a:avLst/>
              </a:prstGeom>
              <a:noFill/>
              <a:ln w="12700">
                <a:solidFill>
                  <a:schemeClr val="bg2"/>
                </a:solidFill>
                <a:round/>
                <a:headEnd/>
                <a:tailEnd/>
              </a:ln>
              <a:effectLst/>
            </p:spPr>
            <p:txBody>
              <a:bodyPr wrap="none" anchor="ctr"/>
              <a:lstStyle/>
              <a:p>
                <a:pPr>
                  <a:defRPr/>
                </a:pPr>
                <a:endParaRPr lang="zh-CN" altLang="en-US"/>
              </a:p>
            </p:txBody>
          </p:sp>
          <p:sp>
            <p:nvSpPr>
              <p:cNvPr id="81" name="Line 1103"/>
              <p:cNvSpPr>
                <a:spLocks noChangeShapeType="1"/>
              </p:cNvSpPr>
              <p:nvPr userDrawn="1"/>
            </p:nvSpPr>
            <p:spPr bwMode="auto">
              <a:xfrm>
                <a:off x="0" y="1091"/>
                <a:ext cx="624" cy="0"/>
              </a:xfrm>
              <a:prstGeom prst="line">
                <a:avLst/>
              </a:prstGeom>
              <a:noFill/>
              <a:ln w="12700">
                <a:solidFill>
                  <a:schemeClr val="bg2"/>
                </a:solidFill>
                <a:round/>
                <a:headEnd/>
                <a:tailEnd/>
              </a:ln>
              <a:effectLst/>
            </p:spPr>
            <p:txBody>
              <a:bodyPr wrap="none" anchor="ctr"/>
              <a:lstStyle/>
              <a:p>
                <a:pPr>
                  <a:defRPr/>
                </a:pPr>
                <a:endParaRPr lang="zh-CN" altLang="en-US"/>
              </a:p>
            </p:txBody>
          </p:sp>
          <p:sp>
            <p:nvSpPr>
              <p:cNvPr id="82" name="Line 1104"/>
              <p:cNvSpPr>
                <a:spLocks noChangeShapeType="1"/>
              </p:cNvSpPr>
              <p:nvPr userDrawn="1"/>
            </p:nvSpPr>
            <p:spPr bwMode="auto">
              <a:xfrm>
                <a:off x="0" y="1289"/>
                <a:ext cx="624" cy="0"/>
              </a:xfrm>
              <a:prstGeom prst="line">
                <a:avLst/>
              </a:prstGeom>
              <a:noFill/>
              <a:ln w="19050">
                <a:solidFill>
                  <a:schemeClr val="bg2"/>
                </a:solidFill>
                <a:round/>
                <a:headEnd/>
                <a:tailEnd/>
              </a:ln>
              <a:effectLst/>
            </p:spPr>
            <p:txBody>
              <a:bodyPr wrap="none" anchor="ctr"/>
              <a:lstStyle/>
              <a:p>
                <a:pPr>
                  <a:defRPr/>
                </a:pPr>
                <a:endParaRPr lang="zh-CN" altLang="en-US"/>
              </a:p>
            </p:txBody>
          </p:sp>
          <p:sp>
            <p:nvSpPr>
              <p:cNvPr id="83" name="Line 1105"/>
              <p:cNvSpPr>
                <a:spLocks noChangeShapeType="1"/>
              </p:cNvSpPr>
              <p:nvPr userDrawn="1"/>
            </p:nvSpPr>
            <p:spPr bwMode="auto">
              <a:xfrm>
                <a:off x="0" y="1268"/>
                <a:ext cx="624" cy="0"/>
              </a:xfrm>
              <a:prstGeom prst="line">
                <a:avLst/>
              </a:prstGeom>
              <a:noFill/>
              <a:ln w="9525">
                <a:solidFill>
                  <a:schemeClr val="bg2"/>
                </a:solidFill>
                <a:round/>
                <a:headEnd/>
                <a:tailEnd/>
              </a:ln>
              <a:effectLst/>
            </p:spPr>
            <p:txBody>
              <a:bodyPr wrap="none" anchor="ctr"/>
              <a:lstStyle/>
              <a:p>
                <a:pPr>
                  <a:defRPr/>
                </a:pPr>
                <a:endParaRPr lang="zh-CN" altLang="en-US"/>
              </a:p>
            </p:txBody>
          </p:sp>
          <p:sp>
            <p:nvSpPr>
              <p:cNvPr id="84" name="Line 1106"/>
              <p:cNvSpPr>
                <a:spLocks noChangeShapeType="1"/>
              </p:cNvSpPr>
              <p:nvPr userDrawn="1"/>
            </p:nvSpPr>
            <p:spPr bwMode="auto">
              <a:xfrm>
                <a:off x="0" y="860"/>
                <a:ext cx="624" cy="0"/>
              </a:xfrm>
              <a:prstGeom prst="line">
                <a:avLst/>
              </a:prstGeom>
              <a:noFill/>
              <a:ln w="9525">
                <a:solidFill>
                  <a:schemeClr val="bg2"/>
                </a:solidFill>
                <a:round/>
                <a:headEnd/>
                <a:tailEnd/>
              </a:ln>
              <a:effectLst/>
            </p:spPr>
            <p:txBody>
              <a:bodyPr wrap="none" anchor="ctr"/>
              <a:lstStyle/>
              <a:p>
                <a:pPr>
                  <a:defRPr/>
                </a:pPr>
                <a:endParaRPr lang="zh-CN" altLang="en-US"/>
              </a:p>
            </p:txBody>
          </p:sp>
          <p:sp>
            <p:nvSpPr>
              <p:cNvPr id="85" name="Line 1107"/>
              <p:cNvSpPr>
                <a:spLocks noChangeShapeType="1"/>
              </p:cNvSpPr>
              <p:nvPr userDrawn="1"/>
            </p:nvSpPr>
            <p:spPr bwMode="auto">
              <a:xfrm>
                <a:off x="0" y="896"/>
                <a:ext cx="624" cy="0"/>
              </a:xfrm>
              <a:prstGeom prst="line">
                <a:avLst/>
              </a:prstGeom>
              <a:noFill/>
              <a:ln w="38100">
                <a:solidFill>
                  <a:schemeClr val="bg2"/>
                </a:solidFill>
                <a:round/>
                <a:headEnd/>
                <a:tailEnd/>
              </a:ln>
              <a:effectLst/>
            </p:spPr>
            <p:txBody>
              <a:bodyPr wrap="none" anchor="ctr"/>
              <a:lstStyle/>
              <a:p>
                <a:pPr>
                  <a:defRPr/>
                </a:pPr>
                <a:endParaRPr lang="zh-CN" altLang="en-US"/>
              </a:p>
            </p:txBody>
          </p:sp>
          <p:sp>
            <p:nvSpPr>
              <p:cNvPr id="86" name="Line 1108"/>
              <p:cNvSpPr>
                <a:spLocks noChangeShapeType="1"/>
              </p:cNvSpPr>
              <p:nvPr userDrawn="1"/>
            </p:nvSpPr>
            <p:spPr bwMode="auto">
              <a:xfrm>
                <a:off x="0" y="929"/>
                <a:ext cx="624" cy="0"/>
              </a:xfrm>
              <a:prstGeom prst="line">
                <a:avLst/>
              </a:prstGeom>
              <a:noFill/>
              <a:ln w="19050">
                <a:solidFill>
                  <a:schemeClr val="bg2"/>
                </a:solidFill>
                <a:round/>
                <a:headEnd/>
                <a:tailEnd/>
              </a:ln>
              <a:effectLst/>
            </p:spPr>
            <p:txBody>
              <a:bodyPr wrap="none" anchor="ctr"/>
              <a:lstStyle/>
              <a:p>
                <a:pPr>
                  <a:defRPr/>
                </a:pPr>
                <a:endParaRPr lang="zh-CN" altLang="en-US"/>
              </a:p>
            </p:txBody>
          </p:sp>
          <p:sp>
            <p:nvSpPr>
              <p:cNvPr id="87" name="Line 1109"/>
              <p:cNvSpPr>
                <a:spLocks noChangeShapeType="1"/>
              </p:cNvSpPr>
              <p:nvPr userDrawn="1"/>
            </p:nvSpPr>
            <p:spPr bwMode="auto">
              <a:xfrm>
                <a:off x="0" y="770"/>
                <a:ext cx="624" cy="0"/>
              </a:xfrm>
              <a:prstGeom prst="line">
                <a:avLst/>
              </a:prstGeom>
              <a:noFill/>
              <a:ln w="28575">
                <a:solidFill>
                  <a:schemeClr val="bg2"/>
                </a:solidFill>
                <a:round/>
                <a:headEnd/>
                <a:tailEnd/>
              </a:ln>
              <a:effectLst/>
            </p:spPr>
            <p:txBody>
              <a:bodyPr wrap="none" anchor="ctr"/>
              <a:lstStyle/>
              <a:p>
                <a:pPr>
                  <a:defRPr/>
                </a:pPr>
                <a:endParaRPr lang="zh-CN" altLang="en-US"/>
              </a:p>
            </p:txBody>
          </p:sp>
          <p:sp>
            <p:nvSpPr>
              <p:cNvPr id="88" name="Line 1110"/>
              <p:cNvSpPr>
                <a:spLocks noChangeShapeType="1"/>
              </p:cNvSpPr>
              <p:nvPr userDrawn="1"/>
            </p:nvSpPr>
            <p:spPr bwMode="auto">
              <a:xfrm>
                <a:off x="0" y="815"/>
                <a:ext cx="624" cy="0"/>
              </a:xfrm>
              <a:prstGeom prst="line">
                <a:avLst/>
              </a:prstGeom>
              <a:noFill/>
              <a:ln w="19050">
                <a:solidFill>
                  <a:schemeClr val="bg2"/>
                </a:solidFill>
                <a:round/>
                <a:headEnd/>
                <a:tailEnd/>
              </a:ln>
              <a:effectLst/>
            </p:spPr>
            <p:txBody>
              <a:bodyPr wrap="none" anchor="ctr"/>
              <a:lstStyle/>
              <a:p>
                <a:pPr>
                  <a:defRPr/>
                </a:pPr>
                <a:endParaRPr lang="zh-CN" altLang="en-US"/>
              </a:p>
            </p:txBody>
          </p:sp>
          <p:sp>
            <p:nvSpPr>
              <p:cNvPr id="89" name="Line 1111"/>
              <p:cNvSpPr>
                <a:spLocks noChangeShapeType="1"/>
              </p:cNvSpPr>
              <p:nvPr userDrawn="1"/>
            </p:nvSpPr>
            <p:spPr bwMode="auto">
              <a:xfrm>
                <a:off x="0" y="718"/>
                <a:ext cx="624" cy="0"/>
              </a:xfrm>
              <a:prstGeom prst="line">
                <a:avLst/>
              </a:prstGeom>
              <a:noFill/>
              <a:ln w="12700">
                <a:solidFill>
                  <a:schemeClr val="bg2"/>
                </a:solidFill>
                <a:round/>
                <a:headEnd/>
                <a:tailEnd/>
              </a:ln>
              <a:effectLst/>
            </p:spPr>
            <p:txBody>
              <a:bodyPr wrap="none" anchor="ctr"/>
              <a:lstStyle/>
              <a:p>
                <a:pPr>
                  <a:defRPr/>
                </a:pPr>
                <a:endParaRPr lang="zh-CN" altLang="en-US"/>
              </a:p>
            </p:txBody>
          </p:sp>
          <p:sp>
            <p:nvSpPr>
              <p:cNvPr id="90" name="Line 1112"/>
              <p:cNvSpPr>
                <a:spLocks noChangeShapeType="1"/>
              </p:cNvSpPr>
              <p:nvPr userDrawn="1"/>
            </p:nvSpPr>
            <p:spPr bwMode="auto">
              <a:xfrm>
                <a:off x="0" y="646"/>
                <a:ext cx="624" cy="0"/>
              </a:xfrm>
              <a:prstGeom prst="line">
                <a:avLst/>
              </a:prstGeom>
              <a:noFill/>
              <a:ln w="12700">
                <a:solidFill>
                  <a:schemeClr val="bg2"/>
                </a:solidFill>
                <a:round/>
                <a:headEnd/>
                <a:tailEnd/>
              </a:ln>
              <a:effectLst/>
            </p:spPr>
            <p:txBody>
              <a:bodyPr wrap="none" anchor="ctr"/>
              <a:lstStyle/>
              <a:p>
                <a:pPr>
                  <a:defRPr/>
                </a:pPr>
                <a:endParaRPr lang="zh-CN" altLang="en-US"/>
              </a:p>
            </p:txBody>
          </p:sp>
          <p:sp>
            <p:nvSpPr>
              <p:cNvPr id="91" name="Line 1113"/>
              <p:cNvSpPr>
                <a:spLocks noChangeShapeType="1"/>
              </p:cNvSpPr>
              <p:nvPr userDrawn="1"/>
            </p:nvSpPr>
            <p:spPr bwMode="auto">
              <a:xfrm>
                <a:off x="0" y="522"/>
                <a:ext cx="624" cy="0"/>
              </a:xfrm>
              <a:prstGeom prst="line">
                <a:avLst/>
              </a:prstGeom>
              <a:noFill/>
              <a:ln w="9525">
                <a:solidFill>
                  <a:schemeClr val="bg2"/>
                </a:solidFill>
                <a:round/>
                <a:headEnd/>
                <a:tailEnd/>
              </a:ln>
              <a:effectLst/>
            </p:spPr>
            <p:txBody>
              <a:bodyPr wrap="none" anchor="ctr"/>
              <a:lstStyle/>
              <a:p>
                <a:pPr>
                  <a:defRPr/>
                </a:pPr>
                <a:endParaRPr lang="zh-CN" altLang="en-US"/>
              </a:p>
            </p:txBody>
          </p:sp>
          <p:sp>
            <p:nvSpPr>
              <p:cNvPr id="92" name="Line 1114"/>
              <p:cNvSpPr>
                <a:spLocks noChangeShapeType="1"/>
              </p:cNvSpPr>
              <p:nvPr userDrawn="1"/>
            </p:nvSpPr>
            <p:spPr bwMode="auto">
              <a:xfrm>
                <a:off x="0" y="558"/>
                <a:ext cx="624" cy="0"/>
              </a:xfrm>
              <a:prstGeom prst="line">
                <a:avLst/>
              </a:prstGeom>
              <a:noFill/>
              <a:ln w="38100">
                <a:solidFill>
                  <a:schemeClr val="bg2"/>
                </a:solidFill>
                <a:round/>
                <a:headEnd/>
                <a:tailEnd/>
              </a:ln>
              <a:effectLst/>
            </p:spPr>
            <p:txBody>
              <a:bodyPr wrap="none" anchor="ctr"/>
              <a:lstStyle/>
              <a:p>
                <a:pPr>
                  <a:defRPr/>
                </a:pPr>
                <a:endParaRPr lang="zh-CN" altLang="en-US"/>
              </a:p>
            </p:txBody>
          </p:sp>
          <p:sp>
            <p:nvSpPr>
              <p:cNvPr id="93" name="Line 1115"/>
              <p:cNvSpPr>
                <a:spLocks noChangeShapeType="1"/>
              </p:cNvSpPr>
              <p:nvPr userDrawn="1"/>
            </p:nvSpPr>
            <p:spPr bwMode="auto">
              <a:xfrm>
                <a:off x="0" y="591"/>
                <a:ext cx="624" cy="0"/>
              </a:xfrm>
              <a:prstGeom prst="line">
                <a:avLst/>
              </a:prstGeom>
              <a:noFill/>
              <a:ln w="19050">
                <a:solidFill>
                  <a:schemeClr val="bg2"/>
                </a:solidFill>
                <a:round/>
                <a:headEnd/>
                <a:tailEnd/>
              </a:ln>
              <a:effectLst/>
            </p:spPr>
            <p:txBody>
              <a:bodyPr wrap="none" anchor="ctr"/>
              <a:lstStyle/>
              <a:p>
                <a:pPr>
                  <a:defRPr/>
                </a:pPr>
                <a:endParaRPr lang="zh-CN" altLang="en-US"/>
              </a:p>
            </p:txBody>
          </p:sp>
          <p:sp>
            <p:nvSpPr>
              <p:cNvPr id="94" name="Line 1116"/>
              <p:cNvSpPr>
                <a:spLocks noChangeShapeType="1"/>
              </p:cNvSpPr>
              <p:nvPr userDrawn="1"/>
            </p:nvSpPr>
            <p:spPr bwMode="auto">
              <a:xfrm>
                <a:off x="0" y="432"/>
                <a:ext cx="624" cy="0"/>
              </a:xfrm>
              <a:prstGeom prst="line">
                <a:avLst/>
              </a:prstGeom>
              <a:noFill/>
              <a:ln w="28575">
                <a:solidFill>
                  <a:schemeClr val="bg2"/>
                </a:solidFill>
                <a:round/>
                <a:headEnd/>
                <a:tailEnd/>
              </a:ln>
              <a:effectLst/>
            </p:spPr>
            <p:txBody>
              <a:bodyPr wrap="none" anchor="ctr"/>
              <a:lstStyle/>
              <a:p>
                <a:pPr>
                  <a:defRPr/>
                </a:pPr>
                <a:endParaRPr lang="zh-CN" altLang="en-US"/>
              </a:p>
            </p:txBody>
          </p:sp>
          <p:sp>
            <p:nvSpPr>
              <p:cNvPr id="95" name="Line 1117"/>
              <p:cNvSpPr>
                <a:spLocks noChangeShapeType="1"/>
              </p:cNvSpPr>
              <p:nvPr userDrawn="1"/>
            </p:nvSpPr>
            <p:spPr bwMode="auto">
              <a:xfrm>
                <a:off x="0" y="384"/>
                <a:ext cx="624" cy="0"/>
              </a:xfrm>
              <a:prstGeom prst="line">
                <a:avLst/>
              </a:prstGeom>
              <a:noFill/>
              <a:ln w="12700">
                <a:solidFill>
                  <a:schemeClr val="bg2"/>
                </a:solidFill>
                <a:round/>
                <a:headEnd/>
                <a:tailEnd/>
              </a:ln>
              <a:effectLst/>
            </p:spPr>
            <p:txBody>
              <a:bodyPr wrap="none" anchor="ctr"/>
              <a:lstStyle/>
              <a:p>
                <a:pPr>
                  <a:defRPr/>
                </a:pPr>
                <a:endParaRPr lang="zh-CN" altLang="en-US"/>
              </a:p>
            </p:txBody>
          </p:sp>
          <p:sp>
            <p:nvSpPr>
              <p:cNvPr id="96" name="Line 1118"/>
              <p:cNvSpPr>
                <a:spLocks noChangeShapeType="1"/>
              </p:cNvSpPr>
              <p:nvPr userDrawn="1"/>
            </p:nvSpPr>
            <p:spPr bwMode="auto">
              <a:xfrm>
                <a:off x="0" y="477"/>
                <a:ext cx="624" cy="0"/>
              </a:xfrm>
              <a:prstGeom prst="line">
                <a:avLst/>
              </a:prstGeom>
              <a:noFill/>
              <a:ln w="19050">
                <a:solidFill>
                  <a:schemeClr val="bg2"/>
                </a:solidFill>
                <a:round/>
                <a:headEnd/>
                <a:tailEnd/>
              </a:ln>
              <a:effectLst/>
            </p:spPr>
            <p:txBody>
              <a:bodyPr wrap="none" anchor="ctr"/>
              <a:lstStyle/>
              <a:p>
                <a:pPr>
                  <a:defRPr/>
                </a:pPr>
                <a:endParaRPr lang="zh-CN" altLang="en-US"/>
              </a:p>
            </p:txBody>
          </p:sp>
          <p:sp>
            <p:nvSpPr>
              <p:cNvPr id="97" name="Line 1119"/>
              <p:cNvSpPr>
                <a:spLocks noChangeShapeType="1"/>
              </p:cNvSpPr>
              <p:nvPr userDrawn="1"/>
            </p:nvSpPr>
            <p:spPr bwMode="auto">
              <a:xfrm>
                <a:off x="0" y="339"/>
                <a:ext cx="624" cy="0"/>
              </a:xfrm>
              <a:prstGeom prst="line">
                <a:avLst/>
              </a:prstGeom>
              <a:noFill/>
              <a:ln w="19050">
                <a:solidFill>
                  <a:schemeClr val="bg2"/>
                </a:solidFill>
                <a:round/>
                <a:headEnd/>
                <a:tailEnd/>
              </a:ln>
              <a:effectLst/>
            </p:spPr>
            <p:txBody>
              <a:bodyPr wrap="none" anchor="ctr"/>
              <a:lstStyle/>
              <a:p>
                <a:pPr>
                  <a:defRPr/>
                </a:pPr>
                <a:endParaRPr lang="zh-CN" altLang="en-US"/>
              </a:p>
            </p:txBody>
          </p:sp>
          <p:sp>
            <p:nvSpPr>
              <p:cNvPr id="98" name="Line 1120"/>
              <p:cNvSpPr>
                <a:spLocks noChangeShapeType="1"/>
              </p:cNvSpPr>
              <p:nvPr userDrawn="1"/>
            </p:nvSpPr>
            <p:spPr bwMode="auto">
              <a:xfrm>
                <a:off x="0" y="318"/>
                <a:ext cx="624" cy="0"/>
              </a:xfrm>
              <a:prstGeom prst="line">
                <a:avLst/>
              </a:prstGeom>
              <a:noFill/>
              <a:ln w="9525">
                <a:solidFill>
                  <a:schemeClr val="bg2"/>
                </a:solidFill>
                <a:round/>
                <a:headEnd/>
                <a:tailEnd/>
              </a:ln>
              <a:effectLst/>
            </p:spPr>
            <p:txBody>
              <a:bodyPr wrap="none" anchor="ctr"/>
              <a:lstStyle/>
              <a:p>
                <a:pPr>
                  <a:defRPr/>
                </a:pPr>
                <a:endParaRPr lang="zh-CN" altLang="en-US"/>
              </a:p>
            </p:txBody>
          </p:sp>
          <p:sp>
            <p:nvSpPr>
              <p:cNvPr id="99" name="Line 1121"/>
              <p:cNvSpPr>
                <a:spLocks noChangeShapeType="1"/>
              </p:cNvSpPr>
              <p:nvPr userDrawn="1"/>
            </p:nvSpPr>
            <p:spPr bwMode="auto">
              <a:xfrm>
                <a:off x="0" y="258"/>
                <a:ext cx="624" cy="0"/>
              </a:xfrm>
              <a:prstGeom prst="line">
                <a:avLst/>
              </a:prstGeom>
              <a:noFill/>
              <a:ln w="19050">
                <a:solidFill>
                  <a:schemeClr val="bg2"/>
                </a:solidFill>
                <a:round/>
                <a:headEnd/>
                <a:tailEnd/>
              </a:ln>
              <a:effectLst/>
            </p:spPr>
            <p:txBody>
              <a:bodyPr wrap="none" anchor="ctr"/>
              <a:lstStyle/>
              <a:p>
                <a:pPr>
                  <a:defRPr/>
                </a:pPr>
                <a:endParaRPr lang="zh-CN" altLang="en-US"/>
              </a:p>
            </p:txBody>
          </p:sp>
          <p:sp>
            <p:nvSpPr>
              <p:cNvPr id="100" name="Line 1122"/>
              <p:cNvSpPr>
                <a:spLocks noChangeShapeType="1"/>
              </p:cNvSpPr>
              <p:nvPr userDrawn="1"/>
            </p:nvSpPr>
            <p:spPr bwMode="auto">
              <a:xfrm>
                <a:off x="0" y="70"/>
                <a:ext cx="624" cy="0"/>
              </a:xfrm>
              <a:prstGeom prst="line">
                <a:avLst/>
              </a:prstGeom>
              <a:noFill/>
              <a:ln w="9525">
                <a:solidFill>
                  <a:schemeClr val="bg2"/>
                </a:solidFill>
                <a:round/>
                <a:headEnd/>
                <a:tailEnd/>
              </a:ln>
              <a:effectLst/>
            </p:spPr>
            <p:txBody>
              <a:bodyPr wrap="none" anchor="ctr"/>
              <a:lstStyle/>
              <a:p>
                <a:pPr>
                  <a:defRPr/>
                </a:pPr>
                <a:endParaRPr lang="zh-CN" altLang="en-US"/>
              </a:p>
            </p:txBody>
          </p:sp>
          <p:sp>
            <p:nvSpPr>
              <p:cNvPr id="101" name="Line 1123"/>
              <p:cNvSpPr>
                <a:spLocks noChangeShapeType="1"/>
              </p:cNvSpPr>
              <p:nvPr userDrawn="1"/>
            </p:nvSpPr>
            <p:spPr bwMode="auto">
              <a:xfrm>
                <a:off x="0" y="43"/>
                <a:ext cx="624" cy="0"/>
              </a:xfrm>
              <a:prstGeom prst="line">
                <a:avLst/>
              </a:prstGeom>
              <a:noFill/>
              <a:ln w="38100">
                <a:solidFill>
                  <a:schemeClr val="bg2"/>
                </a:solidFill>
                <a:round/>
                <a:headEnd/>
                <a:tailEnd/>
              </a:ln>
              <a:effectLst/>
            </p:spPr>
            <p:txBody>
              <a:bodyPr wrap="none" anchor="ctr"/>
              <a:lstStyle/>
              <a:p>
                <a:pPr>
                  <a:defRPr/>
                </a:pPr>
                <a:endParaRPr lang="zh-CN" altLang="en-US"/>
              </a:p>
            </p:txBody>
          </p:sp>
          <p:sp>
            <p:nvSpPr>
              <p:cNvPr id="102" name="Line 1124"/>
              <p:cNvSpPr>
                <a:spLocks noChangeShapeType="1"/>
              </p:cNvSpPr>
              <p:nvPr userDrawn="1"/>
            </p:nvSpPr>
            <p:spPr bwMode="auto">
              <a:xfrm>
                <a:off x="0" y="91"/>
                <a:ext cx="624" cy="0"/>
              </a:xfrm>
              <a:prstGeom prst="line">
                <a:avLst/>
              </a:prstGeom>
              <a:noFill/>
              <a:ln w="12700">
                <a:solidFill>
                  <a:schemeClr val="bg2"/>
                </a:solidFill>
                <a:round/>
                <a:headEnd/>
                <a:tailEnd/>
              </a:ln>
              <a:effectLst/>
            </p:spPr>
            <p:txBody>
              <a:bodyPr wrap="none" anchor="ctr"/>
              <a:lstStyle/>
              <a:p>
                <a:pPr>
                  <a:defRPr/>
                </a:pPr>
                <a:endParaRPr lang="zh-CN" altLang="en-US"/>
              </a:p>
            </p:txBody>
          </p:sp>
          <p:sp>
            <p:nvSpPr>
              <p:cNvPr id="103" name="Line 1125"/>
              <p:cNvSpPr>
                <a:spLocks noChangeShapeType="1"/>
              </p:cNvSpPr>
              <p:nvPr userDrawn="1"/>
            </p:nvSpPr>
            <p:spPr bwMode="auto">
              <a:xfrm>
                <a:off x="0" y="145"/>
                <a:ext cx="624" cy="0"/>
              </a:xfrm>
              <a:prstGeom prst="line">
                <a:avLst/>
              </a:prstGeom>
              <a:noFill/>
              <a:ln w="12700">
                <a:solidFill>
                  <a:schemeClr val="bg2"/>
                </a:solidFill>
                <a:round/>
                <a:headEnd/>
                <a:tailEnd/>
              </a:ln>
              <a:effectLst/>
            </p:spPr>
            <p:txBody>
              <a:bodyPr wrap="none" anchor="ctr"/>
              <a:lstStyle/>
              <a:p>
                <a:pPr>
                  <a:defRPr/>
                </a:pPr>
                <a:endParaRPr lang="zh-CN" altLang="en-US"/>
              </a:p>
            </p:txBody>
          </p:sp>
          <p:sp>
            <p:nvSpPr>
              <p:cNvPr id="104" name="Line 1126"/>
              <p:cNvSpPr>
                <a:spLocks noChangeShapeType="1"/>
              </p:cNvSpPr>
              <p:nvPr userDrawn="1"/>
            </p:nvSpPr>
            <p:spPr bwMode="auto">
              <a:xfrm>
                <a:off x="0" y="202"/>
                <a:ext cx="624" cy="0"/>
              </a:xfrm>
              <a:prstGeom prst="line">
                <a:avLst/>
              </a:prstGeom>
              <a:noFill/>
              <a:ln w="38100">
                <a:solidFill>
                  <a:schemeClr val="bg2"/>
                </a:solidFill>
                <a:round/>
                <a:headEnd/>
                <a:tailEnd/>
              </a:ln>
              <a:effectLst/>
            </p:spPr>
            <p:txBody>
              <a:bodyPr wrap="none" anchor="ctr"/>
              <a:lstStyle/>
              <a:p>
                <a:pPr>
                  <a:defRPr/>
                </a:pPr>
                <a:endParaRPr lang="zh-CN" altLang="en-US"/>
              </a:p>
            </p:txBody>
          </p:sp>
        </p:grpSp>
      </p:grpSp>
      <p:sp>
        <p:nvSpPr>
          <p:cNvPr id="105" name="Rectangle 1132"/>
          <p:cNvSpPr>
            <a:spLocks noChangeArrowheads="1"/>
          </p:cNvSpPr>
          <p:nvPr/>
        </p:nvSpPr>
        <p:spPr bwMode="auto">
          <a:xfrm>
            <a:off x="3017838" y="2120900"/>
            <a:ext cx="5662612" cy="77788"/>
          </a:xfrm>
          <a:prstGeom prst="rect">
            <a:avLst/>
          </a:prstGeom>
          <a:solidFill>
            <a:schemeClr val="hlink"/>
          </a:solidFill>
          <a:ln w="9525">
            <a:noFill/>
            <a:miter lim="800000"/>
            <a:headEnd/>
            <a:tailEnd/>
          </a:ln>
          <a:effectLst/>
        </p:spPr>
        <p:txBody>
          <a:bodyPr wrap="none" anchor="ctr"/>
          <a:lstStyle/>
          <a:p>
            <a:pPr algn="ctr">
              <a:spcBef>
                <a:spcPct val="0"/>
              </a:spcBef>
              <a:buClrTx/>
              <a:buFontTx/>
              <a:buNone/>
              <a:defRPr/>
            </a:pPr>
            <a:endParaRPr lang="zh-CN" altLang="en-US" sz="2400" b="0">
              <a:ea typeface="宋体" pitchFamily="2" charset="-122"/>
            </a:endParaRPr>
          </a:p>
        </p:txBody>
      </p:sp>
      <p:sp>
        <p:nvSpPr>
          <p:cNvPr id="106" name="Rectangle 1133"/>
          <p:cNvSpPr>
            <a:spLocks noChangeArrowheads="1"/>
          </p:cNvSpPr>
          <p:nvPr/>
        </p:nvSpPr>
        <p:spPr bwMode="auto">
          <a:xfrm>
            <a:off x="1098550" y="862013"/>
            <a:ext cx="5662613" cy="77787"/>
          </a:xfrm>
          <a:prstGeom prst="rect">
            <a:avLst/>
          </a:prstGeom>
          <a:solidFill>
            <a:schemeClr val="hlink"/>
          </a:solidFill>
          <a:ln w="9525">
            <a:noFill/>
            <a:miter lim="800000"/>
            <a:headEnd/>
            <a:tailEnd/>
          </a:ln>
          <a:effectLst/>
        </p:spPr>
        <p:txBody>
          <a:bodyPr wrap="none" anchor="ctr"/>
          <a:lstStyle/>
          <a:p>
            <a:pPr algn="ctr">
              <a:spcBef>
                <a:spcPct val="0"/>
              </a:spcBef>
              <a:buClrTx/>
              <a:buFontTx/>
              <a:buNone/>
              <a:defRPr/>
            </a:pPr>
            <a:endParaRPr lang="zh-CN" altLang="en-US" sz="2400" b="0">
              <a:ea typeface="宋体" pitchFamily="2" charset="-122"/>
            </a:endParaRPr>
          </a:p>
        </p:txBody>
      </p:sp>
      <p:sp>
        <p:nvSpPr>
          <p:cNvPr id="6250" name="Rectangle 1130"/>
          <p:cNvSpPr>
            <a:spLocks noGrp="1" noChangeArrowheads="1"/>
          </p:cNvSpPr>
          <p:nvPr>
            <p:ph type="ctrTitle"/>
          </p:nvPr>
        </p:nvSpPr>
        <p:spPr>
          <a:xfrm>
            <a:off x="1169988" y="1046163"/>
            <a:ext cx="7380287" cy="1012825"/>
          </a:xfrm>
        </p:spPr>
        <p:txBody>
          <a:bodyPr/>
          <a:lstStyle>
            <a:lvl1pPr>
              <a:defRPr sz="4000"/>
            </a:lvl1pPr>
          </a:lstStyle>
          <a:p>
            <a:r>
              <a:rPr lang="zh-CN" altLang="en-US"/>
              <a:t>单击此处编辑母版标题样式</a:t>
            </a:r>
          </a:p>
        </p:txBody>
      </p:sp>
      <p:sp>
        <p:nvSpPr>
          <p:cNvPr id="6251" name="Rectangle 1131"/>
          <p:cNvSpPr>
            <a:spLocks noGrp="1" noChangeArrowheads="1"/>
          </p:cNvSpPr>
          <p:nvPr>
            <p:ph type="subTitle" idx="1"/>
          </p:nvPr>
        </p:nvSpPr>
        <p:spPr>
          <a:xfrm>
            <a:off x="1566863" y="2693988"/>
            <a:ext cx="6662737" cy="2994025"/>
          </a:xfrm>
        </p:spPr>
        <p:txBody>
          <a:bodyPr/>
          <a:lstStyle>
            <a:lvl1pPr marL="0" indent="0" algn="ctr">
              <a:buFont typeface="Wingdings" pitchFamily="2" charset="2"/>
              <a:buNone/>
              <a:defRPr/>
            </a:lvl1pPr>
          </a:lstStyle>
          <a:p>
            <a:r>
              <a:rPr lang="zh-CN" altLang="en-US"/>
              <a:t>单击此处编辑母版副标题样式</a:t>
            </a:r>
          </a:p>
        </p:txBody>
      </p:sp>
      <p:sp>
        <p:nvSpPr>
          <p:cNvPr id="107" name="Rectangle 1127"/>
          <p:cNvSpPr>
            <a:spLocks noGrp="1" noChangeArrowheads="1"/>
          </p:cNvSpPr>
          <p:nvPr>
            <p:ph type="dt" sz="half" idx="10"/>
          </p:nvPr>
        </p:nvSpPr>
        <p:spPr>
          <a:xfrm>
            <a:off x="1387475" y="6357938"/>
            <a:ext cx="1905000" cy="457200"/>
          </a:xfrm>
        </p:spPr>
        <p:txBody>
          <a:bodyPr/>
          <a:lstStyle>
            <a:lvl1pPr>
              <a:defRPr smtClean="0"/>
            </a:lvl1pPr>
          </a:lstStyle>
          <a:p>
            <a:pPr>
              <a:defRPr/>
            </a:pPr>
            <a:endParaRPr lang="en-US" altLang="zh-CN"/>
          </a:p>
        </p:txBody>
      </p:sp>
      <p:sp>
        <p:nvSpPr>
          <p:cNvPr id="108" name="Rectangle 1128"/>
          <p:cNvSpPr>
            <a:spLocks noGrp="1" noChangeArrowheads="1"/>
          </p:cNvSpPr>
          <p:nvPr>
            <p:ph type="ftr" sz="quarter" idx="11"/>
          </p:nvPr>
        </p:nvSpPr>
        <p:spPr>
          <a:xfrm>
            <a:off x="3722688" y="6357938"/>
            <a:ext cx="2271712" cy="457200"/>
          </a:xfrm>
        </p:spPr>
        <p:txBody>
          <a:bodyPr/>
          <a:lstStyle>
            <a:lvl1pPr>
              <a:defRPr smtClean="0"/>
            </a:lvl1pPr>
          </a:lstStyle>
          <a:p>
            <a:pPr>
              <a:defRPr/>
            </a:pPr>
            <a:r>
              <a:rPr lang="zh-CN" altLang="en-US"/>
              <a:t>动态规划</a:t>
            </a:r>
            <a:endParaRPr lang="en-US" altLang="zh-CN"/>
          </a:p>
        </p:txBody>
      </p:sp>
      <p:sp>
        <p:nvSpPr>
          <p:cNvPr id="109" name="Rectangle 1129"/>
          <p:cNvSpPr>
            <a:spLocks noGrp="1" noChangeArrowheads="1"/>
          </p:cNvSpPr>
          <p:nvPr>
            <p:ph type="sldNum" sz="quarter" idx="12"/>
          </p:nvPr>
        </p:nvSpPr>
        <p:spPr>
          <a:xfrm>
            <a:off x="6464300" y="6361113"/>
            <a:ext cx="1906588" cy="457200"/>
          </a:xfrm>
        </p:spPr>
        <p:txBody>
          <a:bodyPr/>
          <a:lstStyle>
            <a:lvl1pPr>
              <a:defRPr smtClean="0"/>
            </a:lvl1pPr>
          </a:lstStyle>
          <a:p>
            <a:pPr>
              <a:defRPr/>
            </a:pPr>
            <a:fld id="{7B902B7F-264A-4FC5-AB19-D3CDB3EAA876}" type="slidenum">
              <a:rPr lang="zh-CN" altLang="en-US"/>
              <a:pPr>
                <a:defRPr/>
              </a:pPr>
              <a:t>‹#›</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slide(fromLeft)">
                                      <p:cBhvr>
                                        <p:cTn id="7" dur="500"/>
                                        <p:tgtEl>
                                          <p:spTgt spid="106"/>
                                        </p:tgtEl>
                                      </p:cBhvr>
                                    </p:animEffect>
                                  </p:childTnLst>
                                </p:cTn>
                              </p:par>
                            </p:childTnLst>
                          </p:cTn>
                        </p:par>
                        <p:par>
                          <p:cTn id="8" fill="hold">
                            <p:stCondLst>
                              <p:cond delay="500"/>
                            </p:stCondLst>
                            <p:childTnLst>
                              <p:par>
                                <p:cTn id="9" presetID="12" presetClass="entr" presetSubtype="2" fill="hold" grpId="0" nodeType="afterEffect">
                                  <p:stCondLst>
                                    <p:cond delay="0"/>
                                  </p:stCondLst>
                                  <p:childTnLst>
                                    <p:set>
                                      <p:cBhvr>
                                        <p:cTn id="10" dur="1" fill="hold">
                                          <p:stCondLst>
                                            <p:cond delay="0"/>
                                          </p:stCondLst>
                                        </p:cTn>
                                        <p:tgtEl>
                                          <p:spTgt spid="105"/>
                                        </p:tgtEl>
                                        <p:attrNameLst>
                                          <p:attrName>style.visibility</p:attrName>
                                        </p:attrNameLst>
                                      </p:cBhvr>
                                      <p:to>
                                        <p:strVal val="visible"/>
                                      </p:to>
                                    </p:set>
                                    <p:animEffect transition="in" filter="slide(fromRight)">
                                      <p:cBhvr>
                                        <p:cTn id="11"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animBg="1" autoUpdateAnimBg="0"/>
      <p:bldP spid="106" grpId="0" animBg="1" autoUpdateAnimBg="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8"/>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9"/>
          <p:cNvSpPr>
            <a:spLocks noGrp="1" noChangeArrowheads="1"/>
          </p:cNvSpPr>
          <p:nvPr>
            <p:ph type="ftr" sz="quarter" idx="11"/>
          </p:nvPr>
        </p:nvSpPr>
        <p:spPr>
          <a:ln/>
        </p:spPr>
        <p:txBody>
          <a:bodyPr/>
          <a:lstStyle>
            <a:lvl1pPr>
              <a:defRPr/>
            </a:lvl1pPr>
          </a:lstStyle>
          <a:p>
            <a:pPr>
              <a:defRPr/>
            </a:pPr>
            <a:r>
              <a:rPr lang="zh-CN" altLang="en-US"/>
              <a:t>动态规划</a:t>
            </a:r>
            <a:endParaRPr lang="en-US" altLang="zh-CN"/>
          </a:p>
        </p:txBody>
      </p:sp>
      <p:sp>
        <p:nvSpPr>
          <p:cNvPr id="6" name="Rectangle 110"/>
          <p:cNvSpPr>
            <a:spLocks noGrp="1" noChangeArrowheads="1"/>
          </p:cNvSpPr>
          <p:nvPr>
            <p:ph type="sldNum" sz="quarter" idx="12"/>
          </p:nvPr>
        </p:nvSpPr>
        <p:spPr>
          <a:ln/>
        </p:spPr>
        <p:txBody>
          <a:bodyPr/>
          <a:lstStyle>
            <a:lvl1pPr>
              <a:defRPr/>
            </a:lvl1pPr>
          </a:lstStyle>
          <a:p>
            <a:pPr>
              <a:defRPr/>
            </a:pPr>
            <a:fld id="{2575F5E6-A5C4-40CD-896D-52BD263B909A}" type="slidenum">
              <a:rPr lang="zh-CN" altLang="en-US"/>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78625" y="609600"/>
            <a:ext cx="1989138"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09625" y="609600"/>
            <a:ext cx="58166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8"/>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9"/>
          <p:cNvSpPr>
            <a:spLocks noGrp="1" noChangeArrowheads="1"/>
          </p:cNvSpPr>
          <p:nvPr>
            <p:ph type="ftr" sz="quarter" idx="11"/>
          </p:nvPr>
        </p:nvSpPr>
        <p:spPr>
          <a:ln/>
        </p:spPr>
        <p:txBody>
          <a:bodyPr/>
          <a:lstStyle>
            <a:lvl1pPr>
              <a:defRPr/>
            </a:lvl1pPr>
          </a:lstStyle>
          <a:p>
            <a:pPr>
              <a:defRPr/>
            </a:pPr>
            <a:r>
              <a:rPr lang="zh-CN" altLang="en-US"/>
              <a:t>动态规划</a:t>
            </a:r>
            <a:endParaRPr lang="en-US" altLang="zh-CN"/>
          </a:p>
        </p:txBody>
      </p:sp>
      <p:sp>
        <p:nvSpPr>
          <p:cNvPr id="6" name="Rectangle 110"/>
          <p:cNvSpPr>
            <a:spLocks noGrp="1" noChangeArrowheads="1"/>
          </p:cNvSpPr>
          <p:nvPr>
            <p:ph type="sldNum" sz="quarter" idx="12"/>
          </p:nvPr>
        </p:nvSpPr>
        <p:spPr>
          <a:ln/>
        </p:spPr>
        <p:txBody>
          <a:bodyPr/>
          <a:lstStyle>
            <a:lvl1pPr>
              <a:defRPr/>
            </a:lvl1pPr>
          </a:lstStyle>
          <a:p>
            <a:pPr>
              <a:defRPr/>
            </a:pPr>
            <a:fld id="{39CBB175-9D7C-4547-8366-15957A1CE830}" type="slidenum">
              <a:rPr lang="zh-CN" altLang="en-US"/>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8"/>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9"/>
          <p:cNvSpPr>
            <a:spLocks noGrp="1" noChangeArrowheads="1"/>
          </p:cNvSpPr>
          <p:nvPr>
            <p:ph type="ftr" sz="quarter" idx="11"/>
          </p:nvPr>
        </p:nvSpPr>
        <p:spPr>
          <a:ln/>
        </p:spPr>
        <p:txBody>
          <a:bodyPr/>
          <a:lstStyle>
            <a:lvl1pPr>
              <a:defRPr/>
            </a:lvl1pPr>
          </a:lstStyle>
          <a:p>
            <a:pPr>
              <a:defRPr/>
            </a:pPr>
            <a:r>
              <a:rPr lang="zh-CN" altLang="en-US"/>
              <a:t>动态规划</a:t>
            </a:r>
            <a:endParaRPr lang="en-US" altLang="zh-CN"/>
          </a:p>
        </p:txBody>
      </p:sp>
      <p:sp>
        <p:nvSpPr>
          <p:cNvPr id="6" name="Rectangle 110"/>
          <p:cNvSpPr>
            <a:spLocks noGrp="1" noChangeArrowheads="1"/>
          </p:cNvSpPr>
          <p:nvPr>
            <p:ph type="sldNum" sz="quarter" idx="12"/>
          </p:nvPr>
        </p:nvSpPr>
        <p:spPr>
          <a:ln/>
        </p:spPr>
        <p:txBody>
          <a:bodyPr/>
          <a:lstStyle>
            <a:lvl1pPr>
              <a:defRPr/>
            </a:lvl1pPr>
          </a:lstStyle>
          <a:p>
            <a:pPr>
              <a:defRPr/>
            </a:pPr>
            <a:fld id="{98410B0D-ABF1-44AC-94F7-7C7B1B92C972}" type="slidenum">
              <a:rPr lang="zh-CN" altLang="en-US"/>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08"/>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9"/>
          <p:cNvSpPr>
            <a:spLocks noGrp="1" noChangeArrowheads="1"/>
          </p:cNvSpPr>
          <p:nvPr>
            <p:ph type="ftr" sz="quarter" idx="11"/>
          </p:nvPr>
        </p:nvSpPr>
        <p:spPr>
          <a:ln/>
        </p:spPr>
        <p:txBody>
          <a:bodyPr/>
          <a:lstStyle>
            <a:lvl1pPr>
              <a:defRPr/>
            </a:lvl1pPr>
          </a:lstStyle>
          <a:p>
            <a:pPr>
              <a:defRPr/>
            </a:pPr>
            <a:r>
              <a:rPr lang="zh-CN" altLang="en-US"/>
              <a:t>动态规划</a:t>
            </a:r>
            <a:endParaRPr lang="en-US" altLang="zh-CN"/>
          </a:p>
        </p:txBody>
      </p:sp>
      <p:sp>
        <p:nvSpPr>
          <p:cNvPr id="6" name="Rectangle 110"/>
          <p:cNvSpPr>
            <a:spLocks noGrp="1" noChangeArrowheads="1"/>
          </p:cNvSpPr>
          <p:nvPr>
            <p:ph type="sldNum" sz="quarter" idx="12"/>
          </p:nvPr>
        </p:nvSpPr>
        <p:spPr>
          <a:ln/>
        </p:spPr>
        <p:txBody>
          <a:bodyPr/>
          <a:lstStyle>
            <a:lvl1pPr>
              <a:defRPr/>
            </a:lvl1pPr>
          </a:lstStyle>
          <a:p>
            <a:pPr>
              <a:defRPr/>
            </a:pPr>
            <a:fld id="{53563E70-9991-42B0-9DF0-AD20CA315B53}" type="slidenum">
              <a:rPr lang="zh-CN" altLang="en-US"/>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09625" y="2214563"/>
            <a:ext cx="3902075" cy="3881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864100" y="2214563"/>
            <a:ext cx="3903663" cy="3881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8"/>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9"/>
          <p:cNvSpPr>
            <a:spLocks noGrp="1" noChangeArrowheads="1"/>
          </p:cNvSpPr>
          <p:nvPr>
            <p:ph type="ftr" sz="quarter" idx="11"/>
          </p:nvPr>
        </p:nvSpPr>
        <p:spPr>
          <a:ln/>
        </p:spPr>
        <p:txBody>
          <a:bodyPr/>
          <a:lstStyle>
            <a:lvl1pPr>
              <a:defRPr/>
            </a:lvl1pPr>
          </a:lstStyle>
          <a:p>
            <a:pPr>
              <a:defRPr/>
            </a:pPr>
            <a:r>
              <a:rPr lang="zh-CN" altLang="en-US"/>
              <a:t>动态规划</a:t>
            </a:r>
            <a:endParaRPr lang="en-US" altLang="zh-CN"/>
          </a:p>
        </p:txBody>
      </p:sp>
      <p:sp>
        <p:nvSpPr>
          <p:cNvPr id="7" name="Rectangle 110"/>
          <p:cNvSpPr>
            <a:spLocks noGrp="1" noChangeArrowheads="1"/>
          </p:cNvSpPr>
          <p:nvPr>
            <p:ph type="sldNum" sz="quarter" idx="12"/>
          </p:nvPr>
        </p:nvSpPr>
        <p:spPr>
          <a:ln/>
        </p:spPr>
        <p:txBody>
          <a:bodyPr/>
          <a:lstStyle>
            <a:lvl1pPr>
              <a:defRPr/>
            </a:lvl1pPr>
          </a:lstStyle>
          <a:p>
            <a:pPr>
              <a:defRPr/>
            </a:pPr>
            <a:fld id="{43F1FDCE-C7D6-4239-8533-F085902BBB4E}" type="slidenum">
              <a:rPr lang="zh-CN" altLang="en-US"/>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08"/>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09"/>
          <p:cNvSpPr>
            <a:spLocks noGrp="1" noChangeArrowheads="1"/>
          </p:cNvSpPr>
          <p:nvPr>
            <p:ph type="ftr" sz="quarter" idx="11"/>
          </p:nvPr>
        </p:nvSpPr>
        <p:spPr>
          <a:ln/>
        </p:spPr>
        <p:txBody>
          <a:bodyPr/>
          <a:lstStyle>
            <a:lvl1pPr>
              <a:defRPr/>
            </a:lvl1pPr>
          </a:lstStyle>
          <a:p>
            <a:pPr>
              <a:defRPr/>
            </a:pPr>
            <a:r>
              <a:rPr lang="zh-CN" altLang="en-US"/>
              <a:t>动态规划</a:t>
            </a:r>
            <a:endParaRPr lang="en-US" altLang="zh-CN"/>
          </a:p>
        </p:txBody>
      </p:sp>
      <p:sp>
        <p:nvSpPr>
          <p:cNvPr id="9" name="Rectangle 110"/>
          <p:cNvSpPr>
            <a:spLocks noGrp="1" noChangeArrowheads="1"/>
          </p:cNvSpPr>
          <p:nvPr>
            <p:ph type="sldNum" sz="quarter" idx="12"/>
          </p:nvPr>
        </p:nvSpPr>
        <p:spPr>
          <a:ln/>
        </p:spPr>
        <p:txBody>
          <a:bodyPr/>
          <a:lstStyle>
            <a:lvl1pPr>
              <a:defRPr/>
            </a:lvl1pPr>
          </a:lstStyle>
          <a:p>
            <a:pPr>
              <a:defRPr/>
            </a:pPr>
            <a:fld id="{A7E56679-EB19-4EED-B5BB-CC586AECD256}" type="slidenum">
              <a:rPr lang="zh-CN" altLang="en-US"/>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08"/>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09"/>
          <p:cNvSpPr>
            <a:spLocks noGrp="1" noChangeArrowheads="1"/>
          </p:cNvSpPr>
          <p:nvPr>
            <p:ph type="ftr" sz="quarter" idx="11"/>
          </p:nvPr>
        </p:nvSpPr>
        <p:spPr>
          <a:ln/>
        </p:spPr>
        <p:txBody>
          <a:bodyPr/>
          <a:lstStyle>
            <a:lvl1pPr>
              <a:defRPr/>
            </a:lvl1pPr>
          </a:lstStyle>
          <a:p>
            <a:pPr>
              <a:defRPr/>
            </a:pPr>
            <a:r>
              <a:rPr lang="zh-CN" altLang="en-US"/>
              <a:t>动态规划</a:t>
            </a:r>
            <a:endParaRPr lang="en-US" altLang="zh-CN"/>
          </a:p>
        </p:txBody>
      </p:sp>
      <p:sp>
        <p:nvSpPr>
          <p:cNvPr id="5" name="Rectangle 110"/>
          <p:cNvSpPr>
            <a:spLocks noGrp="1" noChangeArrowheads="1"/>
          </p:cNvSpPr>
          <p:nvPr>
            <p:ph type="sldNum" sz="quarter" idx="12"/>
          </p:nvPr>
        </p:nvSpPr>
        <p:spPr>
          <a:ln/>
        </p:spPr>
        <p:txBody>
          <a:bodyPr/>
          <a:lstStyle>
            <a:lvl1pPr>
              <a:defRPr/>
            </a:lvl1pPr>
          </a:lstStyle>
          <a:p>
            <a:pPr>
              <a:defRPr/>
            </a:pPr>
            <a:fld id="{1FD9AB0C-3D36-46F3-B154-14A3C4562B0A}" type="slidenum">
              <a:rPr lang="zh-CN" altLang="en-US"/>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8"/>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09"/>
          <p:cNvSpPr>
            <a:spLocks noGrp="1" noChangeArrowheads="1"/>
          </p:cNvSpPr>
          <p:nvPr>
            <p:ph type="ftr" sz="quarter" idx="11"/>
          </p:nvPr>
        </p:nvSpPr>
        <p:spPr>
          <a:ln/>
        </p:spPr>
        <p:txBody>
          <a:bodyPr/>
          <a:lstStyle>
            <a:lvl1pPr>
              <a:defRPr/>
            </a:lvl1pPr>
          </a:lstStyle>
          <a:p>
            <a:pPr>
              <a:defRPr/>
            </a:pPr>
            <a:r>
              <a:rPr lang="zh-CN" altLang="en-US"/>
              <a:t>动态规划</a:t>
            </a:r>
            <a:endParaRPr lang="en-US" altLang="zh-CN"/>
          </a:p>
        </p:txBody>
      </p:sp>
      <p:sp>
        <p:nvSpPr>
          <p:cNvPr id="4" name="Rectangle 110"/>
          <p:cNvSpPr>
            <a:spLocks noGrp="1" noChangeArrowheads="1"/>
          </p:cNvSpPr>
          <p:nvPr>
            <p:ph type="sldNum" sz="quarter" idx="12"/>
          </p:nvPr>
        </p:nvSpPr>
        <p:spPr>
          <a:ln/>
        </p:spPr>
        <p:txBody>
          <a:bodyPr/>
          <a:lstStyle>
            <a:lvl1pPr>
              <a:defRPr/>
            </a:lvl1pPr>
          </a:lstStyle>
          <a:p>
            <a:pPr>
              <a:defRPr/>
            </a:pPr>
            <a:fld id="{28DA1526-3BD2-467C-B8F1-EFA7AB79088F}" type="slidenum">
              <a:rPr lang="zh-CN" altLang="en-US"/>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8"/>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9"/>
          <p:cNvSpPr>
            <a:spLocks noGrp="1" noChangeArrowheads="1"/>
          </p:cNvSpPr>
          <p:nvPr>
            <p:ph type="ftr" sz="quarter" idx="11"/>
          </p:nvPr>
        </p:nvSpPr>
        <p:spPr>
          <a:ln/>
        </p:spPr>
        <p:txBody>
          <a:bodyPr/>
          <a:lstStyle>
            <a:lvl1pPr>
              <a:defRPr/>
            </a:lvl1pPr>
          </a:lstStyle>
          <a:p>
            <a:pPr>
              <a:defRPr/>
            </a:pPr>
            <a:r>
              <a:rPr lang="zh-CN" altLang="en-US"/>
              <a:t>动态规划</a:t>
            </a:r>
            <a:endParaRPr lang="en-US" altLang="zh-CN"/>
          </a:p>
        </p:txBody>
      </p:sp>
      <p:sp>
        <p:nvSpPr>
          <p:cNvPr id="7" name="Rectangle 110"/>
          <p:cNvSpPr>
            <a:spLocks noGrp="1" noChangeArrowheads="1"/>
          </p:cNvSpPr>
          <p:nvPr>
            <p:ph type="sldNum" sz="quarter" idx="12"/>
          </p:nvPr>
        </p:nvSpPr>
        <p:spPr>
          <a:ln/>
        </p:spPr>
        <p:txBody>
          <a:bodyPr/>
          <a:lstStyle>
            <a:lvl1pPr>
              <a:defRPr/>
            </a:lvl1pPr>
          </a:lstStyle>
          <a:p>
            <a:pPr>
              <a:defRPr/>
            </a:pPr>
            <a:fld id="{AE6A9433-8828-4A7B-BF92-590046B40215}" type="slidenum">
              <a:rPr lang="zh-CN" altLang="en-US"/>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8"/>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9"/>
          <p:cNvSpPr>
            <a:spLocks noGrp="1" noChangeArrowheads="1"/>
          </p:cNvSpPr>
          <p:nvPr>
            <p:ph type="ftr" sz="quarter" idx="11"/>
          </p:nvPr>
        </p:nvSpPr>
        <p:spPr>
          <a:ln/>
        </p:spPr>
        <p:txBody>
          <a:bodyPr/>
          <a:lstStyle>
            <a:lvl1pPr>
              <a:defRPr/>
            </a:lvl1pPr>
          </a:lstStyle>
          <a:p>
            <a:pPr>
              <a:defRPr/>
            </a:pPr>
            <a:r>
              <a:rPr lang="zh-CN" altLang="en-US"/>
              <a:t>动态规划</a:t>
            </a:r>
            <a:endParaRPr lang="en-US" altLang="zh-CN"/>
          </a:p>
        </p:txBody>
      </p:sp>
      <p:sp>
        <p:nvSpPr>
          <p:cNvPr id="7" name="Rectangle 110"/>
          <p:cNvSpPr>
            <a:spLocks noGrp="1" noChangeArrowheads="1"/>
          </p:cNvSpPr>
          <p:nvPr>
            <p:ph type="sldNum" sz="quarter" idx="12"/>
          </p:nvPr>
        </p:nvSpPr>
        <p:spPr>
          <a:ln/>
        </p:spPr>
        <p:txBody>
          <a:bodyPr/>
          <a:lstStyle>
            <a:lvl1pPr>
              <a:defRPr/>
            </a:lvl1pPr>
          </a:lstStyle>
          <a:p>
            <a:pPr>
              <a:defRPr/>
            </a:pPr>
            <a:fld id="{377909FC-A1CE-4110-A274-CD5BE91BDD7A}" type="slidenum">
              <a:rPr lang="zh-CN" altLang="en-US"/>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42" name="Group 2"/>
          <p:cNvGrpSpPr>
            <a:grpSpLocks/>
          </p:cNvGrpSpPr>
          <p:nvPr/>
        </p:nvGrpSpPr>
        <p:grpSpPr bwMode="auto">
          <a:xfrm>
            <a:off x="0" y="68263"/>
            <a:ext cx="8915400" cy="6713537"/>
            <a:chOff x="0" y="43"/>
            <a:chExt cx="5616" cy="4229"/>
          </a:xfrm>
        </p:grpSpPr>
        <p:grpSp>
          <p:nvGrpSpPr>
            <p:cNvPr id="10248" name="Group 3"/>
            <p:cNvGrpSpPr>
              <a:grpSpLocks/>
            </p:cNvGrpSpPr>
            <p:nvPr userDrawn="1"/>
          </p:nvGrpSpPr>
          <p:grpSpPr bwMode="auto">
            <a:xfrm>
              <a:off x="0" y="43"/>
              <a:ext cx="408" cy="4229"/>
              <a:chOff x="0" y="43"/>
              <a:chExt cx="5760" cy="4229"/>
            </a:xfrm>
          </p:grpSpPr>
          <p:sp>
            <p:nvSpPr>
              <p:cNvPr id="5124" name="Line 4"/>
              <p:cNvSpPr>
                <a:spLocks noChangeShapeType="1"/>
              </p:cNvSpPr>
              <p:nvPr userDrawn="1"/>
            </p:nvSpPr>
            <p:spPr bwMode="auto">
              <a:xfrm>
                <a:off x="0" y="4203"/>
                <a:ext cx="5760" cy="0"/>
              </a:xfrm>
              <a:prstGeom prst="line">
                <a:avLst/>
              </a:prstGeom>
              <a:noFill/>
              <a:ln w="9525">
                <a:solidFill>
                  <a:schemeClr val="bg2"/>
                </a:solidFill>
                <a:round/>
                <a:headEnd/>
                <a:tailEnd/>
              </a:ln>
              <a:effectLst/>
            </p:spPr>
            <p:txBody>
              <a:bodyPr wrap="none" anchor="ctr"/>
              <a:lstStyle/>
              <a:p>
                <a:pPr>
                  <a:defRPr/>
                </a:pPr>
                <a:endParaRPr lang="zh-CN" altLang="en-US"/>
              </a:p>
            </p:txBody>
          </p:sp>
          <p:sp>
            <p:nvSpPr>
              <p:cNvPr id="5125" name="Line 5"/>
              <p:cNvSpPr>
                <a:spLocks noChangeShapeType="1"/>
              </p:cNvSpPr>
              <p:nvPr userDrawn="1"/>
            </p:nvSpPr>
            <p:spPr bwMode="auto">
              <a:xfrm>
                <a:off x="0" y="4239"/>
                <a:ext cx="5760" cy="0"/>
              </a:xfrm>
              <a:prstGeom prst="line">
                <a:avLst/>
              </a:prstGeom>
              <a:noFill/>
              <a:ln w="38100">
                <a:solidFill>
                  <a:schemeClr val="bg2"/>
                </a:solidFill>
                <a:round/>
                <a:headEnd/>
                <a:tailEnd/>
              </a:ln>
              <a:effectLst/>
            </p:spPr>
            <p:txBody>
              <a:bodyPr wrap="none" anchor="ctr"/>
              <a:lstStyle/>
              <a:p>
                <a:pPr>
                  <a:defRPr/>
                </a:pPr>
                <a:endParaRPr lang="zh-CN" altLang="en-US"/>
              </a:p>
            </p:txBody>
          </p:sp>
          <p:sp>
            <p:nvSpPr>
              <p:cNvPr id="5126" name="Line 6"/>
              <p:cNvSpPr>
                <a:spLocks noChangeShapeType="1"/>
              </p:cNvSpPr>
              <p:nvPr userDrawn="1"/>
            </p:nvSpPr>
            <p:spPr bwMode="auto">
              <a:xfrm>
                <a:off x="0" y="4272"/>
                <a:ext cx="5760" cy="0"/>
              </a:xfrm>
              <a:prstGeom prst="line">
                <a:avLst/>
              </a:prstGeom>
              <a:noFill/>
              <a:ln w="19050">
                <a:solidFill>
                  <a:schemeClr val="bg2"/>
                </a:solidFill>
                <a:round/>
                <a:headEnd/>
                <a:tailEnd/>
              </a:ln>
              <a:effectLst/>
            </p:spPr>
            <p:txBody>
              <a:bodyPr wrap="none" anchor="ctr"/>
              <a:lstStyle/>
              <a:p>
                <a:pPr>
                  <a:defRPr/>
                </a:pPr>
                <a:endParaRPr lang="zh-CN" altLang="en-US"/>
              </a:p>
            </p:txBody>
          </p:sp>
          <p:sp>
            <p:nvSpPr>
              <p:cNvPr id="5127" name="Line 7"/>
              <p:cNvSpPr>
                <a:spLocks noChangeShapeType="1"/>
              </p:cNvSpPr>
              <p:nvPr userDrawn="1"/>
            </p:nvSpPr>
            <p:spPr bwMode="auto">
              <a:xfrm>
                <a:off x="0" y="4113"/>
                <a:ext cx="5760" cy="0"/>
              </a:xfrm>
              <a:prstGeom prst="line">
                <a:avLst/>
              </a:prstGeom>
              <a:noFill/>
              <a:ln w="28575">
                <a:solidFill>
                  <a:schemeClr val="bg2"/>
                </a:solidFill>
                <a:round/>
                <a:headEnd/>
                <a:tailEnd/>
              </a:ln>
              <a:effectLst/>
            </p:spPr>
            <p:txBody>
              <a:bodyPr wrap="none" anchor="ctr"/>
              <a:lstStyle/>
              <a:p>
                <a:pPr>
                  <a:defRPr/>
                </a:pPr>
                <a:endParaRPr lang="zh-CN" altLang="en-US"/>
              </a:p>
            </p:txBody>
          </p:sp>
          <p:sp>
            <p:nvSpPr>
              <p:cNvPr id="5128" name="Line 8"/>
              <p:cNvSpPr>
                <a:spLocks noChangeShapeType="1"/>
              </p:cNvSpPr>
              <p:nvPr userDrawn="1"/>
            </p:nvSpPr>
            <p:spPr bwMode="auto">
              <a:xfrm>
                <a:off x="0" y="4065"/>
                <a:ext cx="5760" cy="0"/>
              </a:xfrm>
              <a:prstGeom prst="line">
                <a:avLst/>
              </a:prstGeom>
              <a:noFill/>
              <a:ln w="12700">
                <a:solidFill>
                  <a:schemeClr val="bg2"/>
                </a:solidFill>
                <a:round/>
                <a:headEnd/>
                <a:tailEnd/>
              </a:ln>
              <a:effectLst/>
            </p:spPr>
            <p:txBody>
              <a:bodyPr wrap="none" anchor="ctr"/>
              <a:lstStyle/>
              <a:p>
                <a:pPr>
                  <a:defRPr/>
                </a:pPr>
                <a:endParaRPr lang="zh-CN" altLang="en-US"/>
              </a:p>
            </p:txBody>
          </p:sp>
          <p:sp>
            <p:nvSpPr>
              <p:cNvPr id="5129" name="Line 9"/>
              <p:cNvSpPr>
                <a:spLocks noChangeShapeType="1"/>
              </p:cNvSpPr>
              <p:nvPr userDrawn="1"/>
            </p:nvSpPr>
            <p:spPr bwMode="auto">
              <a:xfrm>
                <a:off x="0" y="4158"/>
                <a:ext cx="5760" cy="0"/>
              </a:xfrm>
              <a:prstGeom prst="line">
                <a:avLst/>
              </a:prstGeom>
              <a:noFill/>
              <a:ln w="19050">
                <a:solidFill>
                  <a:schemeClr val="bg2"/>
                </a:solidFill>
                <a:round/>
                <a:headEnd/>
                <a:tailEnd/>
              </a:ln>
              <a:effectLst/>
            </p:spPr>
            <p:txBody>
              <a:bodyPr wrap="none" anchor="ctr"/>
              <a:lstStyle/>
              <a:p>
                <a:pPr>
                  <a:defRPr/>
                </a:pPr>
                <a:endParaRPr lang="zh-CN" altLang="en-US"/>
              </a:p>
            </p:txBody>
          </p:sp>
          <p:sp>
            <p:nvSpPr>
              <p:cNvPr id="5130" name="Line 10"/>
              <p:cNvSpPr>
                <a:spLocks noChangeShapeType="1"/>
              </p:cNvSpPr>
              <p:nvPr userDrawn="1"/>
            </p:nvSpPr>
            <p:spPr bwMode="auto">
              <a:xfrm>
                <a:off x="0" y="3666"/>
                <a:ext cx="5760" cy="0"/>
              </a:xfrm>
              <a:prstGeom prst="line">
                <a:avLst/>
              </a:prstGeom>
              <a:noFill/>
              <a:ln w="9525">
                <a:solidFill>
                  <a:schemeClr val="bg2"/>
                </a:solidFill>
                <a:round/>
                <a:headEnd/>
                <a:tailEnd/>
              </a:ln>
              <a:effectLst/>
            </p:spPr>
            <p:txBody>
              <a:bodyPr wrap="none" anchor="ctr"/>
              <a:lstStyle/>
              <a:p>
                <a:pPr>
                  <a:defRPr/>
                </a:pPr>
                <a:endParaRPr lang="zh-CN" altLang="en-US"/>
              </a:p>
            </p:txBody>
          </p:sp>
          <p:sp>
            <p:nvSpPr>
              <p:cNvPr id="5131" name="Line 11"/>
              <p:cNvSpPr>
                <a:spLocks noChangeShapeType="1"/>
              </p:cNvSpPr>
              <p:nvPr userDrawn="1"/>
            </p:nvSpPr>
            <p:spPr bwMode="auto">
              <a:xfrm>
                <a:off x="0" y="3639"/>
                <a:ext cx="5760" cy="0"/>
              </a:xfrm>
              <a:prstGeom prst="line">
                <a:avLst/>
              </a:prstGeom>
              <a:noFill/>
              <a:ln w="38100">
                <a:solidFill>
                  <a:schemeClr val="bg2"/>
                </a:solidFill>
                <a:round/>
                <a:headEnd/>
                <a:tailEnd/>
              </a:ln>
              <a:effectLst/>
            </p:spPr>
            <p:txBody>
              <a:bodyPr wrap="none" anchor="ctr"/>
              <a:lstStyle/>
              <a:p>
                <a:pPr>
                  <a:defRPr/>
                </a:pPr>
                <a:endParaRPr lang="zh-CN" altLang="en-US"/>
              </a:p>
            </p:txBody>
          </p:sp>
          <p:sp>
            <p:nvSpPr>
              <p:cNvPr id="5132" name="Line 12"/>
              <p:cNvSpPr>
                <a:spLocks noChangeShapeType="1"/>
              </p:cNvSpPr>
              <p:nvPr userDrawn="1"/>
            </p:nvSpPr>
            <p:spPr bwMode="auto">
              <a:xfrm>
                <a:off x="0" y="4020"/>
                <a:ext cx="5760" cy="0"/>
              </a:xfrm>
              <a:prstGeom prst="line">
                <a:avLst/>
              </a:prstGeom>
              <a:noFill/>
              <a:ln w="19050">
                <a:solidFill>
                  <a:schemeClr val="bg2"/>
                </a:solidFill>
                <a:round/>
                <a:headEnd/>
                <a:tailEnd/>
              </a:ln>
              <a:effectLst/>
            </p:spPr>
            <p:txBody>
              <a:bodyPr wrap="none" anchor="ctr"/>
              <a:lstStyle/>
              <a:p>
                <a:pPr>
                  <a:defRPr/>
                </a:pPr>
                <a:endParaRPr lang="zh-CN" altLang="en-US"/>
              </a:p>
            </p:txBody>
          </p:sp>
          <p:sp>
            <p:nvSpPr>
              <p:cNvPr id="5133" name="Line 13"/>
              <p:cNvSpPr>
                <a:spLocks noChangeShapeType="1"/>
              </p:cNvSpPr>
              <p:nvPr userDrawn="1"/>
            </p:nvSpPr>
            <p:spPr bwMode="auto">
              <a:xfrm>
                <a:off x="0" y="3894"/>
                <a:ext cx="5760" cy="0"/>
              </a:xfrm>
              <a:prstGeom prst="line">
                <a:avLst/>
              </a:prstGeom>
              <a:noFill/>
              <a:ln w="28575">
                <a:solidFill>
                  <a:schemeClr val="bg2"/>
                </a:solidFill>
                <a:round/>
                <a:headEnd/>
                <a:tailEnd/>
              </a:ln>
              <a:effectLst/>
            </p:spPr>
            <p:txBody>
              <a:bodyPr wrap="none" anchor="ctr"/>
              <a:lstStyle/>
              <a:p>
                <a:pPr>
                  <a:defRPr/>
                </a:pPr>
                <a:endParaRPr lang="zh-CN" altLang="en-US"/>
              </a:p>
            </p:txBody>
          </p:sp>
          <p:sp>
            <p:nvSpPr>
              <p:cNvPr id="5134" name="Line 14"/>
              <p:cNvSpPr>
                <a:spLocks noChangeShapeType="1"/>
              </p:cNvSpPr>
              <p:nvPr userDrawn="1"/>
            </p:nvSpPr>
            <p:spPr bwMode="auto">
              <a:xfrm>
                <a:off x="0" y="3813"/>
                <a:ext cx="5760" cy="0"/>
              </a:xfrm>
              <a:prstGeom prst="line">
                <a:avLst/>
              </a:prstGeom>
              <a:noFill/>
              <a:ln w="12700">
                <a:solidFill>
                  <a:schemeClr val="bg2"/>
                </a:solidFill>
                <a:round/>
                <a:headEnd/>
                <a:tailEnd/>
              </a:ln>
              <a:effectLst/>
            </p:spPr>
            <p:txBody>
              <a:bodyPr wrap="none" anchor="ctr"/>
              <a:lstStyle/>
              <a:p>
                <a:pPr>
                  <a:defRPr/>
                </a:pPr>
                <a:endParaRPr lang="zh-CN" altLang="en-US"/>
              </a:p>
            </p:txBody>
          </p:sp>
          <p:sp>
            <p:nvSpPr>
              <p:cNvPr id="5135" name="Line 15"/>
              <p:cNvSpPr>
                <a:spLocks noChangeShapeType="1"/>
              </p:cNvSpPr>
              <p:nvPr userDrawn="1"/>
            </p:nvSpPr>
            <p:spPr bwMode="auto">
              <a:xfrm>
                <a:off x="0" y="3999"/>
                <a:ext cx="5760" cy="0"/>
              </a:xfrm>
              <a:prstGeom prst="line">
                <a:avLst/>
              </a:prstGeom>
              <a:noFill/>
              <a:ln w="9525">
                <a:solidFill>
                  <a:schemeClr val="bg2"/>
                </a:solidFill>
                <a:round/>
                <a:headEnd/>
                <a:tailEnd/>
              </a:ln>
              <a:effectLst/>
            </p:spPr>
            <p:txBody>
              <a:bodyPr wrap="none" anchor="ctr"/>
              <a:lstStyle/>
              <a:p>
                <a:pPr>
                  <a:defRPr/>
                </a:pPr>
                <a:endParaRPr lang="zh-CN" altLang="en-US"/>
              </a:p>
            </p:txBody>
          </p:sp>
          <p:sp>
            <p:nvSpPr>
              <p:cNvPr id="5136" name="Line 16"/>
              <p:cNvSpPr>
                <a:spLocks noChangeShapeType="1"/>
              </p:cNvSpPr>
              <p:nvPr userDrawn="1"/>
            </p:nvSpPr>
            <p:spPr bwMode="auto">
              <a:xfrm>
                <a:off x="0" y="3687"/>
                <a:ext cx="5760" cy="0"/>
              </a:xfrm>
              <a:prstGeom prst="line">
                <a:avLst/>
              </a:prstGeom>
              <a:noFill/>
              <a:ln w="12700">
                <a:solidFill>
                  <a:schemeClr val="bg2"/>
                </a:solidFill>
                <a:round/>
                <a:headEnd/>
                <a:tailEnd/>
              </a:ln>
              <a:effectLst/>
            </p:spPr>
            <p:txBody>
              <a:bodyPr wrap="none" anchor="ctr"/>
              <a:lstStyle/>
              <a:p>
                <a:pPr>
                  <a:defRPr/>
                </a:pPr>
                <a:endParaRPr lang="zh-CN" altLang="en-US"/>
              </a:p>
            </p:txBody>
          </p:sp>
          <p:sp>
            <p:nvSpPr>
              <p:cNvPr id="5137" name="Line 17"/>
              <p:cNvSpPr>
                <a:spLocks noChangeShapeType="1"/>
              </p:cNvSpPr>
              <p:nvPr userDrawn="1"/>
            </p:nvSpPr>
            <p:spPr bwMode="auto">
              <a:xfrm>
                <a:off x="0" y="3741"/>
                <a:ext cx="5760" cy="0"/>
              </a:xfrm>
              <a:prstGeom prst="line">
                <a:avLst/>
              </a:prstGeom>
              <a:noFill/>
              <a:ln w="12700">
                <a:solidFill>
                  <a:schemeClr val="bg2"/>
                </a:solidFill>
                <a:round/>
                <a:headEnd/>
                <a:tailEnd/>
              </a:ln>
              <a:effectLst/>
            </p:spPr>
            <p:txBody>
              <a:bodyPr wrap="none" anchor="ctr"/>
              <a:lstStyle/>
              <a:p>
                <a:pPr>
                  <a:defRPr/>
                </a:pPr>
                <a:endParaRPr lang="zh-CN" altLang="en-US"/>
              </a:p>
            </p:txBody>
          </p:sp>
          <p:sp>
            <p:nvSpPr>
              <p:cNvPr id="5138" name="Line 18"/>
              <p:cNvSpPr>
                <a:spLocks noChangeShapeType="1"/>
              </p:cNvSpPr>
              <p:nvPr userDrawn="1"/>
            </p:nvSpPr>
            <p:spPr bwMode="auto">
              <a:xfrm>
                <a:off x="0" y="3939"/>
                <a:ext cx="5760" cy="0"/>
              </a:xfrm>
              <a:prstGeom prst="line">
                <a:avLst/>
              </a:prstGeom>
              <a:noFill/>
              <a:ln w="19050">
                <a:solidFill>
                  <a:schemeClr val="bg2"/>
                </a:solidFill>
                <a:round/>
                <a:headEnd/>
                <a:tailEnd/>
              </a:ln>
              <a:effectLst/>
            </p:spPr>
            <p:txBody>
              <a:bodyPr wrap="none" anchor="ctr"/>
              <a:lstStyle/>
              <a:p>
                <a:pPr>
                  <a:defRPr/>
                </a:pPr>
                <a:endParaRPr lang="zh-CN" altLang="en-US"/>
              </a:p>
            </p:txBody>
          </p:sp>
          <p:sp>
            <p:nvSpPr>
              <p:cNvPr id="5139" name="Line 19"/>
              <p:cNvSpPr>
                <a:spLocks noChangeShapeType="1"/>
              </p:cNvSpPr>
              <p:nvPr userDrawn="1"/>
            </p:nvSpPr>
            <p:spPr bwMode="auto">
              <a:xfrm>
                <a:off x="0" y="3918"/>
                <a:ext cx="5760" cy="0"/>
              </a:xfrm>
              <a:prstGeom prst="line">
                <a:avLst/>
              </a:prstGeom>
              <a:noFill/>
              <a:ln w="9525">
                <a:solidFill>
                  <a:schemeClr val="bg2"/>
                </a:solidFill>
                <a:round/>
                <a:headEnd/>
                <a:tailEnd/>
              </a:ln>
              <a:effectLst/>
            </p:spPr>
            <p:txBody>
              <a:bodyPr wrap="none" anchor="ctr"/>
              <a:lstStyle/>
              <a:p>
                <a:pPr>
                  <a:defRPr/>
                </a:pPr>
                <a:endParaRPr lang="zh-CN" altLang="en-US"/>
              </a:p>
            </p:txBody>
          </p:sp>
          <p:sp>
            <p:nvSpPr>
              <p:cNvPr id="5140" name="Line 20"/>
              <p:cNvSpPr>
                <a:spLocks noChangeShapeType="1"/>
              </p:cNvSpPr>
              <p:nvPr userDrawn="1"/>
            </p:nvSpPr>
            <p:spPr bwMode="auto">
              <a:xfrm>
                <a:off x="0" y="3510"/>
                <a:ext cx="5760" cy="0"/>
              </a:xfrm>
              <a:prstGeom prst="line">
                <a:avLst/>
              </a:prstGeom>
              <a:noFill/>
              <a:ln w="9525">
                <a:solidFill>
                  <a:schemeClr val="bg2"/>
                </a:solidFill>
                <a:round/>
                <a:headEnd/>
                <a:tailEnd/>
              </a:ln>
              <a:effectLst/>
            </p:spPr>
            <p:txBody>
              <a:bodyPr wrap="none" anchor="ctr"/>
              <a:lstStyle/>
              <a:p>
                <a:pPr>
                  <a:defRPr/>
                </a:pPr>
                <a:endParaRPr lang="zh-CN" altLang="en-US"/>
              </a:p>
            </p:txBody>
          </p:sp>
          <p:sp>
            <p:nvSpPr>
              <p:cNvPr id="5141" name="Line 21"/>
              <p:cNvSpPr>
                <a:spLocks noChangeShapeType="1"/>
              </p:cNvSpPr>
              <p:nvPr userDrawn="1"/>
            </p:nvSpPr>
            <p:spPr bwMode="auto">
              <a:xfrm>
                <a:off x="0" y="3546"/>
                <a:ext cx="5760" cy="0"/>
              </a:xfrm>
              <a:prstGeom prst="line">
                <a:avLst/>
              </a:prstGeom>
              <a:noFill/>
              <a:ln w="38100">
                <a:solidFill>
                  <a:schemeClr val="bg2"/>
                </a:solidFill>
                <a:round/>
                <a:headEnd/>
                <a:tailEnd/>
              </a:ln>
              <a:effectLst/>
            </p:spPr>
            <p:txBody>
              <a:bodyPr wrap="none" anchor="ctr"/>
              <a:lstStyle/>
              <a:p>
                <a:pPr>
                  <a:defRPr/>
                </a:pPr>
                <a:endParaRPr lang="zh-CN" altLang="en-US"/>
              </a:p>
            </p:txBody>
          </p:sp>
          <p:sp>
            <p:nvSpPr>
              <p:cNvPr id="5142" name="Line 22"/>
              <p:cNvSpPr>
                <a:spLocks noChangeShapeType="1"/>
              </p:cNvSpPr>
              <p:nvPr userDrawn="1"/>
            </p:nvSpPr>
            <p:spPr bwMode="auto">
              <a:xfrm>
                <a:off x="0" y="3579"/>
                <a:ext cx="5760" cy="0"/>
              </a:xfrm>
              <a:prstGeom prst="line">
                <a:avLst/>
              </a:prstGeom>
              <a:noFill/>
              <a:ln w="19050">
                <a:solidFill>
                  <a:schemeClr val="bg2"/>
                </a:solidFill>
                <a:round/>
                <a:headEnd/>
                <a:tailEnd/>
              </a:ln>
              <a:effectLst/>
            </p:spPr>
            <p:txBody>
              <a:bodyPr wrap="none" anchor="ctr"/>
              <a:lstStyle/>
              <a:p>
                <a:pPr>
                  <a:defRPr/>
                </a:pPr>
                <a:endParaRPr lang="zh-CN" altLang="en-US"/>
              </a:p>
            </p:txBody>
          </p:sp>
          <p:sp>
            <p:nvSpPr>
              <p:cNvPr id="5143" name="Line 23"/>
              <p:cNvSpPr>
                <a:spLocks noChangeShapeType="1"/>
              </p:cNvSpPr>
              <p:nvPr userDrawn="1"/>
            </p:nvSpPr>
            <p:spPr bwMode="auto">
              <a:xfrm>
                <a:off x="0" y="3420"/>
                <a:ext cx="5760" cy="0"/>
              </a:xfrm>
              <a:prstGeom prst="line">
                <a:avLst/>
              </a:prstGeom>
              <a:noFill/>
              <a:ln w="28575">
                <a:solidFill>
                  <a:schemeClr val="bg2"/>
                </a:solidFill>
                <a:round/>
                <a:headEnd/>
                <a:tailEnd/>
              </a:ln>
              <a:effectLst/>
            </p:spPr>
            <p:txBody>
              <a:bodyPr wrap="none" anchor="ctr"/>
              <a:lstStyle/>
              <a:p>
                <a:pPr>
                  <a:defRPr/>
                </a:pPr>
                <a:endParaRPr lang="zh-CN" altLang="en-US"/>
              </a:p>
            </p:txBody>
          </p:sp>
          <p:sp>
            <p:nvSpPr>
              <p:cNvPr id="5144" name="Line 24"/>
              <p:cNvSpPr>
                <a:spLocks noChangeShapeType="1"/>
              </p:cNvSpPr>
              <p:nvPr userDrawn="1"/>
            </p:nvSpPr>
            <p:spPr bwMode="auto">
              <a:xfrm>
                <a:off x="0" y="3372"/>
                <a:ext cx="5760" cy="0"/>
              </a:xfrm>
              <a:prstGeom prst="line">
                <a:avLst/>
              </a:prstGeom>
              <a:noFill/>
              <a:ln w="12700">
                <a:solidFill>
                  <a:schemeClr val="bg2"/>
                </a:solidFill>
                <a:round/>
                <a:headEnd/>
                <a:tailEnd/>
              </a:ln>
              <a:effectLst/>
            </p:spPr>
            <p:txBody>
              <a:bodyPr wrap="none" anchor="ctr"/>
              <a:lstStyle/>
              <a:p>
                <a:pPr>
                  <a:defRPr/>
                </a:pPr>
                <a:endParaRPr lang="zh-CN" altLang="en-US"/>
              </a:p>
            </p:txBody>
          </p:sp>
          <p:sp>
            <p:nvSpPr>
              <p:cNvPr id="5145" name="Line 25"/>
              <p:cNvSpPr>
                <a:spLocks noChangeShapeType="1"/>
              </p:cNvSpPr>
              <p:nvPr userDrawn="1"/>
            </p:nvSpPr>
            <p:spPr bwMode="auto">
              <a:xfrm>
                <a:off x="0" y="3465"/>
                <a:ext cx="5760" cy="0"/>
              </a:xfrm>
              <a:prstGeom prst="line">
                <a:avLst/>
              </a:prstGeom>
              <a:noFill/>
              <a:ln w="19050">
                <a:solidFill>
                  <a:schemeClr val="bg2"/>
                </a:solidFill>
                <a:round/>
                <a:headEnd/>
                <a:tailEnd/>
              </a:ln>
              <a:effectLst/>
            </p:spPr>
            <p:txBody>
              <a:bodyPr wrap="none" anchor="ctr"/>
              <a:lstStyle/>
              <a:p>
                <a:pPr>
                  <a:defRPr/>
                </a:pPr>
                <a:endParaRPr lang="zh-CN" altLang="en-US"/>
              </a:p>
            </p:txBody>
          </p:sp>
          <p:sp>
            <p:nvSpPr>
              <p:cNvPr id="5146" name="Line 26"/>
              <p:cNvSpPr>
                <a:spLocks noChangeShapeType="1"/>
              </p:cNvSpPr>
              <p:nvPr userDrawn="1"/>
            </p:nvSpPr>
            <p:spPr bwMode="auto">
              <a:xfrm>
                <a:off x="0" y="2973"/>
                <a:ext cx="5760" cy="0"/>
              </a:xfrm>
              <a:prstGeom prst="line">
                <a:avLst/>
              </a:prstGeom>
              <a:noFill/>
              <a:ln w="9525">
                <a:solidFill>
                  <a:schemeClr val="bg2"/>
                </a:solidFill>
                <a:round/>
                <a:headEnd/>
                <a:tailEnd/>
              </a:ln>
              <a:effectLst/>
            </p:spPr>
            <p:txBody>
              <a:bodyPr wrap="none" anchor="ctr"/>
              <a:lstStyle/>
              <a:p>
                <a:pPr>
                  <a:defRPr/>
                </a:pPr>
                <a:endParaRPr lang="zh-CN" altLang="en-US"/>
              </a:p>
            </p:txBody>
          </p:sp>
          <p:sp>
            <p:nvSpPr>
              <p:cNvPr id="5147" name="Line 27"/>
              <p:cNvSpPr>
                <a:spLocks noChangeShapeType="1"/>
              </p:cNvSpPr>
              <p:nvPr userDrawn="1"/>
            </p:nvSpPr>
            <p:spPr bwMode="auto">
              <a:xfrm>
                <a:off x="0" y="2946"/>
                <a:ext cx="5760" cy="0"/>
              </a:xfrm>
              <a:prstGeom prst="line">
                <a:avLst/>
              </a:prstGeom>
              <a:noFill/>
              <a:ln w="38100">
                <a:solidFill>
                  <a:schemeClr val="bg2"/>
                </a:solidFill>
                <a:round/>
                <a:headEnd/>
                <a:tailEnd/>
              </a:ln>
              <a:effectLst/>
            </p:spPr>
            <p:txBody>
              <a:bodyPr wrap="none" anchor="ctr"/>
              <a:lstStyle/>
              <a:p>
                <a:pPr>
                  <a:defRPr/>
                </a:pPr>
                <a:endParaRPr lang="zh-CN" altLang="en-US"/>
              </a:p>
            </p:txBody>
          </p:sp>
          <p:sp>
            <p:nvSpPr>
              <p:cNvPr id="5148" name="Line 28"/>
              <p:cNvSpPr>
                <a:spLocks noChangeShapeType="1"/>
              </p:cNvSpPr>
              <p:nvPr userDrawn="1"/>
            </p:nvSpPr>
            <p:spPr bwMode="auto">
              <a:xfrm>
                <a:off x="0" y="3327"/>
                <a:ext cx="5760" cy="0"/>
              </a:xfrm>
              <a:prstGeom prst="line">
                <a:avLst/>
              </a:prstGeom>
              <a:noFill/>
              <a:ln w="19050">
                <a:solidFill>
                  <a:schemeClr val="bg2"/>
                </a:solidFill>
                <a:round/>
                <a:headEnd/>
                <a:tailEnd/>
              </a:ln>
              <a:effectLst/>
            </p:spPr>
            <p:txBody>
              <a:bodyPr wrap="none" anchor="ctr"/>
              <a:lstStyle/>
              <a:p>
                <a:pPr>
                  <a:defRPr/>
                </a:pPr>
                <a:endParaRPr lang="zh-CN" altLang="en-US"/>
              </a:p>
            </p:txBody>
          </p:sp>
          <p:sp>
            <p:nvSpPr>
              <p:cNvPr id="5149" name="Line 29"/>
              <p:cNvSpPr>
                <a:spLocks noChangeShapeType="1"/>
              </p:cNvSpPr>
              <p:nvPr userDrawn="1"/>
            </p:nvSpPr>
            <p:spPr bwMode="auto">
              <a:xfrm>
                <a:off x="0" y="3201"/>
                <a:ext cx="5760" cy="0"/>
              </a:xfrm>
              <a:prstGeom prst="line">
                <a:avLst/>
              </a:prstGeom>
              <a:noFill/>
              <a:ln w="28575">
                <a:solidFill>
                  <a:schemeClr val="bg2"/>
                </a:solidFill>
                <a:round/>
                <a:headEnd/>
                <a:tailEnd/>
              </a:ln>
              <a:effectLst/>
            </p:spPr>
            <p:txBody>
              <a:bodyPr wrap="none" anchor="ctr"/>
              <a:lstStyle/>
              <a:p>
                <a:pPr>
                  <a:defRPr/>
                </a:pPr>
                <a:endParaRPr lang="zh-CN" altLang="en-US"/>
              </a:p>
            </p:txBody>
          </p:sp>
          <p:sp>
            <p:nvSpPr>
              <p:cNvPr id="5150" name="Line 30"/>
              <p:cNvSpPr>
                <a:spLocks noChangeShapeType="1"/>
              </p:cNvSpPr>
              <p:nvPr userDrawn="1"/>
            </p:nvSpPr>
            <p:spPr bwMode="auto">
              <a:xfrm>
                <a:off x="0" y="3120"/>
                <a:ext cx="5760" cy="0"/>
              </a:xfrm>
              <a:prstGeom prst="line">
                <a:avLst/>
              </a:prstGeom>
              <a:noFill/>
              <a:ln w="12700">
                <a:solidFill>
                  <a:schemeClr val="bg2"/>
                </a:solidFill>
                <a:round/>
                <a:headEnd/>
                <a:tailEnd/>
              </a:ln>
              <a:effectLst/>
            </p:spPr>
            <p:txBody>
              <a:bodyPr wrap="none" anchor="ctr"/>
              <a:lstStyle/>
              <a:p>
                <a:pPr>
                  <a:defRPr/>
                </a:pPr>
                <a:endParaRPr lang="zh-CN" altLang="en-US"/>
              </a:p>
            </p:txBody>
          </p:sp>
          <p:sp>
            <p:nvSpPr>
              <p:cNvPr id="5151" name="Line 31"/>
              <p:cNvSpPr>
                <a:spLocks noChangeShapeType="1"/>
              </p:cNvSpPr>
              <p:nvPr userDrawn="1"/>
            </p:nvSpPr>
            <p:spPr bwMode="auto">
              <a:xfrm>
                <a:off x="0" y="3306"/>
                <a:ext cx="5760" cy="0"/>
              </a:xfrm>
              <a:prstGeom prst="line">
                <a:avLst/>
              </a:prstGeom>
              <a:noFill/>
              <a:ln w="9525">
                <a:solidFill>
                  <a:schemeClr val="bg2"/>
                </a:solidFill>
                <a:round/>
                <a:headEnd/>
                <a:tailEnd/>
              </a:ln>
              <a:effectLst/>
            </p:spPr>
            <p:txBody>
              <a:bodyPr wrap="none" anchor="ctr"/>
              <a:lstStyle/>
              <a:p>
                <a:pPr>
                  <a:defRPr/>
                </a:pPr>
                <a:endParaRPr lang="zh-CN" altLang="en-US"/>
              </a:p>
            </p:txBody>
          </p:sp>
          <p:sp>
            <p:nvSpPr>
              <p:cNvPr id="5152" name="Line 32"/>
              <p:cNvSpPr>
                <a:spLocks noChangeShapeType="1"/>
              </p:cNvSpPr>
              <p:nvPr userDrawn="1"/>
            </p:nvSpPr>
            <p:spPr bwMode="auto">
              <a:xfrm>
                <a:off x="0" y="2994"/>
                <a:ext cx="5760" cy="0"/>
              </a:xfrm>
              <a:prstGeom prst="line">
                <a:avLst/>
              </a:prstGeom>
              <a:noFill/>
              <a:ln w="12700">
                <a:solidFill>
                  <a:schemeClr val="bg2"/>
                </a:solidFill>
                <a:round/>
                <a:headEnd/>
                <a:tailEnd/>
              </a:ln>
              <a:effectLst/>
            </p:spPr>
            <p:txBody>
              <a:bodyPr wrap="none" anchor="ctr"/>
              <a:lstStyle/>
              <a:p>
                <a:pPr>
                  <a:defRPr/>
                </a:pPr>
                <a:endParaRPr lang="zh-CN" altLang="en-US"/>
              </a:p>
            </p:txBody>
          </p:sp>
          <p:sp>
            <p:nvSpPr>
              <p:cNvPr id="5153" name="Line 33"/>
              <p:cNvSpPr>
                <a:spLocks noChangeShapeType="1"/>
              </p:cNvSpPr>
              <p:nvPr userDrawn="1"/>
            </p:nvSpPr>
            <p:spPr bwMode="auto">
              <a:xfrm>
                <a:off x="0" y="3048"/>
                <a:ext cx="5760" cy="0"/>
              </a:xfrm>
              <a:prstGeom prst="line">
                <a:avLst/>
              </a:prstGeom>
              <a:noFill/>
              <a:ln w="12700">
                <a:solidFill>
                  <a:schemeClr val="bg2"/>
                </a:solidFill>
                <a:round/>
                <a:headEnd/>
                <a:tailEnd/>
              </a:ln>
              <a:effectLst/>
            </p:spPr>
            <p:txBody>
              <a:bodyPr wrap="none" anchor="ctr"/>
              <a:lstStyle/>
              <a:p>
                <a:pPr>
                  <a:defRPr/>
                </a:pPr>
                <a:endParaRPr lang="zh-CN" altLang="en-US"/>
              </a:p>
            </p:txBody>
          </p:sp>
          <p:sp>
            <p:nvSpPr>
              <p:cNvPr id="5154" name="Line 34"/>
              <p:cNvSpPr>
                <a:spLocks noChangeShapeType="1"/>
              </p:cNvSpPr>
              <p:nvPr userDrawn="1"/>
            </p:nvSpPr>
            <p:spPr bwMode="auto">
              <a:xfrm>
                <a:off x="0" y="3246"/>
                <a:ext cx="5760" cy="0"/>
              </a:xfrm>
              <a:prstGeom prst="line">
                <a:avLst/>
              </a:prstGeom>
              <a:noFill/>
              <a:ln w="19050">
                <a:solidFill>
                  <a:schemeClr val="bg2"/>
                </a:solidFill>
                <a:round/>
                <a:headEnd/>
                <a:tailEnd/>
              </a:ln>
              <a:effectLst/>
            </p:spPr>
            <p:txBody>
              <a:bodyPr wrap="none" anchor="ctr"/>
              <a:lstStyle/>
              <a:p>
                <a:pPr>
                  <a:defRPr/>
                </a:pPr>
                <a:endParaRPr lang="zh-CN" altLang="en-US"/>
              </a:p>
            </p:txBody>
          </p:sp>
          <p:sp>
            <p:nvSpPr>
              <p:cNvPr id="5155" name="Line 35"/>
              <p:cNvSpPr>
                <a:spLocks noChangeShapeType="1"/>
              </p:cNvSpPr>
              <p:nvPr userDrawn="1"/>
            </p:nvSpPr>
            <p:spPr bwMode="auto">
              <a:xfrm>
                <a:off x="0" y="3225"/>
                <a:ext cx="5760" cy="0"/>
              </a:xfrm>
              <a:prstGeom prst="line">
                <a:avLst/>
              </a:prstGeom>
              <a:noFill/>
              <a:ln w="9525">
                <a:solidFill>
                  <a:schemeClr val="bg2"/>
                </a:solidFill>
                <a:round/>
                <a:headEnd/>
                <a:tailEnd/>
              </a:ln>
              <a:effectLst/>
            </p:spPr>
            <p:txBody>
              <a:bodyPr wrap="none" anchor="ctr"/>
              <a:lstStyle/>
              <a:p>
                <a:pPr>
                  <a:defRPr/>
                </a:pPr>
                <a:endParaRPr lang="zh-CN" altLang="en-US"/>
              </a:p>
            </p:txBody>
          </p:sp>
          <p:sp>
            <p:nvSpPr>
              <p:cNvPr id="5156" name="Line 36"/>
              <p:cNvSpPr>
                <a:spLocks noChangeShapeType="1"/>
              </p:cNvSpPr>
              <p:nvPr userDrawn="1"/>
            </p:nvSpPr>
            <p:spPr bwMode="auto">
              <a:xfrm>
                <a:off x="0" y="2831"/>
                <a:ext cx="5760" cy="0"/>
              </a:xfrm>
              <a:prstGeom prst="line">
                <a:avLst/>
              </a:prstGeom>
              <a:noFill/>
              <a:ln w="28575">
                <a:solidFill>
                  <a:schemeClr val="bg2"/>
                </a:solidFill>
                <a:round/>
                <a:headEnd/>
                <a:tailEnd/>
              </a:ln>
              <a:effectLst/>
            </p:spPr>
            <p:txBody>
              <a:bodyPr wrap="none" anchor="ctr"/>
              <a:lstStyle/>
              <a:p>
                <a:pPr>
                  <a:defRPr/>
                </a:pPr>
                <a:endParaRPr lang="zh-CN" altLang="en-US"/>
              </a:p>
            </p:txBody>
          </p:sp>
          <p:sp>
            <p:nvSpPr>
              <p:cNvPr id="5157" name="Line 37"/>
              <p:cNvSpPr>
                <a:spLocks noChangeShapeType="1"/>
              </p:cNvSpPr>
              <p:nvPr userDrawn="1"/>
            </p:nvSpPr>
            <p:spPr bwMode="auto">
              <a:xfrm>
                <a:off x="0" y="2750"/>
                <a:ext cx="5760" cy="0"/>
              </a:xfrm>
              <a:prstGeom prst="line">
                <a:avLst/>
              </a:prstGeom>
              <a:noFill/>
              <a:ln w="12700">
                <a:solidFill>
                  <a:schemeClr val="bg2"/>
                </a:solidFill>
                <a:round/>
                <a:headEnd/>
                <a:tailEnd/>
              </a:ln>
              <a:effectLst/>
            </p:spPr>
            <p:txBody>
              <a:bodyPr wrap="none" anchor="ctr"/>
              <a:lstStyle/>
              <a:p>
                <a:pPr>
                  <a:defRPr/>
                </a:pPr>
                <a:endParaRPr lang="zh-CN" altLang="en-US"/>
              </a:p>
            </p:txBody>
          </p:sp>
          <p:sp>
            <p:nvSpPr>
              <p:cNvPr id="5158" name="Line 38"/>
              <p:cNvSpPr>
                <a:spLocks noChangeShapeType="1"/>
              </p:cNvSpPr>
              <p:nvPr userDrawn="1"/>
            </p:nvSpPr>
            <p:spPr bwMode="auto">
              <a:xfrm>
                <a:off x="0" y="2678"/>
                <a:ext cx="5760" cy="0"/>
              </a:xfrm>
              <a:prstGeom prst="line">
                <a:avLst/>
              </a:prstGeom>
              <a:noFill/>
              <a:ln w="12700">
                <a:solidFill>
                  <a:schemeClr val="bg2"/>
                </a:solidFill>
                <a:round/>
                <a:headEnd/>
                <a:tailEnd/>
              </a:ln>
              <a:effectLst/>
            </p:spPr>
            <p:txBody>
              <a:bodyPr wrap="none" anchor="ctr"/>
              <a:lstStyle/>
              <a:p>
                <a:pPr>
                  <a:defRPr/>
                </a:pPr>
                <a:endParaRPr lang="zh-CN" altLang="en-US"/>
              </a:p>
            </p:txBody>
          </p:sp>
          <p:sp>
            <p:nvSpPr>
              <p:cNvPr id="5159" name="Line 39"/>
              <p:cNvSpPr>
                <a:spLocks noChangeShapeType="1"/>
              </p:cNvSpPr>
              <p:nvPr userDrawn="1"/>
            </p:nvSpPr>
            <p:spPr bwMode="auto">
              <a:xfrm>
                <a:off x="0" y="2876"/>
                <a:ext cx="5760" cy="0"/>
              </a:xfrm>
              <a:prstGeom prst="line">
                <a:avLst/>
              </a:prstGeom>
              <a:noFill/>
              <a:ln w="19050">
                <a:solidFill>
                  <a:schemeClr val="bg2"/>
                </a:solidFill>
                <a:round/>
                <a:headEnd/>
                <a:tailEnd/>
              </a:ln>
              <a:effectLst/>
            </p:spPr>
            <p:txBody>
              <a:bodyPr wrap="none" anchor="ctr"/>
              <a:lstStyle/>
              <a:p>
                <a:pPr>
                  <a:defRPr/>
                </a:pPr>
                <a:endParaRPr lang="zh-CN" altLang="en-US"/>
              </a:p>
            </p:txBody>
          </p:sp>
          <p:sp>
            <p:nvSpPr>
              <p:cNvPr id="5160" name="Line 40"/>
              <p:cNvSpPr>
                <a:spLocks noChangeShapeType="1"/>
              </p:cNvSpPr>
              <p:nvPr userDrawn="1"/>
            </p:nvSpPr>
            <p:spPr bwMode="auto">
              <a:xfrm>
                <a:off x="0" y="2855"/>
                <a:ext cx="5760" cy="0"/>
              </a:xfrm>
              <a:prstGeom prst="line">
                <a:avLst/>
              </a:prstGeom>
              <a:noFill/>
              <a:ln w="9525">
                <a:solidFill>
                  <a:schemeClr val="bg2"/>
                </a:solidFill>
                <a:round/>
                <a:headEnd/>
                <a:tailEnd/>
              </a:ln>
              <a:effectLst/>
            </p:spPr>
            <p:txBody>
              <a:bodyPr wrap="none" anchor="ctr"/>
              <a:lstStyle/>
              <a:p>
                <a:pPr>
                  <a:defRPr/>
                </a:pPr>
                <a:endParaRPr lang="zh-CN" altLang="en-US"/>
              </a:p>
            </p:txBody>
          </p:sp>
          <p:sp>
            <p:nvSpPr>
              <p:cNvPr id="5161" name="Line 41"/>
              <p:cNvSpPr>
                <a:spLocks noChangeShapeType="1"/>
              </p:cNvSpPr>
              <p:nvPr userDrawn="1"/>
            </p:nvSpPr>
            <p:spPr bwMode="auto">
              <a:xfrm>
                <a:off x="0" y="2554"/>
                <a:ext cx="5760" cy="0"/>
              </a:xfrm>
              <a:prstGeom prst="line">
                <a:avLst/>
              </a:prstGeom>
              <a:noFill/>
              <a:ln w="9525">
                <a:solidFill>
                  <a:schemeClr val="bg2"/>
                </a:solidFill>
                <a:round/>
                <a:headEnd/>
                <a:tailEnd/>
              </a:ln>
              <a:effectLst/>
            </p:spPr>
            <p:txBody>
              <a:bodyPr wrap="none" anchor="ctr"/>
              <a:lstStyle/>
              <a:p>
                <a:pPr>
                  <a:defRPr/>
                </a:pPr>
                <a:endParaRPr lang="zh-CN" altLang="en-US"/>
              </a:p>
            </p:txBody>
          </p:sp>
          <p:sp>
            <p:nvSpPr>
              <p:cNvPr id="5162" name="Line 42"/>
              <p:cNvSpPr>
                <a:spLocks noChangeShapeType="1"/>
              </p:cNvSpPr>
              <p:nvPr userDrawn="1"/>
            </p:nvSpPr>
            <p:spPr bwMode="auto">
              <a:xfrm>
                <a:off x="0" y="2590"/>
                <a:ext cx="5760" cy="0"/>
              </a:xfrm>
              <a:prstGeom prst="line">
                <a:avLst/>
              </a:prstGeom>
              <a:noFill/>
              <a:ln w="38100">
                <a:solidFill>
                  <a:schemeClr val="bg2"/>
                </a:solidFill>
                <a:round/>
                <a:headEnd/>
                <a:tailEnd/>
              </a:ln>
              <a:effectLst/>
            </p:spPr>
            <p:txBody>
              <a:bodyPr wrap="none" anchor="ctr"/>
              <a:lstStyle/>
              <a:p>
                <a:pPr>
                  <a:defRPr/>
                </a:pPr>
                <a:endParaRPr lang="zh-CN" altLang="en-US"/>
              </a:p>
            </p:txBody>
          </p:sp>
          <p:sp>
            <p:nvSpPr>
              <p:cNvPr id="5163" name="Line 43"/>
              <p:cNvSpPr>
                <a:spLocks noChangeShapeType="1"/>
              </p:cNvSpPr>
              <p:nvPr userDrawn="1"/>
            </p:nvSpPr>
            <p:spPr bwMode="auto">
              <a:xfrm>
                <a:off x="0" y="2623"/>
                <a:ext cx="5760" cy="0"/>
              </a:xfrm>
              <a:prstGeom prst="line">
                <a:avLst/>
              </a:prstGeom>
              <a:noFill/>
              <a:ln w="19050">
                <a:solidFill>
                  <a:schemeClr val="bg2"/>
                </a:solidFill>
                <a:round/>
                <a:headEnd/>
                <a:tailEnd/>
              </a:ln>
              <a:effectLst/>
            </p:spPr>
            <p:txBody>
              <a:bodyPr wrap="none" anchor="ctr"/>
              <a:lstStyle/>
              <a:p>
                <a:pPr>
                  <a:defRPr/>
                </a:pPr>
                <a:endParaRPr lang="zh-CN" altLang="en-US"/>
              </a:p>
            </p:txBody>
          </p:sp>
          <p:sp>
            <p:nvSpPr>
              <p:cNvPr id="5164" name="Line 44"/>
              <p:cNvSpPr>
                <a:spLocks noChangeShapeType="1"/>
              </p:cNvSpPr>
              <p:nvPr userDrawn="1"/>
            </p:nvSpPr>
            <p:spPr bwMode="auto">
              <a:xfrm>
                <a:off x="0" y="2464"/>
                <a:ext cx="5760" cy="0"/>
              </a:xfrm>
              <a:prstGeom prst="line">
                <a:avLst/>
              </a:prstGeom>
              <a:noFill/>
              <a:ln w="28575">
                <a:solidFill>
                  <a:schemeClr val="bg2"/>
                </a:solidFill>
                <a:round/>
                <a:headEnd/>
                <a:tailEnd/>
              </a:ln>
              <a:effectLst/>
            </p:spPr>
            <p:txBody>
              <a:bodyPr wrap="none" anchor="ctr"/>
              <a:lstStyle/>
              <a:p>
                <a:pPr>
                  <a:defRPr/>
                </a:pPr>
                <a:endParaRPr lang="zh-CN" altLang="en-US"/>
              </a:p>
            </p:txBody>
          </p:sp>
          <p:sp>
            <p:nvSpPr>
              <p:cNvPr id="5165" name="Line 45"/>
              <p:cNvSpPr>
                <a:spLocks noChangeShapeType="1"/>
              </p:cNvSpPr>
              <p:nvPr userDrawn="1"/>
            </p:nvSpPr>
            <p:spPr bwMode="auto">
              <a:xfrm>
                <a:off x="0" y="2416"/>
                <a:ext cx="5760" cy="0"/>
              </a:xfrm>
              <a:prstGeom prst="line">
                <a:avLst/>
              </a:prstGeom>
              <a:noFill/>
              <a:ln w="12700">
                <a:solidFill>
                  <a:schemeClr val="bg2"/>
                </a:solidFill>
                <a:round/>
                <a:headEnd/>
                <a:tailEnd/>
              </a:ln>
              <a:effectLst/>
            </p:spPr>
            <p:txBody>
              <a:bodyPr wrap="none" anchor="ctr"/>
              <a:lstStyle/>
              <a:p>
                <a:pPr>
                  <a:defRPr/>
                </a:pPr>
                <a:endParaRPr lang="zh-CN" altLang="en-US"/>
              </a:p>
            </p:txBody>
          </p:sp>
          <p:sp>
            <p:nvSpPr>
              <p:cNvPr id="5166" name="Line 46"/>
              <p:cNvSpPr>
                <a:spLocks noChangeShapeType="1"/>
              </p:cNvSpPr>
              <p:nvPr userDrawn="1"/>
            </p:nvSpPr>
            <p:spPr bwMode="auto">
              <a:xfrm>
                <a:off x="0" y="2509"/>
                <a:ext cx="5760" cy="0"/>
              </a:xfrm>
              <a:prstGeom prst="line">
                <a:avLst/>
              </a:prstGeom>
              <a:noFill/>
              <a:ln w="19050">
                <a:solidFill>
                  <a:schemeClr val="bg2"/>
                </a:solidFill>
                <a:round/>
                <a:headEnd/>
                <a:tailEnd/>
              </a:ln>
              <a:effectLst/>
            </p:spPr>
            <p:txBody>
              <a:bodyPr wrap="none" anchor="ctr"/>
              <a:lstStyle/>
              <a:p>
                <a:pPr>
                  <a:defRPr/>
                </a:pPr>
                <a:endParaRPr lang="zh-CN" altLang="en-US"/>
              </a:p>
            </p:txBody>
          </p:sp>
          <p:sp>
            <p:nvSpPr>
              <p:cNvPr id="5167" name="Line 47"/>
              <p:cNvSpPr>
                <a:spLocks noChangeShapeType="1"/>
              </p:cNvSpPr>
              <p:nvPr userDrawn="1"/>
            </p:nvSpPr>
            <p:spPr bwMode="auto">
              <a:xfrm>
                <a:off x="0" y="2371"/>
                <a:ext cx="5760" cy="0"/>
              </a:xfrm>
              <a:prstGeom prst="line">
                <a:avLst/>
              </a:prstGeom>
              <a:noFill/>
              <a:ln w="19050">
                <a:solidFill>
                  <a:schemeClr val="bg2"/>
                </a:solidFill>
                <a:round/>
                <a:headEnd/>
                <a:tailEnd/>
              </a:ln>
              <a:effectLst/>
            </p:spPr>
            <p:txBody>
              <a:bodyPr wrap="none" anchor="ctr"/>
              <a:lstStyle/>
              <a:p>
                <a:pPr>
                  <a:defRPr/>
                </a:pPr>
                <a:endParaRPr lang="zh-CN" altLang="en-US"/>
              </a:p>
            </p:txBody>
          </p:sp>
          <p:sp>
            <p:nvSpPr>
              <p:cNvPr id="5168" name="Line 48"/>
              <p:cNvSpPr>
                <a:spLocks noChangeShapeType="1"/>
              </p:cNvSpPr>
              <p:nvPr userDrawn="1"/>
            </p:nvSpPr>
            <p:spPr bwMode="auto">
              <a:xfrm>
                <a:off x="0" y="2245"/>
                <a:ext cx="5760" cy="0"/>
              </a:xfrm>
              <a:prstGeom prst="line">
                <a:avLst/>
              </a:prstGeom>
              <a:noFill/>
              <a:ln w="28575">
                <a:solidFill>
                  <a:schemeClr val="bg2"/>
                </a:solidFill>
                <a:round/>
                <a:headEnd/>
                <a:tailEnd/>
              </a:ln>
              <a:effectLst/>
            </p:spPr>
            <p:txBody>
              <a:bodyPr wrap="none" anchor="ctr"/>
              <a:lstStyle/>
              <a:p>
                <a:pPr>
                  <a:defRPr/>
                </a:pPr>
                <a:endParaRPr lang="zh-CN" altLang="en-US"/>
              </a:p>
            </p:txBody>
          </p:sp>
          <p:sp>
            <p:nvSpPr>
              <p:cNvPr id="5169" name="Line 49"/>
              <p:cNvSpPr>
                <a:spLocks noChangeShapeType="1"/>
              </p:cNvSpPr>
              <p:nvPr userDrawn="1"/>
            </p:nvSpPr>
            <p:spPr bwMode="auto">
              <a:xfrm>
                <a:off x="0" y="2350"/>
                <a:ext cx="5760" cy="0"/>
              </a:xfrm>
              <a:prstGeom prst="line">
                <a:avLst/>
              </a:prstGeom>
              <a:noFill/>
              <a:ln w="9525">
                <a:solidFill>
                  <a:schemeClr val="bg2"/>
                </a:solidFill>
                <a:round/>
                <a:headEnd/>
                <a:tailEnd/>
              </a:ln>
              <a:effectLst/>
            </p:spPr>
            <p:txBody>
              <a:bodyPr wrap="none" anchor="ctr"/>
              <a:lstStyle/>
              <a:p>
                <a:pPr>
                  <a:defRPr/>
                </a:pPr>
                <a:endParaRPr lang="zh-CN" altLang="en-US"/>
              </a:p>
            </p:txBody>
          </p:sp>
          <p:sp>
            <p:nvSpPr>
              <p:cNvPr id="5170" name="Line 50"/>
              <p:cNvSpPr>
                <a:spLocks noChangeShapeType="1"/>
              </p:cNvSpPr>
              <p:nvPr userDrawn="1"/>
            </p:nvSpPr>
            <p:spPr bwMode="auto">
              <a:xfrm>
                <a:off x="0" y="2290"/>
                <a:ext cx="5760" cy="0"/>
              </a:xfrm>
              <a:prstGeom prst="line">
                <a:avLst/>
              </a:prstGeom>
              <a:noFill/>
              <a:ln w="19050">
                <a:solidFill>
                  <a:schemeClr val="bg2"/>
                </a:solidFill>
                <a:round/>
                <a:headEnd/>
                <a:tailEnd/>
              </a:ln>
              <a:effectLst/>
            </p:spPr>
            <p:txBody>
              <a:bodyPr wrap="none" anchor="ctr"/>
              <a:lstStyle/>
              <a:p>
                <a:pPr>
                  <a:defRPr/>
                </a:pPr>
                <a:endParaRPr lang="zh-CN" altLang="en-US"/>
              </a:p>
            </p:txBody>
          </p:sp>
          <p:sp>
            <p:nvSpPr>
              <p:cNvPr id="5171" name="Line 51"/>
              <p:cNvSpPr>
                <a:spLocks noChangeShapeType="1"/>
              </p:cNvSpPr>
              <p:nvPr userDrawn="1"/>
            </p:nvSpPr>
            <p:spPr bwMode="auto">
              <a:xfrm>
                <a:off x="0" y="2269"/>
                <a:ext cx="5760" cy="0"/>
              </a:xfrm>
              <a:prstGeom prst="line">
                <a:avLst/>
              </a:prstGeom>
              <a:noFill/>
              <a:ln w="9525">
                <a:solidFill>
                  <a:schemeClr val="bg2"/>
                </a:solidFill>
                <a:round/>
                <a:headEnd/>
                <a:tailEnd/>
              </a:ln>
              <a:effectLst/>
            </p:spPr>
            <p:txBody>
              <a:bodyPr wrap="none" anchor="ctr"/>
              <a:lstStyle/>
              <a:p>
                <a:pPr>
                  <a:defRPr/>
                </a:pPr>
                <a:endParaRPr lang="zh-CN" altLang="en-US"/>
              </a:p>
            </p:txBody>
          </p:sp>
          <p:sp>
            <p:nvSpPr>
              <p:cNvPr id="5172" name="Line 52"/>
              <p:cNvSpPr>
                <a:spLocks noChangeShapeType="1"/>
              </p:cNvSpPr>
              <p:nvPr userDrawn="1"/>
            </p:nvSpPr>
            <p:spPr bwMode="auto">
              <a:xfrm>
                <a:off x="0" y="2130"/>
                <a:ext cx="5760" cy="0"/>
              </a:xfrm>
              <a:prstGeom prst="line">
                <a:avLst/>
              </a:prstGeom>
              <a:noFill/>
              <a:ln w="9525">
                <a:solidFill>
                  <a:schemeClr val="bg2"/>
                </a:solidFill>
                <a:round/>
                <a:headEnd/>
                <a:tailEnd/>
              </a:ln>
              <a:effectLst/>
            </p:spPr>
            <p:txBody>
              <a:bodyPr wrap="none" anchor="ctr"/>
              <a:lstStyle/>
              <a:p>
                <a:pPr>
                  <a:defRPr/>
                </a:pPr>
                <a:endParaRPr lang="zh-CN" altLang="en-US"/>
              </a:p>
            </p:txBody>
          </p:sp>
          <p:sp>
            <p:nvSpPr>
              <p:cNvPr id="5173" name="Line 53"/>
              <p:cNvSpPr>
                <a:spLocks noChangeShapeType="1"/>
              </p:cNvSpPr>
              <p:nvPr userDrawn="1"/>
            </p:nvSpPr>
            <p:spPr bwMode="auto">
              <a:xfrm>
                <a:off x="0" y="2166"/>
                <a:ext cx="5760" cy="0"/>
              </a:xfrm>
              <a:prstGeom prst="line">
                <a:avLst/>
              </a:prstGeom>
              <a:noFill/>
              <a:ln w="38100">
                <a:solidFill>
                  <a:schemeClr val="bg2"/>
                </a:solidFill>
                <a:round/>
                <a:headEnd/>
                <a:tailEnd/>
              </a:ln>
              <a:effectLst/>
            </p:spPr>
            <p:txBody>
              <a:bodyPr wrap="none" anchor="ctr"/>
              <a:lstStyle/>
              <a:p>
                <a:pPr>
                  <a:defRPr/>
                </a:pPr>
                <a:endParaRPr lang="zh-CN" altLang="en-US"/>
              </a:p>
            </p:txBody>
          </p:sp>
          <p:sp>
            <p:nvSpPr>
              <p:cNvPr id="5174" name="Line 54"/>
              <p:cNvSpPr>
                <a:spLocks noChangeShapeType="1"/>
              </p:cNvSpPr>
              <p:nvPr userDrawn="1"/>
            </p:nvSpPr>
            <p:spPr bwMode="auto">
              <a:xfrm>
                <a:off x="0" y="2199"/>
                <a:ext cx="5760" cy="0"/>
              </a:xfrm>
              <a:prstGeom prst="line">
                <a:avLst/>
              </a:prstGeom>
              <a:noFill/>
              <a:ln w="19050">
                <a:solidFill>
                  <a:schemeClr val="bg2"/>
                </a:solidFill>
                <a:round/>
                <a:headEnd/>
                <a:tailEnd/>
              </a:ln>
              <a:effectLst/>
            </p:spPr>
            <p:txBody>
              <a:bodyPr wrap="none" anchor="ctr"/>
              <a:lstStyle/>
              <a:p>
                <a:pPr>
                  <a:defRPr/>
                </a:pPr>
                <a:endParaRPr lang="zh-CN" altLang="en-US"/>
              </a:p>
            </p:txBody>
          </p:sp>
          <p:sp>
            <p:nvSpPr>
              <p:cNvPr id="5175" name="Line 55"/>
              <p:cNvSpPr>
                <a:spLocks noChangeShapeType="1"/>
              </p:cNvSpPr>
              <p:nvPr userDrawn="1"/>
            </p:nvSpPr>
            <p:spPr bwMode="auto">
              <a:xfrm>
                <a:off x="0" y="2040"/>
                <a:ext cx="5760" cy="0"/>
              </a:xfrm>
              <a:prstGeom prst="line">
                <a:avLst/>
              </a:prstGeom>
              <a:noFill/>
              <a:ln w="28575">
                <a:solidFill>
                  <a:schemeClr val="bg2"/>
                </a:solidFill>
                <a:round/>
                <a:headEnd/>
                <a:tailEnd/>
              </a:ln>
              <a:effectLst/>
            </p:spPr>
            <p:txBody>
              <a:bodyPr wrap="none" anchor="ctr"/>
              <a:lstStyle/>
              <a:p>
                <a:pPr>
                  <a:defRPr/>
                </a:pPr>
                <a:endParaRPr lang="zh-CN" altLang="en-US"/>
              </a:p>
            </p:txBody>
          </p:sp>
          <p:sp>
            <p:nvSpPr>
              <p:cNvPr id="5176" name="Line 56"/>
              <p:cNvSpPr>
                <a:spLocks noChangeShapeType="1"/>
              </p:cNvSpPr>
              <p:nvPr userDrawn="1"/>
            </p:nvSpPr>
            <p:spPr bwMode="auto">
              <a:xfrm>
                <a:off x="0" y="1992"/>
                <a:ext cx="5760" cy="0"/>
              </a:xfrm>
              <a:prstGeom prst="line">
                <a:avLst/>
              </a:prstGeom>
              <a:noFill/>
              <a:ln w="12700">
                <a:solidFill>
                  <a:schemeClr val="bg2"/>
                </a:solidFill>
                <a:round/>
                <a:headEnd/>
                <a:tailEnd/>
              </a:ln>
              <a:effectLst/>
            </p:spPr>
            <p:txBody>
              <a:bodyPr wrap="none" anchor="ctr"/>
              <a:lstStyle/>
              <a:p>
                <a:pPr>
                  <a:defRPr/>
                </a:pPr>
                <a:endParaRPr lang="zh-CN" altLang="en-US"/>
              </a:p>
            </p:txBody>
          </p:sp>
          <p:sp>
            <p:nvSpPr>
              <p:cNvPr id="5177" name="Line 57"/>
              <p:cNvSpPr>
                <a:spLocks noChangeShapeType="1"/>
              </p:cNvSpPr>
              <p:nvPr userDrawn="1"/>
            </p:nvSpPr>
            <p:spPr bwMode="auto">
              <a:xfrm>
                <a:off x="0" y="2085"/>
                <a:ext cx="5760" cy="0"/>
              </a:xfrm>
              <a:prstGeom prst="line">
                <a:avLst/>
              </a:prstGeom>
              <a:noFill/>
              <a:ln w="19050">
                <a:solidFill>
                  <a:schemeClr val="bg2"/>
                </a:solidFill>
                <a:round/>
                <a:headEnd/>
                <a:tailEnd/>
              </a:ln>
              <a:effectLst/>
            </p:spPr>
            <p:txBody>
              <a:bodyPr wrap="none" anchor="ctr"/>
              <a:lstStyle/>
              <a:p>
                <a:pPr>
                  <a:defRPr/>
                </a:pPr>
                <a:endParaRPr lang="zh-CN" altLang="en-US"/>
              </a:p>
            </p:txBody>
          </p:sp>
          <p:sp>
            <p:nvSpPr>
              <p:cNvPr id="5178" name="Line 58"/>
              <p:cNvSpPr>
                <a:spLocks noChangeShapeType="1"/>
              </p:cNvSpPr>
              <p:nvPr userDrawn="1"/>
            </p:nvSpPr>
            <p:spPr bwMode="auto">
              <a:xfrm>
                <a:off x="0" y="1593"/>
                <a:ext cx="5760" cy="0"/>
              </a:xfrm>
              <a:prstGeom prst="line">
                <a:avLst/>
              </a:prstGeom>
              <a:noFill/>
              <a:ln w="9525">
                <a:solidFill>
                  <a:schemeClr val="bg2"/>
                </a:solidFill>
                <a:round/>
                <a:headEnd/>
                <a:tailEnd/>
              </a:ln>
              <a:effectLst/>
            </p:spPr>
            <p:txBody>
              <a:bodyPr wrap="none" anchor="ctr"/>
              <a:lstStyle/>
              <a:p>
                <a:pPr>
                  <a:defRPr/>
                </a:pPr>
                <a:endParaRPr lang="zh-CN" altLang="en-US"/>
              </a:p>
            </p:txBody>
          </p:sp>
          <p:sp>
            <p:nvSpPr>
              <p:cNvPr id="5179" name="Line 59"/>
              <p:cNvSpPr>
                <a:spLocks noChangeShapeType="1"/>
              </p:cNvSpPr>
              <p:nvPr userDrawn="1"/>
            </p:nvSpPr>
            <p:spPr bwMode="auto">
              <a:xfrm>
                <a:off x="0" y="1566"/>
                <a:ext cx="5760" cy="0"/>
              </a:xfrm>
              <a:prstGeom prst="line">
                <a:avLst/>
              </a:prstGeom>
              <a:noFill/>
              <a:ln w="38100">
                <a:solidFill>
                  <a:schemeClr val="bg2"/>
                </a:solidFill>
                <a:round/>
                <a:headEnd/>
                <a:tailEnd/>
              </a:ln>
              <a:effectLst/>
            </p:spPr>
            <p:txBody>
              <a:bodyPr wrap="none" anchor="ctr"/>
              <a:lstStyle/>
              <a:p>
                <a:pPr>
                  <a:defRPr/>
                </a:pPr>
                <a:endParaRPr lang="zh-CN" altLang="en-US"/>
              </a:p>
            </p:txBody>
          </p:sp>
          <p:sp>
            <p:nvSpPr>
              <p:cNvPr id="5180" name="Line 60"/>
              <p:cNvSpPr>
                <a:spLocks noChangeShapeType="1"/>
              </p:cNvSpPr>
              <p:nvPr userDrawn="1"/>
            </p:nvSpPr>
            <p:spPr bwMode="auto">
              <a:xfrm>
                <a:off x="0" y="1947"/>
                <a:ext cx="5760" cy="0"/>
              </a:xfrm>
              <a:prstGeom prst="line">
                <a:avLst/>
              </a:prstGeom>
              <a:noFill/>
              <a:ln w="19050">
                <a:solidFill>
                  <a:schemeClr val="bg2"/>
                </a:solidFill>
                <a:round/>
                <a:headEnd/>
                <a:tailEnd/>
              </a:ln>
              <a:effectLst/>
            </p:spPr>
            <p:txBody>
              <a:bodyPr wrap="none" anchor="ctr"/>
              <a:lstStyle/>
              <a:p>
                <a:pPr>
                  <a:defRPr/>
                </a:pPr>
                <a:endParaRPr lang="zh-CN" altLang="en-US"/>
              </a:p>
            </p:txBody>
          </p:sp>
          <p:sp>
            <p:nvSpPr>
              <p:cNvPr id="5181" name="Line 61"/>
              <p:cNvSpPr>
                <a:spLocks noChangeShapeType="1"/>
              </p:cNvSpPr>
              <p:nvPr userDrawn="1"/>
            </p:nvSpPr>
            <p:spPr bwMode="auto">
              <a:xfrm>
                <a:off x="0" y="1821"/>
                <a:ext cx="5760" cy="0"/>
              </a:xfrm>
              <a:prstGeom prst="line">
                <a:avLst/>
              </a:prstGeom>
              <a:noFill/>
              <a:ln w="28575">
                <a:solidFill>
                  <a:schemeClr val="bg2"/>
                </a:solidFill>
                <a:round/>
                <a:headEnd/>
                <a:tailEnd/>
              </a:ln>
              <a:effectLst/>
            </p:spPr>
            <p:txBody>
              <a:bodyPr wrap="none" anchor="ctr"/>
              <a:lstStyle/>
              <a:p>
                <a:pPr>
                  <a:defRPr/>
                </a:pPr>
                <a:endParaRPr lang="zh-CN" altLang="en-US"/>
              </a:p>
            </p:txBody>
          </p:sp>
          <p:sp>
            <p:nvSpPr>
              <p:cNvPr id="5182" name="Line 62"/>
              <p:cNvSpPr>
                <a:spLocks noChangeShapeType="1"/>
              </p:cNvSpPr>
              <p:nvPr userDrawn="1"/>
            </p:nvSpPr>
            <p:spPr bwMode="auto">
              <a:xfrm>
                <a:off x="0" y="1740"/>
                <a:ext cx="5760" cy="0"/>
              </a:xfrm>
              <a:prstGeom prst="line">
                <a:avLst/>
              </a:prstGeom>
              <a:noFill/>
              <a:ln w="12700">
                <a:solidFill>
                  <a:schemeClr val="bg2"/>
                </a:solidFill>
                <a:round/>
                <a:headEnd/>
                <a:tailEnd/>
              </a:ln>
              <a:effectLst/>
            </p:spPr>
            <p:txBody>
              <a:bodyPr wrap="none" anchor="ctr"/>
              <a:lstStyle/>
              <a:p>
                <a:pPr>
                  <a:defRPr/>
                </a:pPr>
                <a:endParaRPr lang="zh-CN" altLang="en-US"/>
              </a:p>
            </p:txBody>
          </p:sp>
          <p:sp>
            <p:nvSpPr>
              <p:cNvPr id="5183" name="Line 63"/>
              <p:cNvSpPr>
                <a:spLocks noChangeShapeType="1"/>
              </p:cNvSpPr>
              <p:nvPr userDrawn="1"/>
            </p:nvSpPr>
            <p:spPr bwMode="auto">
              <a:xfrm>
                <a:off x="0" y="1926"/>
                <a:ext cx="5760" cy="0"/>
              </a:xfrm>
              <a:prstGeom prst="line">
                <a:avLst/>
              </a:prstGeom>
              <a:noFill/>
              <a:ln w="9525">
                <a:solidFill>
                  <a:schemeClr val="bg2"/>
                </a:solidFill>
                <a:round/>
                <a:headEnd/>
                <a:tailEnd/>
              </a:ln>
              <a:effectLst/>
            </p:spPr>
            <p:txBody>
              <a:bodyPr wrap="none" anchor="ctr"/>
              <a:lstStyle/>
              <a:p>
                <a:pPr>
                  <a:defRPr/>
                </a:pPr>
                <a:endParaRPr lang="zh-CN" altLang="en-US"/>
              </a:p>
            </p:txBody>
          </p:sp>
          <p:sp>
            <p:nvSpPr>
              <p:cNvPr id="5184" name="Line 64"/>
              <p:cNvSpPr>
                <a:spLocks noChangeShapeType="1"/>
              </p:cNvSpPr>
              <p:nvPr userDrawn="1"/>
            </p:nvSpPr>
            <p:spPr bwMode="auto">
              <a:xfrm>
                <a:off x="0" y="1614"/>
                <a:ext cx="5760" cy="0"/>
              </a:xfrm>
              <a:prstGeom prst="line">
                <a:avLst/>
              </a:prstGeom>
              <a:noFill/>
              <a:ln w="12700">
                <a:solidFill>
                  <a:schemeClr val="bg2"/>
                </a:solidFill>
                <a:round/>
                <a:headEnd/>
                <a:tailEnd/>
              </a:ln>
              <a:effectLst/>
            </p:spPr>
            <p:txBody>
              <a:bodyPr wrap="none" anchor="ctr"/>
              <a:lstStyle/>
              <a:p>
                <a:pPr>
                  <a:defRPr/>
                </a:pPr>
                <a:endParaRPr lang="zh-CN" altLang="en-US"/>
              </a:p>
            </p:txBody>
          </p:sp>
          <p:sp>
            <p:nvSpPr>
              <p:cNvPr id="5185" name="Line 65"/>
              <p:cNvSpPr>
                <a:spLocks noChangeShapeType="1"/>
              </p:cNvSpPr>
              <p:nvPr userDrawn="1"/>
            </p:nvSpPr>
            <p:spPr bwMode="auto">
              <a:xfrm>
                <a:off x="0" y="1668"/>
                <a:ext cx="5760" cy="0"/>
              </a:xfrm>
              <a:prstGeom prst="line">
                <a:avLst/>
              </a:prstGeom>
              <a:noFill/>
              <a:ln w="12700">
                <a:solidFill>
                  <a:schemeClr val="bg2"/>
                </a:solidFill>
                <a:round/>
                <a:headEnd/>
                <a:tailEnd/>
              </a:ln>
              <a:effectLst/>
            </p:spPr>
            <p:txBody>
              <a:bodyPr wrap="none" anchor="ctr"/>
              <a:lstStyle/>
              <a:p>
                <a:pPr>
                  <a:defRPr/>
                </a:pPr>
                <a:endParaRPr lang="zh-CN" altLang="en-US"/>
              </a:p>
            </p:txBody>
          </p:sp>
          <p:sp>
            <p:nvSpPr>
              <p:cNvPr id="5186" name="Line 66"/>
              <p:cNvSpPr>
                <a:spLocks noChangeShapeType="1"/>
              </p:cNvSpPr>
              <p:nvPr userDrawn="1"/>
            </p:nvSpPr>
            <p:spPr bwMode="auto">
              <a:xfrm>
                <a:off x="0" y="1866"/>
                <a:ext cx="5760" cy="0"/>
              </a:xfrm>
              <a:prstGeom prst="line">
                <a:avLst/>
              </a:prstGeom>
              <a:noFill/>
              <a:ln w="19050">
                <a:solidFill>
                  <a:schemeClr val="bg2"/>
                </a:solidFill>
                <a:round/>
                <a:headEnd/>
                <a:tailEnd/>
              </a:ln>
              <a:effectLst/>
            </p:spPr>
            <p:txBody>
              <a:bodyPr wrap="none" anchor="ctr"/>
              <a:lstStyle/>
              <a:p>
                <a:pPr>
                  <a:defRPr/>
                </a:pPr>
                <a:endParaRPr lang="zh-CN" altLang="en-US"/>
              </a:p>
            </p:txBody>
          </p:sp>
          <p:sp>
            <p:nvSpPr>
              <p:cNvPr id="5187" name="Line 67"/>
              <p:cNvSpPr>
                <a:spLocks noChangeShapeType="1"/>
              </p:cNvSpPr>
              <p:nvPr userDrawn="1"/>
            </p:nvSpPr>
            <p:spPr bwMode="auto">
              <a:xfrm>
                <a:off x="0" y="1845"/>
                <a:ext cx="5760" cy="0"/>
              </a:xfrm>
              <a:prstGeom prst="line">
                <a:avLst/>
              </a:prstGeom>
              <a:noFill/>
              <a:ln w="9525">
                <a:solidFill>
                  <a:schemeClr val="bg2"/>
                </a:solidFill>
                <a:round/>
                <a:headEnd/>
                <a:tailEnd/>
              </a:ln>
              <a:effectLst/>
            </p:spPr>
            <p:txBody>
              <a:bodyPr wrap="none" anchor="ctr"/>
              <a:lstStyle/>
              <a:p>
                <a:pPr>
                  <a:defRPr/>
                </a:pPr>
                <a:endParaRPr lang="zh-CN" altLang="en-US"/>
              </a:p>
            </p:txBody>
          </p:sp>
          <p:sp>
            <p:nvSpPr>
              <p:cNvPr id="5188" name="Line 68"/>
              <p:cNvSpPr>
                <a:spLocks noChangeShapeType="1"/>
              </p:cNvSpPr>
              <p:nvPr userDrawn="1"/>
            </p:nvSpPr>
            <p:spPr bwMode="auto">
              <a:xfrm>
                <a:off x="0" y="1437"/>
                <a:ext cx="5760" cy="0"/>
              </a:xfrm>
              <a:prstGeom prst="line">
                <a:avLst/>
              </a:prstGeom>
              <a:noFill/>
              <a:ln w="9525">
                <a:solidFill>
                  <a:schemeClr val="bg2"/>
                </a:solidFill>
                <a:round/>
                <a:headEnd/>
                <a:tailEnd/>
              </a:ln>
              <a:effectLst/>
            </p:spPr>
            <p:txBody>
              <a:bodyPr wrap="none" anchor="ctr"/>
              <a:lstStyle/>
              <a:p>
                <a:pPr>
                  <a:defRPr/>
                </a:pPr>
                <a:endParaRPr lang="zh-CN" altLang="en-US"/>
              </a:p>
            </p:txBody>
          </p:sp>
          <p:sp>
            <p:nvSpPr>
              <p:cNvPr id="5189" name="Line 69"/>
              <p:cNvSpPr>
                <a:spLocks noChangeShapeType="1"/>
              </p:cNvSpPr>
              <p:nvPr userDrawn="1"/>
            </p:nvSpPr>
            <p:spPr bwMode="auto">
              <a:xfrm>
                <a:off x="0" y="1473"/>
                <a:ext cx="5760" cy="0"/>
              </a:xfrm>
              <a:prstGeom prst="line">
                <a:avLst/>
              </a:prstGeom>
              <a:noFill/>
              <a:ln w="38100">
                <a:solidFill>
                  <a:schemeClr val="bg2"/>
                </a:solidFill>
                <a:round/>
                <a:headEnd/>
                <a:tailEnd/>
              </a:ln>
              <a:effectLst/>
            </p:spPr>
            <p:txBody>
              <a:bodyPr wrap="none" anchor="ctr"/>
              <a:lstStyle/>
              <a:p>
                <a:pPr>
                  <a:defRPr/>
                </a:pPr>
                <a:endParaRPr lang="zh-CN" altLang="en-US"/>
              </a:p>
            </p:txBody>
          </p:sp>
          <p:sp>
            <p:nvSpPr>
              <p:cNvPr id="5190" name="Line 70"/>
              <p:cNvSpPr>
                <a:spLocks noChangeShapeType="1"/>
              </p:cNvSpPr>
              <p:nvPr userDrawn="1"/>
            </p:nvSpPr>
            <p:spPr bwMode="auto">
              <a:xfrm>
                <a:off x="0" y="1506"/>
                <a:ext cx="5760" cy="0"/>
              </a:xfrm>
              <a:prstGeom prst="line">
                <a:avLst/>
              </a:prstGeom>
              <a:noFill/>
              <a:ln w="19050">
                <a:solidFill>
                  <a:schemeClr val="bg2"/>
                </a:solidFill>
                <a:round/>
                <a:headEnd/>
                <a:tailEnd/>
              </a:ln>
              <a:effectLst/>
            </p:spPr>
            <p:txBody>
              <a:bodyPr wrap="none" anchor="ctr"/>
              <a:lstStyle/>
              <a:p>
                <a:pPr>
                  <a:defRPr/>
                </a:pPr>
                <a:endParaRPr lang="zh-CN" altLang="en-US"/>
              </a:p>
            </p:txBody>
          </p:sp>
          <p:sp>
            <p:nvSpPr>
              <p:cNvPr id="5191" name="Line 71"/>
              <p:cNvSpPr>
                <a:spLocks noChangeShapeType="1"/>
              </p:cNvSpPr>
              <p:nvPr userDrawn="1"/>
            </p:nvSpPr>
            <p:spPr bwMode="auto">
              <a:xfrm>
                <a:off x="0" y="1347"/>
                <a:ext cx="5760" cy="0"/>
              </a:xfrm>
              <a:prstGeom prst="line">
                <a:avLst/>
              </a:prstGeom>
              <a:noFill/>
              <a:ln w="28575">
                <a:solidFill>
                  <a:schemeClr val="bg2"/>
                </a:solidFill>
                <a:round/>
                <a:headEnd/>
                <a:tailEnd/>
              </a:ln>
              <a:effectLst/>
            </p:spPr>
            <p:txBody>
              <a:bodyPr wrap="none" anchor="ctr"/>
              <a:lstStyle/>
              <a:p>
                <a:pPr>
                  <a:defRPr/>
                </a:pPr>
                <a:endParaRPr lang="zh-CN" altLang="en-US"/>
              </a:p>
            </p:txBody>
          </p:sp>
          <p:sp>
            <p:nvSpPr>
              <p:cNvPr id="5192" name="Line 72"/>
              <p:cNvSpPr>
                <a:spLocks noChangeShapeType="1"/>
              </p:cNvSpPr>
              <p:nvPr userDrawn="1"/>
            </p:nvSpPr>
            <p:spPr bwMode="auto">
              <a:xfrm>
                <a:off x="0" y="1392"/>
                <a:ext cx="5760" cy="0"/>
              </a:xfrm>
              <a:prstGeom prst="line">
                <a:avLst/>
              </a:prstGeom>
              <a:noFill/>
              <a:ln w="19050">
                <a:solidFill>
                  <a:schemeClr val="bg2"/>
                </a:solidFill>
                <a:round/>
                <a:headEnd/>
                <a:tailEnd/>
              </a:ln>
              <a:effectLst/>
            </p:spPr>
            <p:txBody>
              <a:bodyPr wrap="none" anchor="ctr"/>
              <a:lstStyle/>
              <a:p>
                <a:pPr>
                  <a:defRPr/>
                </a:pPr>
                <a:endParaRPr lang="zh-CN" altLang="en-US"/>
              </a:p>
            </p:txBody>
          </p:sp>
          <p:sp>
            <p:nvSpPr>
              <p:cNvPr id="5193" name="Line 73"/>
              <p:cNvSpPr>
                <a:spLocks noChangeShapeType="1"/>
              </p:cNvSpPr>
              <p:nvPr userDrawn="1"/>
            </p:nvSpPr>
            <p:spPr bwMode="auto">
              <a:xfrm>
                <a:off x="0" y="1016"/>
                <a:ext cx="5760" cy="0"/>
              </a:xfrm>
              <a:prstGeom prst="line">
                <a:avLst/>
              </a:prstGeom>
              <a:noFill/>
              <a:ln w="9525">
                <a:solidFill>
                  <a:schemeClr val="bg2"/>
                </a:solidFill>
                <a:round/>
                <a:headEnd/>
                <a:tailEnd/>
              </a:ln>
              <a:effectLst/>
            </p:spPr>
            <p:txBody>
              <a:bodyPr wrap="none" anchor="ctr"/>
              <a:lstStyle/>
              <a:p>
                <a:pPr>
                  <a:defRPr/>
                </a:pPr>
                <a:endParaRPr lang="zh-CN" altLang="en-US"/>
              </a:p>
            </p:txBody>
          </p:sp>
          <p:sp>
            <p:nvSpPr>
              <p:cNvPr id="5194" name="Line 74"/>
              <p:cNvSpPr>
                <a:spLocks noChangeShapeType="1"/>
              </p:cNvSpPr>
              <p:nvPr userDrawn="1"/>
            </p:nvSpPr>
            <p:spPr bwMode="auto">
              <a:xfrm>
                <a:off x="0" y="989"/>
                <a:ext cx="5760" cy="0"/>
              </a:xfrm>
              <a:prstGeom prst="line">
                <a:avLst/>
              </a:prstGeom>
              <a:noFill/>
              <a:ln w="38100">
                <a:solidFill>
                  <a:schemeClr val="bg2"/>
                </a:solidFill>
                <a:round/>
                <a:headEnd/>
                <a:tailEnd/>
              </a:ln>
              <a:effectLst/>
            </p:spPr>
            <p:txBody>
              <a:bodyPr wrap="none" anchor="ctr"/>
              <a:lstStyle/>
              <a:p>
                <a:pPr>
                  <a:defRPr/>
                </a:pPr>
                <a:endParaRPr lang="zh-CN" altLang="en-US"/>
              </a:p>
            </p:txBody>
          </p:sp>
          <p:sp>
            <p:nvSpPr>
              <p:cNvPr id="5195" name="Line 75"/>
              <p:cNvSpPr>
                <a:spLocks noChangeShapeType="1"/>
              </p:cNvSpPr>
              <p:nvPr userDrawn="1"/>
            </p:nvSpPr>
            <p:spPr bwMode="auto">
              <a:xfrm>
                <a:off x="0" y="1244"/>
                <a:ext cx="5760" cy="0"/>
              </a:xfrm>
              <a:prstGeom prst="line">
                <a:avLst/>
              </a:prstGeom>
              <a:noFill/>
              <a:ln w="28575">
                <a:solidFill>
                  <a:schemeClr val="bg2"/>
                </a:solidFill>
                <a:round/>
                <a:headEnd/>
                <a:tailEnd/>
              </a:ln>
              <a:effectLst/>
            </p:spPr>
            <p:txBody>
              <a:bodyPr wrap="none" anchor="ctr"/>
              <a:lstStyle/>
              <a:p>
                <a:pPr>
                  <a:defRPr/>
                </a:pPr>
                <a:endParaRPr lang="zh-CN" altLang="en-US"/>
              </a:p>
            </p:txBody>
          </p:sp>
          <p:sp>
            <p:nvSpPr>
              <p:cNvPr id="5196" name="Line 76"/>
              <p:cNvSpPr>
                <a:spLocks noChangeShapeType="1"/>
              </p:cNvSpPr>
              <p:nvPr userDrawn="1"/>
            </p:nvSpPr>
            <p:spPr bwMode="auto">
              <a:xfrm>
                <a:off x="0" y="1163"/>
                <a:ext cx="5760" cy="0"/>
              </a:xfrm>
              <a:prstGeom prst="line">
                <a:avLst/>
              </a:prstGeom>
              <a:noFill/>
              <a:ln w="12700">
                <a:solidFill>
                  <a:schemeClr val="bg2"/>
                </a:solidFill>
                <a:round/>
                <a:headEnd/>
                <a:tailEnd/>
              </a:ln>
              <a:effectLst/>
            </p:spPr>
            <p:txBody>
              <a:bodyPr wrap="none" anchor="ctr"/>
              <a:lstStyle/>
              <a:p>
                <a:pPr>
                  <a:defRPr/>
                </a:pPr>
                <a:endParaRPr lang="zh-CN" altLang="en-US"/>
              </a:p>
            </p:txBody>
          </p:sp>
          <p:sp>
            <p:nvSpPr>
              <p:cNvPr id="5197" name="Line 77"/>
              <p:cNvSpPr>
                <a:spLocks noChangeShapeType="1"/>
              </p:cNvSpPr>
              <p:nvPr userDrawn="1"/>
            </p:nvSpPr>
            <p:spPr bwMode="auto">
              <a:xfrm>
                <a:off x="0" y="1037"/>
                <a:ext cx="5760" cy="0"/>
              </a:xfrm>
              <a:prstGeom prst="line">
                <a:avLst/>
              </a:prstGeom>
              <a:noFill/>
              <a:ln w="12700">
                <a:solidFill>
                  <a:schemeClr val="bg2"/>
                </a:solidFill>
                <a:round/>
                <a:headEnd/>
                <a:tailEnd/>
              </a:ln>
              <a:effectLst/>
            </p:spPr>
            <p:txBody>
              <a:bodyPr wrap="none" anchor="ctr"/>
              <a:lstStyle/>
              <a:p>
                <a:pPr>
                  <a:defRPr/>
                </a:pPr>
                <a:endParaRPr lang="zh-CN" altLang="en-US"/>
              </a:p>
            </p:txBody>
          </p:sp>
          <p:sp>
            <p:nvSpPr>
              <p:cNvPr id="5198" name="Line 78"/>
              <p:cNvSpPr>
                <a:spLocks noChangeShapeType="1"/>
              </p:cNvSpPr>
              <p:nvPr userDrawn="1"/>
            </p:nvSpPr>
            <p:spPr bwMode="auto">
              <a:xfrm>
                <a:off x="0" y="1091"/>
                <a:ext cx="5760" cy="0"/>
              </a:xfrm>
              <a:prstGeom prst="line">
                <a:avLst/>
              </a:prstGeom>
              <a:noFill/>
              <a:ln w="12700">
                <a:solidFill>
                  <a:schemeClr val="bg2"/>
                </a:solidFill>
                <a:round/>
                <a:headEnd/>
                <a:tailEnd/>
              </a:ln>
              <a:effectLst/>
            </p:spPr>
            <p:txBody>
              <a:bodyPr wrap="none" anchor="ctr"/>
              <a:lstStyle/>
              <a:p>
                <a:pPr>
                  <a:defRPr/>
                </a:pPr>
                <a:endParaRPr lang="zh-CN" altLang="en-US"/>
              </a:p>
            </p:txBody>
          </p:sp>
          <p:sp>
            <p:nvSpPr>
              <p:cNvPr id="5199" name="Line 79"/>
              <p:cNvSpPr>
                <a:spLocks noChangeShapeType="1"/>
              </p:cNvSpPr>
              <p:nvPr userDrawn="1"/>
            </p:nvSpPr>
            <p:spPr bwMode="auto">
              <a:xfrm>
                <a:off x="0" y="1289"/>
                <a:ext cx="5760" cy="0"/>
              </a:xfrm>
              <a:prstGeom prst="line">
                <a:avLst/>
              </a:prstGeom>
              <a:noFill/>
              <a:ln w="19050">
                <a:solidFill>
                  <a:schemeClr val="bg2"/>
                </a:solidFill>
                <a:round/>
                <a:headEnd/>
                <a:tailEnd/>
              </a:ln>
              <a:effectLst/>
            </p:spPr>
            <p:txBody>
              <a:bodyPr wrap="none" anchor="ctr"/>
              <a:lstStyle/>
              <a:p>
                <a:pPr>
                  <a:defRPr/>
                </a:pPr>
                <a:endParaRPr lang="zh-CN" altLang="en-US"/>
              </a:p>
            </p:txBody>
          </p:sp>
          <p:sp>
            <p:nvSpPr>
              <p:cNvPr id="5200" name="Line 80"/>
              <p:cNvSpPr>
                <a:spLocks noChangeShapeType="1"/>
              </p:cNvSpPr>
              <p:nvPr userDrawn="1"/>
            </p:nvSpPr>
            <p:spPr bwMode="auto">
              <a:xfrm>
                <a:off x="0" y="1268"/>
                <a:ext cx="5760" cy="0"/>
              </a:xfrm>
              <a:prstGeom prst="line">
                <a:avLst/>
              </a:prstGeom>
              <a:noFill/>
              <a:ln w="9525">
                <a:solidFill>
                  <a:schemeClr val="bg2"/>
                </a:solidFill>
                <a:round/>
                <a:headEnd/>
                <a:tailEnd/>
              </a:ln>
              <a:effectLst/>
            </p:spPr>
            <p:txBody>
              <a:bodyPr wrap="none" anchor="ctr"/>
              <a:lstStyle/>
              <a:p>
                <a:pPr>
                  <a:defRPr/>
                </a:pPr>
                <a:endParaRPr lang="zh-CN" altLang="en-US"/>
              </a:p>
            </p:txBody>
          </p:sp>
          <p:sp>
            <p:nvSpPr>
              <p:cNvPr id="5201" name="Line 81"/>
              <p:cNvSpPr>
                <a:spLocks noChangeShapeType="1"/>
              </p:cNvSpPr>
              <p:nvPr userDrawn="1"/>
            </p:nvSpPr>
            <p:spPr bwMode="auto">
              <a:xfrm>
                <a:off x="0" y="860"/>
                <a:ext cx="5760" cy="0"/>
              </a:xfrm>
              <a:prstGeom prst="line">
                <a:avLst/>
              </a:prstGeom>
              <a:noFill/>
              <a:ln w="9525">
                <a:solidFill>
                  <a:schemeClr val="bg2"/>
                </a:solidFill>
                <a:round/>
                <a:headEnd/>
                <a:tailEnd/>
              </a:ln>
              <a:effectLst/>
            </p:spPr>
            <p:txBody>
              <a:bodyPr wrap="none" anchor="ctr"/>
              <a:lstStyle/>
              <a:p>
                <a:pPr>
                  <a:defRPr/>
                </a:pPr>
                <a:endParaRPr lang="zh-CN" altLang="en-US"/>
              </a:p>
            </p:txBody>
          </p:sp>
          <p:sp>
            <p:nvSpPr>
              <p:cNvPr id="5202" name="Line 82"/>
              <p:cNvSpPr>
                <a:spLocks noChangeShapeType="1"/>
              </p:cNvSpPr>
              <p:nvPr userDrawn="1"/>
            </p:nvSpPr>
            <p:spPr bwMode="auto">
              <a:xfrm>
                <a:off x="0" y="896"/>
                <a:ext cx="5760" cy="0"/>
              </a:xfrm>
              <a:prstGeom prst="line">
                <a:avLst/>
              </a:prstGeom>
              <a:noFill/>
              <a:ln w="38100">
                <a:solidFill>
                  <a:schemeClr val="bg2"/>
                </a:solidFill>
                <a:round/>
                <a:headEnd/>
                <a:tailEnd/>
              </a:ln>
              <a:effectLst/>
            </p:spPr>
            <p:txBody>
              <a:bodyPr wrap="none" anchor="ctr"/>
              <a:lstStyle/>
              <a:p>
                <a:pPr>
                  <a:defRPr/>
                </a:pPr>
                <a:endParaRPr lang="zh-CN" altLang="en-US"/>
              </a:p>
            </p:txBody>
          </p:sp>
          <p:sp>
            <p:nvSpPr>
              <p:cNvPr id="5203" name="Line 83"/>
              <p:cNvSpPr>
                <a:spLocks noChangeShapeType="1"/>
              </p:cNvSpPr>
              <p:nvPr userDrawn="1"/>
            </p:nvSpPr>
            <p:spPr bwMode="auto">
              <a:xfrm>
                <a:off x="0" y="929"/>
                <a:ext cx="5760" cy="0"/>
              </a:xfrm>
              <a:prstGeom prst="line">
                <a:avLst/>
              </a:prstGeom>
              <a:noFill/>
              <a:ln w="19050">
                <a:solidFill>
                  <a:schemeClr val="bg2"/>
                </a:solidFill>
                <a:round/>
                <a:headEnd/>
                <a:tailEnd/>
              </a:ln>
              <a:effectLst/>
            </p:spPr>
            <p:txBody>
              <a:bodyPr wrap="none" anchor="ctr"/>
              <a:lstStyle/>
              <a:p>
                <a:pPr>
                  <a:defRPr/>
                </a:pPr>
                <a:endParaRPr lang="zh-CN" altLang="en-US"/>
              </a:p>
            </p:txBody>
          </p:sp>
          <p:sp>
            <p:nvSpPr>
              <p:cNvPr id="5204" name="Line 84"/>
              <p:cNvSpPr>
                <a:spLocks noChangeShapeType="1"/>
              </p:cNvSpPr>
              <p:nvPr userDrawn="1"/>
            </p:nvSpPr>
            <p:spPr bwMode="auto">
              <a:xfrm>
                <a:off x="0" y="770"/>
                <a:ext cx="5760" cy="0"/>
              </a:xfrm>
              <a:prstGeom prst="line">
                <a:avLst/>
              </a:prstGeom>
              <a:noFill/>
              <a:ln w="28575">
                <a:solidFill>
                  <a:schemeClr val="bg2"/>
                </a:solidFill>
                <a:round/>
                <a:headEnd/>
                <a:tailEnd/>
              </a:ln>
              <a:effectLst/>
            </p:spPr>
            <p:txBody>
              <a:bodyPr wrap="none" anchor="ctr"/>
              <a:lstStyle/>
              <a:p>
                <a:pPr>
                  <a:defRPr/>
                </a:pPr>
                <a:endParaRPr lang="zh-CN" altLang="en-US"/>
              </a:p>
            </p:txBody>
          </p:sp>
          <p:sp>
            <p:nvSpPr>
              <p:cNvPr id="5205" name="Line 85"/>
              <p:cNvSpPr>
                <a:spLocks noChangeShapeType="1"/>
              </p:cNvSpPr>
              <p:nvPr userDrawn="1"/>
            </p:nvSpPr>
            <p:spPr bwMode="auto">
              <a:xfrm>
                <a:off x="0" y="815"/>
                <a:ext cx="5760" cy="0"/>
              </a:xfrm>
              <a:prstGeom prst="line">
                <a:avLst/>
              </a:prstGeom>
              <a:noFill/>
              <a:ln w="19050">
                <a:solidFill>
                  <a:schemeClr val="bg2"/>
                </a:solidFill>
                <a:round/>
                <a:headEnd/>
                <a:tailEnd/>
              </a:ln>
              <a:effectLst/>
            </p:spPr>
            <p:txBody>
              <a:bodyPr wrap="none" anchor="ctr"/>
              <a:lstStyle/>
              <a:p>
                <a:pPr>
                  <a:defRPr/>
                </a:pPr>
                <a:endParaRPr lang="zh-CN" altLang="en-US"/>
              </a:p>
            </p:txBody>
          </p:sp>
          <p:sp>
            <p:nvSpPr>
              <p:cNvPr id="5206" name="Line 86"/>
              <p:cNvSpPr>
                <a:spLocks noChangeShapeType="1"/>
              </p:cNvSpPr>
              <p:nvPr userDrawn="1"/>
            </p:nvSpPr>
            <p:spPr bwMode="auto">
              <a:xfrm>
                <a:off x="0" y="718"/>
                <a:ext cx="5760" cy="0"/>
              </a:xfrm>
              <a:prstGeom prst="line">
                <a:avLst/>
              </a:prstGeom>
              <a:noFill/>
              <a:ln w="12700">
                <a:solidFill>
                  <a:schemeClr val="bg2"/>
                </a:solidFill>
                <a:round/>
                <a:headEnd/>
                <a:tailEnd/>
              </a:ln>
              <a:effectLst/>
            </p:spPr>
            <p:txBody>
              <a:bodyPr wrap="none" anchor="ctr"/>
              <a:lstStyle/>
              <a:p>
                <a:pPr>
                  <a:defRPr/>
                </a:pPr>
                <a:endParaRPr lang="zh-CN" altLang="en-US"/>
              </a:p>
            </p:txBody>
          </p:sp>
          <p:sp>
            <p:nvSpPr>
              <p:cNvPr id="5207" name="Line 87"/>
              <p:cNvSpPr>
                <a:spLocks noChangeShapeType="1"/>
              </p:cNvSpPr>
              <p:nvPr userDrawn="1"/>
            </p:nvSpPr>
            <p:spPr bwMode="auto">
              <a:xfrm>
                <a:off x="0" y="646"/>
                <a:ext cx="5760" cy="0"/>
              </a:xfrm>
              <a:prstGeom prst="line">
                <a:avLst/>
              </a:prstGeom>
              <a:noFill/>
              <a:ln w="12700">
                <a:solidFill>
                  <a:schemeClr val="bg2"/>
                </a:solidFill>
                <a:round/>
                <a:headEnd/>
                <a:tailEnd/>
              </a:ln>
              <a:effectLst/>
            </p:spPr>
            <p:txBody>
              <a:bodyPr wrap="none" anchor="ctr"/>
              <a:lstStyle/>
              <a:p>
                <a:pPr>
                  <a:defRPr/>
                </a:pPr>
                <a:endParaRPr lang="zh-CN" altLang="en-US"/>
              </a:p>
            </p:txBody>
          </p:sp>
          <p:sp>
            <p:nvSpPr>
              <p:cNvPr id="5208" name="Line 88"/>
              <p:cNvSpPr>
                <a:spLocks noChangeShapeType="1"/>
              </p:cNvSpPr>
              <p:nvPr userDrawn="1"/>
            </p:nvSpPr>
            <p:spPr bwMode="auto">
              <a:xfrm>
                <a:off x="0" y="522"/>
                <a:ext cx="5760" cy="0"/>
              </a:xfrm>
              <a:prstGeom prst="line">
                <a:avLst/>
              </a:prstGeom>
              <a:noFill/>
              <a:ln w="9525">
                <a:solidFill>
                  <a:schemeClr val="bg2"/>
                </a:solidFill>
                <a:round/>
                <a:headEnd/>
                <a:tailEnd/>
              </a:ln>
              <a:effectLst/>
            </p:spPr>
            <p:txBody>
              <a:bodyPr wrap="none" anchor="ctr"/>
              <a:lstStyle/>
              <a:p>
                <a:pPr>
                  <a:defRPr/>
                </a:pPr>
                <a:endParaRPr lang="zh-CN" altLang="en-US"/>
              </a:p>
            </p:txBody>
          </p:sp>
          <p:sp>
            <p:nvSpPr>
              <p:cNvPr id="5209" name="Line 89"/>
              <p:cNvSpPr>
                <a:spLocks noChangeShapeType="1"/>
              </p:cNvSpPr>
              <p:nvPr userDrawn="1"/>
            </p:nvSpPr>
            <p:spPr bwMode="auto">
              <a:xfrm>
                <a:off x="0" y="558"/>
                <a:ext cx="5760" cy="0"/>
              </a:xfrm>
              <a:prstGeom prst="line">
                <a:avLst/>
              </a:prstGeom>
              <a:noFill/>
              <a:ln w="38100">
                <a:solidFill>
                  <a:schemeClr val="bg2"/>
                </a:solidFill>
                <a:round/>
                <a:headEnd/>
                <a:tailEnd/>
              </a:ln>
              <a:effectLst/>
            </p:spPr>
            <p:txBody>
              <a:bodyPr wrap="none" anchor="ctr"/>
              <a:lstStyle/>
              <a:p>
                <a:pPr>
                  <a:defRPr/>
                </a:pPr>
                <a:endParaRPr lang="zh-CN" altLang="en-US"/>
              </a:p>
            </p:txBody>
          </p:sp>
          <p:sp>
            <p:nvSpPr>
              <p:cNvPr id="5210" name="Line 90"/>
              <p:cNvSpPr>
                <a:spLocks noChangeShapeType="1"/>
              </p:cNvSpPr>
              <p:nvPr userDrawn="1"/>
            </p:nvSpPr>
            <p:spPr bwMode="auto">
              <a:xfrm>
                <a:off x="0" y="591"/>
                <a:ext cx="5760" cy="0"/>
              </a:xfrm>
              <a:prstGeom prst="line">
                <a:avLst/>
              </a:prstGeom>
              <a:noFill/>
              <a:ln w="19050">
                <a:solidFill>
                  <a:schemeClr val="bg2"/>
                </a:solidFill>
                <a:round/>
                <a:headEnd/>
                <a:tailEnd/>
              </a:ln>
              <a:effectLst/>
            </p:spPr>
            <p:txBody>
              <a:bodyPr wrap="none" anchor="ctr"/>
              <a:lstStyle/>
              <a:p>
                <a:pPr>
                  <a:defRPr/>
                </a:pPr>
                <a:endParaRPr lang="zh-CN" altLang="en-US"/>
              </a:p>
            </p:txBody>
          </p:sp>
          <p:sp>
            <p:nvSpPr>
              <p:cNvPr id="5211" name="Line 91"/>
              <p:cNvSpPr>
                <a:spLocks noChangeShapeType="1"/>
              </p:cNvSpPr>
              <p:nvPr userDrawn="1"/>
            </p:nvSpPr>
            <p:spPr bwMode="auto">
              <a:xfrm>
                <a:off x="0" y="432"/>
                <a:ext cx="5760" cy="0"/>
              </a:xfrm>
              <a:prstGeom prst="line">
                <a:avLst/>
              </a:prstGeom>
              <a:noFill/>
              <a:ln w="28575">
                <a:solidFill>
                  <a:schemeClr val="bg2"/>
                </a:solidFill>
                <a:round/>
                <a:headEnd/>
                <a:tailEnd/>
              </a:ln>
              <a:effectLst/>
            </p:spPr>
            <p:txBody>
              <a:bodyPr wrap="none" anchor="ctr"/>
              <a:lstStyle/>
              <a:p>
                <a:pPr>
                  <a:defRPr/>
                </a:pPr>
                <a:endParaRPr lang="zh-CN" altLang="en-US"/>
              </a:p>
            </p:txBody>
          </p:sp>
          <p:sp>
            <p:nvSpPr>
              <p:cNvPr id="5212" name="Line 92"/>
              <p:cNvSpPr>
                <a:spLocks noChangeShapeType="1"/>
              </p:cNvSpPr>
              <p:nvPr userDrawn="1"/>
            </p:nvSpPr>
            <p:spPr bwMode="auto">
              <a:xfrm>
                <a:off x="0" y="384"/>
                <a:ext cx="5760" cy="0"/>
              </a:xfrm>
              <a:prstGeom prst="line">
                <a:avLst/>
              </a:prstGeom>
              <a:noFill/>
              <a:ln w="12700">
                <a:solidFill>
                  <a:schemeClr val="bg2"/>
                </a:solidFill>
                <a:round/>
                <a:headEnd/>
                <a:tailEnd/>
              </a:ln>
              <a:effectLst/>
            </p:spPr>
            <p:txBody>
              <a:bodyPr wrap="none" anchor="ctr"/>
              <a:lstStyle/>
              <a:p>
                <a:pPr>
                  <a:defRPr/>
                </a:pPr>
                <a:endParaRPr lang="zh-CN" altLang="en-US"/>
              </a:p>
            </p:txBody>
          </p:sp>
          <p:sp>
            <p:nvSpPr>
              <p:cNvPr id="5213" name="Line 93"/>
              <p:cNvSpPr>
                <a:spLocks noChangeShapeType="1"/>
              </p:cNvSpPr>
              <p:nvPr userDrawn="1"/>
            </p:nvSpPr>
            <p:spPr bwMode="auto">
              <a:xfrm>
                <a:off x="0" y="477"/>
                <a:ext cx="5760" cy="0"/>
              </a:xfrm>
              <a:prstGeom prst="line">
                <a:avLst/>
              </a:prstGeom>
              <a:noFill/>
              <a:ln w="19050">
                <a:solidFill>
                  <a:schemeClr val="bg2"/>
                </a:solidFill>
                <a:round/>
                <a:headEnd/>
                <a:tailEnd/>
              </a:ln>
              <a:effectLst/>
            </p:spPr>
            <p:txBody>
              <a:bodyPr wrap="none" anchor="ctr"/>
              <a:lstStyle/>
              <a:p>
                <a:pPr>
                  <a:defRPr/>
                </a:pPr>
                <a:endParaRPr lang="zh-CN" altLang="en-US"/>
              </a:p>
            </p:txBody>
          </p:sp>
          <p:sp>
            <p:nvSpPr>
              <p:cNvPr id="5214" name="Line 94"/>
              <p:cNvSpPr>
                <a:spLocks noChangeShapeType="1"/>
              </p:cNvSpPr>
              <p:nvPr userDrawn="1"/>
            </p:nvSpPr>
            <p:spPr bwMode="auto">
              <a:xfrm>
                <a:off x="0" y="339"/>
                <a:ext cx="5760" cy="0"/>
              </a:xfrm>
              <a:prstGeom prst="line">
                <a:avLst/>
              </a:prstGeom>
              <a:noFill/>
              <a:ln w="19050">
                <a:solidFill>
                  <a:schemeClr val="bg2"/>
                </a:solidFill>
                <a:round/>
                <a:headEnd/>
                <a:tailEnd/>
              </a:ln>
              <a:effectLst/>
            </p:spPr>
            <p:txBody>
              <a:bodyPr wrap="none" anchor="ctr"/>
              <a:lstStyle/>
              <a:p>
                <a:pPr>
                  <a:defRPr/>
                </a:pPr>
                <a:endParaRPr lang="zh-CN" altLang="en-US"/>
              </a:p>
            </p:txBody>
          </p:sp>
          <p:sp>
            <p:nvSpPr>
              <p:cNvPr id="5215" name="Line 95"/>
              <p:cNvSpPr>
                <a:spLocks noChangeShapeType="1"/>
              </p:cNvSpPr>
              <p:nvPr userDrawn="1"/>
            </p:nvSpPr>
            <p:spPr bwMode="auto">
              <a:xfrm>
                <a:off x="0" y="318"/>
                <a:ext cx="5760" cy="0"/>
              </a:xfrm>
              <a:prstGeom prst="line">
                <a:avLst/>
              </a:prstGeom>
              <a:noFill/>
              <a:ln w="9525">
                <a:solidFill>
                  <a:schemeClr val="bg2"/>
                </a:solidFill>
                <a:round/>
                <a:headEnd/>
                <a:tailEnd/>
              </a:ln>
              <a:effectLst/>
            </p:spPr>
            <p:txBody>
              <a:bodyPr wrap="none" anchor="ctr"/>
              <a:lstStyle/>
              <a:p>
                <a:pPr>
                  <a:defRPr/>
                </a:pPr>
                <a:endParaRPr lang="zh-CN" altLang="en-US"/>
              </a:p>
            </p:txBody>
          </p:sp>
          <p:sp>
            <p:nvSpPr>
              <p:cNvPr id="5216" name="Line 96"/>
              <p:cNvSpPr>
                <a:spLocks noChangeShapeType="1"/>
              </p:cNvSpPr>
              <p:nvPr userDrawn="1"/>
            </p:nvSpPr>
            <p:spPr bwMode="auto">
              <a:xfrm>
                <a:off x="0" y="258"/>
                <a:ext cx="5760" cy="0"/>
              </a:xfrm>
              <a:prstGeom prst="line">
                <a:avLst/>
              </a:prstGeom>
              <a:noFill/>
              <a:ln w="19050">
                <a:solidFill>
                  <a:schemeClr val="bg2"/>
                </a:solidFill>
                <a:round/>
                <a:headEnd/>
                <a:tailEnd/>
              </a:ln>
              <a:effectLst/>
            </p:spPr>
            <p:txBody>
              <a:bodyPr wrap="none" anchor="ctr"/>
              <a:lstStyle/>
              <a:p>
                <a:pPr>
                  <a:defRPr/>
                </a:pPr>
                <a:endParaRPr lang="zh-CN" altLang="en-US"/>
              </a:p>
            </p:txBody>
          </p:sp>
          <p:sp>
            <p:nvSpPr>
              <p:cNvPr id="5217" name="Line 97"/>
              <p:cNvSpPr>
                <a:spLocks noChangeShapeType="1"/>
              </p:cNvSpPr>
              <p:nvPr userDrawn="1"/>
            </p:nvSpPr>
            <p:spPr bwMode="auto">
              <a:xfrm>
                <a:off x="0" y="70"/>
                <a:ext cx="5760" cy="0"/>
              </a:xfrm>
              <a:prstGeom prst="line">
                <a:avLst/>
              </a:prstGeom>
              <a:noFill/>
              <a:ln w="9525">
                <a:solidFill>
                  <a:schemeClr val="bg2"/>
                </a:solidFill>
                <a:round/>
                <a:headEnd/>
                <a:tailEnd/>
              </a:ln>
              <a:effectLst/>
            </p:spPr>
            <p:txBody>
              <a:bodyPr wrap="none" anchor="ctr"/>
              <a:lstStyle/>
              <a:p>
                <a:pPr>
                  <a:defRPr/>
                </a:pPr>
                <a:endParaRPr lang="zh-CN" altLang="en-US"/>
              </a:p>
            </p:txBody>
          </p:sp>
          <p:sp>
            <p:nvSpPr>
              <p:cNvPr id="5218" name="Line 98"/>
              <p:cNvSpPr>
                <a:spLocks noChangeShapeType="1"/>
              </p:cNvSpPr>
              <p:nvPr userDrawn="1"/>
            </p:nvSpPr>
            <p:spPr bwMode="auto">
              <a:xfrm>
                <a:off x="0" y="43"/>
                <a:ext cx="5760" cy="0"/>
              </a:xfrm>
              <a:prstGeom prst="line">
                <a:avLst/>
              </a:prstGeom>
              <a:noFill/>
              <a:ln w="38100">
                <a:solidFill>
                  <a:schemeClr val="bg2"/>
                </a:solidFill>
                <a:round/>
                <a:headEnd/>
                <a:tailEnd/>
              </a:ln>
              <a:effectLst/>
            </p:spPr>
            <p:txBody>
              <a:bodyPr wrap="none" anchor="ctr"/>
              <a:lstStyle/>
              <a:p>
                <a:pPr>
                  <a:defRPr/>
                </a:pPr>
                <a:endParaRPr lang="zh-CN" altLang="en-US"/>
              </a:p>
            </p:txBody>
          </p:sp>
          <p:sp>
            <p:nvSpPr>
              <p:cNvPr id="5219" name="Line 99"/>
              <p:cNvSpPr>
                <a:spLocks noChangeShapeType="1"/>
              </p:cNvSpPr>
              <p:nvPr userDrawn="1"/>
            </p:nvSpPr>
            <p:spPr bwMode="auto">
              <a:xfrm>
                <a:off x="0" y="91"/>
                <a:ext cx="5760" cy="0"/>
              </a:xfrm>
              <a:prstGeom prst="line">
                <a:avLst/>
              </a:prstGeom>
              <a:noFill/>
              <a:ln w="12700">
                <a:solidFill>
                  <a:schemeClr val="bg2"/>
                </a:solidFill>
                <a:round/>
                <a:headEnd/>
                <a:tailEnd/>
              </a:ln>
              <a:effectLst/>
            </p:spPr>
            <p:txBody>
              <a:bodyPr wrap="none" anchor="ctr"/>
              <a:lstStyle/>
              <a:p>
                <a:pPr>
                  <a:defRPr/>
                </a:pPr>
                <a:endParaRPr lang="zh-CN" altLang="en-US"/>
              </a:p>
            </p:txBody>
          </p:sp>
          <p:sp>
            <p:nvSpPr>
              <p:cNvPr id="5220" name="Line 100"/>
              <p:cNvSpPr>
                <a:spLocks noChangeShapeType="1"/>
              </p:cNvSpPr>
              <p:nvPr userDrawn="1"/>
            </p:nvSpPr>
            <p:spPr bwMode="auto">
              <a:xfrm>
                <a:off x="0" y="145"/>
                <a:ext cx="5760" cy="0"/>
              </a:xfrm>
              <a:prstGeom prst="line">
                <a:avLst/>
              </a:prstGeom>
              <a:noFill/>
              <a:ln w="12700">
                <a:solidFill>
                  <a:schemeClr val="bg2"/>
                </a:solidFill>
                <a:round/>
                <a:headEnd/>
                <a:tailEnd/>
              </a:ln>
              <a:effectLst/>
            </p:spPr>
            <p:txBody>
              <a:bodyPr wrap="none" anchor="ctr"/>
              <a:lstStyle/>
              <a:p>
                <a:pPr>
                  <a:defRPr/>
                </a:pPr>
                <a:endParaRPr lang="zh-CN" altLang="en-US"/>
              </a:p>
            </p:txBody>
          </p:sp>
          <p:sp>
            <p:nvSpPr>
              <p:cNvPr id="5221" name="Line 101"/>
              <p:cNvSpPr>
                <a:spLocks noChangeShapeType="1"/>
              </p:cNvSpPr>
              <p:nvPr userDrawn="1"/>
            </p:nvSpPr>
            <p:spPr bwMode="auto">
              <a:xfrm>
                <a:off x="0" y="202"/>
                <a:ext cx="5760" cy="0"/>
              </a:xfrm>
              <a:prstGeom prst="line">
                <a:avLst/>
              </a:prstGeom>
              <a:noFill/>
              <a:ln w="38100">
                <a:solidFill>
                  <a:schemeClr val="bg2"/>
                </a:solidFill>
                <a:round/>
                <a:headEnd/>
                <a:tailEnd/>
              </a:ln>
              <a:effectLst/>
            </p:spPr>
            <p:txBody>
              <a:bodyPr wrap="none" anchor="ctr"/>
              <a:lstStyle/>
              <a:p>
                <a:pPr>
                  <a:defRPr/>
                </a:pPr>
                <a:endParaRPr lang="zh-CN" altLang="en-US"/>
              </a:p>
            </p:txBody>
          </p:sp>
        </p:grpSp>
        <p:grpSp>
          <p:nvGrpSpPr>
            <p:cNvPr id="10249" name="Group 102"/>
            <p:cNvGrpSpPr>
              <a:grpSpLocks/>
            </p:cNvGrpSpPr>
            <p:nvPr userDrawn="1"/>
          </p:nvGrpSpPr>
          <p:grpSpPr bwMode="auto">
            <a:xfrm>
              <a:off x="400" y="205"/>
              <a:ext cx="5216" cy="1123"/>
              <a:chOff x="400" y="205"/>
              <a:chExt cx="5216" cy="1123"/>
            </a:xfrm>
          </p:grpSpPr>
          <p:sp>
            <p:nvSpPr>
              <p:cNvPr id="5223" name="Rectangle 103"/>
              <p:cNvSpPr>
                <a:spLocks noChangeArrowheads="1"/>
              </p:cNvSpPr>
              <p:nvPr userDrawn="1"/>
            </p:nvSpPr>
            <p:spPr bwMode="auto">
              <a:xfrm>
                <a:off x="557" y="205"/>
                <a:ext cx="313" cy="914"/>
              </a:xfrm>
              <a:prstGeom prst="rect">
                <a:avLst/>
              </a:prstGeom>
              <a:solidFill>
                <a:schemeClr val="accent1"/>
              </a:solidFill>
              <a:ln w="9525">
                <a:noFill/>
                <a:miter lim="800000"/>
                <a:headEnd/>
                <a:tailEnd/>
              </a:ln>
              <a:effectLst/>
            </p:spPr>
            <p:txBody>
              <a:bodyPr wrap="none" anchor="ctr"/>
              <a:lstStyle/>
              <a:p>
                <a:pPr>
                  <a:defRPr/>
                </a:pPr>
                <a:endParaRPr lang="zh-CN" altLang="en-US"/>
              </a:p>
            </p:txBody>
          </p:sp>
          <p:sp>
            <p:nvSpPr>
              <p:cNvPr id="5224" name="Rectangle 104"/>
              <p:cNvSpPr>
                <a:spLocks noChangeArrowheads="1"/>
              </p:cNvSpPr>
              <p:nvPr userDrawn="1"/>
            </p:nvSpPr>
            <p:spPr bwMode="auto">
              <a:xfrm>
                <a:off x="400" y="288"/>
                <a:ext cx="3567" cy="49"/>
              </a:xfrm>
              <a:prstGeom prst="rect">
                <a:avLst/>
              </a:prstGeom>
              <a:solidFill>
                <a:schemeClr val="hlink"/>
              </a:solidFill>
              <a:ln w="9525">
                <a:noFill/>
                <a:miter lim="800000"/>
                <a:headEnd/>
                <a:tailEnd/>
              </a:ln>
              <a:effectLst/>
            </p:spPr>
            <p:txBody>
              <a:bodyPr wrap="none" anchor="ctr"/>
              <a:lstStyle/>
              <a:p>
                <a:pPr>
                  <a:defRPr/>
                </a:pPr>
                <a:endParaRPr lang="zh-CN" altLang="en-US"/>
              </a:p>
            </p:txBody>
          </p:sp>
          <p:sp>
            <p:nvSpPr>
              <p:cNvPr id="5225" name="Rectangle 105"/>
              <p:cNvSpPr>
                <a:spLocks noChangeArrowheads="1"/>
              </p:cNvSpPr>
              <p:nvPr userDrawn="1"/>
            </p:nvSpPr>
            <p:spPr bwMode="auto">
              <a:xfrm>
                <a:off x="4599" y="1115"/>
                <a:ext cx="929" cy="213"/>
              </a:xfrm>
              <a:prstGeom prst="rect">
                <a:avLst/>
              </a:prstGeom>
              <a:solidFill>
                <a:schemeClr val="accent1"/>
              </a:solidFill>
              <a:ln w="9525">
                <a:noFill/>
                <a:miter lim="800000"/>
                <a:headEnd/>
                <a:tailEnd/>
              </a:ln>
              <a:effectLst/>
            </p:spPr>
            <p:txBody>
              <a:bodyPr wrap="none" anchor="ctr"/>
              <a:lstStyle/>
              <a:p>
                <a:pPr>
                  <a:defRPr/>
                </a:pPr>
                <a:endParaRPr lang="zh-CN" altLang="en-US"/>
              </a:p>
            </p:txBody>
          </p:sp>
          <p:sp>
            <p:nvSpPr>
              <p:cNvPr id="5226" name="Rectangle 106"/>
              <p:cNvSpPr>
                <a:spLocks noChangeArrowheads="1"/>
              </p:cNvSpPr>
              <p:nvPr userDrawn="1"/>
            </p:nvSpPr>
            <p:spPr bwMode="auto">
              <a:xfrm>
                <a:off x="2049" y="1211"/>
                <a:ext cx="3567" cy="49"/>
              </a:xfrm>
              <a:prstGeom prst="rect">
                <a:avLst/>
              </a:prstGeom>
              <a:solidFill>
                <a:schemeClr val="hlink"/>
              </a:solidFill>
              <a:ln w="9525">
                <a:noFill/>
                <a:miter lim="800000"/>
                <a:headEnd/>
                <a:tailEnd/>
              </a:ln>
              <a:effectLst/>
            </p:spPr>
            <p:txBody>
              <a:bodyPr wrap="none" anchor="ctr"/>
              <a:lstStyle/>
              <a:p>
                <a:pPr>
                  <a:defRPr/>
                </a:pPr>
                <a:endParaRPr lang="zh-CN" altLang="en-US"/>
              </a:p>
            </p:txBody>
          </p:sp>
        </p:grpSp>
      </p:grpSp>
      <p:sp>
        <p:nvSpPr>
          <p:cNvPr id="10243" name="Rectangle 107"/>
          <p:cNvSpPr>
            <a:spLocks noGrp="1" noChangeArrowheads="1"/>
          </p:cNvSpPr>
          <p:nvPr>
            <p:ph type="body" idx="1"/>
          </p:nvPr>
        </p:nvSpPr>
        <p:spPr bwMode="auto">
          <a:xfrm>
            <a:off x="809625" y="2214563"/>
            <a:ext cx="7958138" cy="3881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228" name="Rectangle 108"/>
          <p:cNvSpPr>
            <a:spLocks noGrp="1" noChangeArrowheads="1"/>
          </p:cNvSpPr>
          <p:nvPr>
            <p:ph type="dt" sz="half" idx="2"/>
          </p:nvPr>
        </p:nvSpPr>
        <p:spPr bwMode="auto">
          <a:xfrm>
            <a:off x="809625" y="6373813"/>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buClrTx/>
              <a:buFontTx/>
              <a:buNone/>
              <a:defRPr kumimoji="0" sz="1400" b="0" smtClean="0">
                <a:solidFill>
                  <a:schemeClr val="folHlink"/>
                </a:solidFill>
                <a:ea typeface="+mn-ea"/>
              </a:defRPr>
            </a:lvl1pPr>
          </a:lstStyle>
          <a:p>
            <a:pPr>
              <a:defRPr/>
            </a:pPr>
            <a:endParaRPr lang="en-US" altLang="zh-CN"/>
          </a:p>
        </p:txBody>
      </p:sp>
      <p:sp>
        <p:nvSpPr>
          <p:cNvPr id="5229" name="Rectangle 109"/>
          <p:cNvSpPr>
            <a:spLocks noGrp="1" noChangeArrowheads="1"/>
          </p:cNvSpPr>
          <p:nvPr>
            <p:ph type="ftr" sz="quarter" idx="3"/>
          </p:nvPr>
        </p:nvSpPr>
        <p:spPr bwMode="auto">
          <a:xfrm>
            <a:off x="3132138" y="6376988"/>
            <a:ext cx="30861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FontTx/>
              <a:buNone/>
              <a:defRPr kumimoji="0" sz="1400" b="0" smtClean="0">
                <a:solidFill>
                  <a:schemeClr val="folHlink"/>
                </a:solidFill>
                <a:ea typeface="+mn-ea"/>
              </a:defRPr>
            </a:lvl1pPr>
          </a:lstStyle>
          <a:p>
            <a:pPr>
              <a:defRPr/>
            </a:pPr>
            <a:r>
              <a:rPr lang="zh-CN" altLang="en-US"/>
              <a:t>动态规划</a:t>
            </a:r>
            <a:endParaRPr lang="en-US" altLang="zh-CN"/>
          </a:p>
        </p:txBody>
      </p:sp>
      <p:sp>
        <p:nvSpPr>
          <p:cNvPr id="5230" name="Rectangle 110"/>
          <p:cNvSpPr>
            <a:spLocks noGrp="1" noChangeArrowheads="1"/>
          </p:cNvSpPr>
          <p:nvPr>
            <p:ph type="sldNum" sz="quarter" idx="4"/>
          </p:nvPr>
        </p:nvSpPr>
        <p:spPr bwMode="auto">
          <a:xfrm>
            <a:off x="6589713" y="6376988"/>
            <a:ext cx="2193925"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ClrTx/>
              <a:buFontTx/>
              <a:buNone/>
              <a:defRPr kumimoji="0" sz="1400" b="0" smtClean="0">
                <a:solidFill>
                  <a:schemeClr val="folHlink"/>
                </a:solidFill>
                <a:ea typeface="+mn-ea"/>
              </a:defRPr>
            </a:lvl1pPr>
          </a:lstStyle>
          <a:p>
            <a:pPr>
              <a:defRPr/>
            </a:pPr>
            <a:fld id="{A46414B0-2FA7-4528-95F2-8F22DA5AF7AE}" type="slidenum">
              <a:rPr lang="zh-CN" altLang="en-US"/>
              <a:pPr>
                <a:defRPr/>
              </a:pPr>
              <a:t>‹#›</a:t>
            </a:fld>
            <a:endParaRPr lang="en-US" altLang="zh-CN"/>
          </a:p>
        </p:txBody>
      </p:sp>
      <p:sp>
        <p:nvSpPr>
          <p:cNvPr id="10247" name="Rectangle 111"/>
          <p:cNvSpPr>
            <a:spLocks noGrp="1" noChangeArrowheads="1"/>
          </p:cNvSpPr>
          <p:nvPr>
            <p:ph type="title"/>
          </p:nvPr>
        </p:nvSpPr>
        <p:spPr bwMode="auto">
          <a:xfrm>
            <a:off x="1371600" y="609600"/>
            <a:ext cx="73787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Tree>
  </p:cSld>
  <p:clrMap bg1="lt1" tx1="dk1" bg2="lt2" tx2="dk2" accent1="accent1" accent2="accent2" accent3="accent3" accent4="accent4" accent5="accent5" accent6="accent6" hlink="hlink" folHlink="folHlink"/>
  <p:sldLayoutIdLst>
    <p:sldLayoutId id="2147483672"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ctr" rtl="0" eaLnBrk="0" fontAlgn="base" hangingPunct="0">
        <a:lnSpc>
          <a:spcPct val="85000"/>
        </a:lnSpc>
        <a:spcBef>
          <a:spcPct val="0"/>
        </a:spcBef>
        <a:spcAft>
          <a:spcPct val="0"/>
        </a:spcAft>
        <a:defRPr kumimoji="1" sz="4400">
          <a:solidFill>
            <a:schemeClr val="tx2"/>
          </a:solidFill>
          <a:latin typeface="+mj-lt"/>
          <a:ea typeface="+mj-ea"/>
          <a:cs typeface="+mj-cs"/>
        </a:defRPr>
      </a:lvl1pPr>
      <a:lvl2pPr algn="ctr" rtl="0" eaLnBrk="0" fontAlgn="base" hangingPunct="0">
        <a:lnSpc>
          <a:spcPct val="85000"/>
        </a:lnSpc>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lnSpc>
          <a:spcPct val="85000"/>
        </a:lnSpc>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lnSpc>
          <a:spcPct val="85000"/>
        </a:lnSpc>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lnSpc>
          <a:spcPct val="85000"/>
        </a:lnSpc>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lnSpc>
          <a:spcPct val="85000"/>
        </a:lnSpc>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lnSpc>
          <a:spcPct val="85000"/>
        </a:lnSpc>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lnSpc>
          <a:spcPct val="85000"/>
        </a:lnSpc>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lnSpc>
          <a:spcPct val="85000"/>
        </a:lnSpc>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lr>
          <a:schemeClr val="accent2"/>
        </a:buClr>
        <a:buFont typeface="Wingdings"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itchFamily="2" charset="2"/>
        <a:buChar char="n"/>
        <a:defRPr kumimoji="1" sz="2800">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itchFamily="2" charset="2"/>
        <a:buChar char="l"/>
        <a:defRPr kumimoji="1" sz="2400">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itchFamily="2" charset="2"/>
        <a:buChar char="w"/>
        <a:defRPr kumimoji="1" sz="2000">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itchFamily="2" charset="2"/>
        <a:buChar char="§"/>
        <a:defRPr kumimoji="1">
          <a:solidFill>
            <a:schemeClr val="tx1"/>
          </a:solidFill>
          <a:latin typeface="+mn-lt"/>
          <a:ea typeface="+mn-ea"/>
        </a:defRPr>
      </a:lvl5pPr>
      <a:lvl6pPr marL="2228850" indent="-228600" algn="l" rtl="0" fontAlgn="base">
        <a:spcBef>
          <a:spcPct val="20000"/>
        </a:spcBef>
        <a:spcAft>
          <a:spcPct val="0"/>
        </a:spcAft>
        <a:buClr>
          <a:schemeClr val="accent2"/>
        </a:buClr>
        <a:buSzPct val="80000"/>
        <a:buFont typeface="Wingdings" pitchFamily="2" charset="2"/>
        <a:buChar char="§"/>
        <a:defRPr kumimoji="1">
          <a:solidFill>
            <a:schemeClr val="tx1"/>
          </a:solidFill>
          <a:latin typeface="+mn-lt"/>
          <a:ea typeface="+mn-ea"/>
        </a:defRPr>
      </a:lvl6pPr>
      <a:lvl7pPr marL="2686050" indent="-228600" algn="l" rtl="0" fontAlgn="base">
        <a:spcBef>
          <a:spcPct val="20000"/>
        </a:spcBef>
        <a:spcAft>
          <a:spcPct val="0"/>
        </a:spcAft>
        <a:buClr>
          <a:schemeClr val="accent2"/>
        </a:buClr>
        <a:buSzPct val="80000"/>
        <a:buFont typeface="Wingdings" pitchFamily="2" charset="2"/>
        <a:buChar char="§"/>
        <a:defRPr kumimoji="1">
          <a:solidFill>
            <a:schemeClr val="tx1"/>
          </a:solidFill>
          <a:latin typeface="+mn-lt"/>
          <a:ea typeface="+mn-ea"/>
        </a:defRPr>
      </a:lvl7pPr>
      <a:lvl8pPr marL="3143250" indent="-228600" algn="l" rtl="0" fontAlgn="base">
        <a:spcBef>
          <a:spcPct val="20000"/>
        </a:spcBef>
        <a:spcAft>
          <a:spcPct val="0"/>
        </a:spcAft>
        <a:buClr>
          <a:schemeClr val="accent2"/>
        </a:buClr>
        <a:buSzPct val="80000"/>
        <a:buFont typeface="Wingdings" pitchFamily="2" charset="2"/>
        <a:buChar char="§"/>
        <a:defRPr kumimoji="1">
          <a:solidFill>
            <a:schemeClr val="tx1"/>
          </a:solidFill>
          <a:latin typeface="+mn-lt"/>
          <a:ea typeface="+mn-ea"/>
        </a:defRPr>
      </a:lvl8pPr>
      <a:lvl9pPr marL="3600450" indent="-228600" algn="l" rtl="0" fontAlgn="base">
        <a:spcBef>
          <a:spcPct val="20000"/>
        </a:spcBef>
        <a:spcAft>
          <a:spcPct val="0"/>
        </a:spcAft>
        <a:buClr>
          <a:schemeClr val="accent2"/>
        </a:buClr>
        <a:buSzPct val="80000"/>
        <a:buFont typeface="Wingdings" pitchFamily="2" charset="2"/>
        <a:buChar char="§"/>
        <a:defRPr kumimoji="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7.png"/><Relationship Id="rId4" Type="http://schemas.openxmlformats.org/officeDocument/2006/relationships/image" Target="../media/image1.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026"/>
          <p:cNvSpPr>
            <a:spLocks noGrp="1" noChangeArrowheads="1"/>
          </p:cNvSpPr>
          <p:nvPr>
            <p:ph type="ctrTitle"/>
          </p:nvPr>
        </p:nvSpPr>
        <p:spPr>
          <a:xfrm>
            <a:off x="1169988" y="908720"/>
            <a:ext cx="7380287" cy="1224135"/>
          </a:xfrm>
        </p:spPr>
        <p:txBody>
          <a:bodyPr/>
          <a:lstStyle/>
          <a:p>
            <a:pPr eaLnBrk="1" hangingPunct="1"/>
            <a:r>
              <a:rPr lang="zh-CN" altLang="en-US" dirty="0">
                <a:ea typeface="黑体" pitchFamily="2" charset="-122"/>
              </a:rPr>
              <a:t>第</a:t>
            </a:r>
            <a:r>
              <a:rPr lang="en-US" altLang="zh-CN" dirty="0">
                <a:ea typeface="黑体" pitchFamily="2" charset="-122"/>
              </a:rPr>
              <a:t>11</a:t>
            </a:r>
            <a:r>
              <a:rPr lang="zh-CN" altLang="en-US" dirty="0">
                <a:ea typeface="黑体" pitchFamily="2" charset="-122"/>
              </a:rPr>
              <a:t>章</a:t>
            </a:r>
            <a:r>
              <a:rPr lang="en-US" altLang="zh-CN" dirty="0">
                <a:ea typeface="黑体" pitchFamily="2" charset="-122"/>
              </a:rPr>
              <a:t> </a:t>
            </a:r>
            <a:r>
              <a:rPr lang="zh-CN" altLang="en-US" dirty="0">
                <a:ea typeface="黑体" pitchFamily="2" charset="-122"/>
              </a:rPr>
              <a:t>频繁模式挖掘算法 </a:t>
            </a:r>
            <a:endParaRPr lang="en-US" altLang="zh-CN" dirty="0">
              <a:ea typeface="黑体" pitchFamily="2" charset="-122"/>
            </a:endParaRPr>
          </a:p>
        </p:txBody>
      </p:sp>
      <p:sp>
        <p:nvSpPr>
          <p:cNvPr id="6" name="矩形 5">
            <a:extLst>
              <a:ext uri="{FF2B5EF4-FFF2-40B4-BE49-F238E27FC236}">
                <a16:creationId xmlns:a16="http://schemas.microsoft.com/office/drawing/2014/main" id="{3AE11E8C-0BBC-F188-765F-CA46857F2E10}"/>
              </a:ext>
            </a:extLst>
          </p:cNvPr>
          <p:cNvSpPr/>
          <p:nvPr/>
        </p:nvSpPr>
        <p:spPr>
          <a:xfrm>
            <a:off x="2987824" y="3284984"/>
            <a:ext cx="4301177" cy="2259080"/>
          </a:xfrm>
          <a:prstGeom prst="rect">
            <a:avLst/>
          </a:prstGeom>
        </p:spPr>
        <p:txBody>
          <a:bodyPr wrap="none">
            <a:spAutoFit/>
          </a:bodyPr>
          <a:lstStyle/>
          <a:p>
            <a:pPr algn="ctr" eaLnBrk="1" hangingPunct="1"/>
            <a:r>
              <a:rPr lang="en-US" altLang="zh-CN" sz="4000" dirty="0">
                <a:ea typeface="黑体" panose="02010609060101010101" pitchFamily="49" charset="-122"/>
              </a:rPr>
              <a:t>《</a:t>
            </a:r>
            <a:r>
              <a:rPr lang="zh-CN" altLang="en-US" sz="4000" dirty="0">
                <a:ea typeface="黑体" panose="02010609060101010101" pitchFamily="49" charset="-122"/>
              </a:rPr>
              <a:t>人工智能算法</a:t>
            </a:r>
            <a:r>
              <a:rPr lang="en-US" altLang="zh-CN" sz="4000" dirty="0">
                <a:ea typeface="黑体" panose="02010609060101010101" pitchFamily="49" charset="-122"/>
              </a:rPr>
              <a:t>》</a:t>
            </a:r>
          </a:p>
          <a:p>
            <a:pPr algn="ctr" eaLnBrk="1" hangingPunct="1"/>
            <a:endParaRPr lang="en-US" altLang="zh-CN" dirty="0">
              <a:ea typeface="黑体" panose="02010609060101010101" pitchFamily="49" charset="-122"/>
            </a:endParaRPr>
          </a:p>
          <a:p>
            <a:pPr algn="ctr" eaLnBrk="1" hangingPunct="1"/>
            <a:r>
              <a:rPr lang="zh-CN" altLang="en-US" dirty="0">
                <a:ea typeface="黑体" panose="02010609060101010101" pitchFamily="49" charset="-122"/>
              </a:rPr>
              <a:t>清华大学出版社</a:t>
            </a:r>
            <a:endParaRPr lang="en-US" altLang="zh-CN" dirty="0">
              <a:ea typeface="黑体" panose="02010609060101010101" pitchFamily="49" charset="-122"/>
            </a:endParaRPr>
          </a:p>
          <a:p>
            <a:pPr algn="ctr" eaLnBrk="1" hangingPunct="1"/>
            <a:r>
              <a:rPr lang="en-US" altLang="zh-CN" dirty="0">
                <a:ea typeface="黑体" panose="02010609060101010101" pitchFamily="49" charset="-122"/>
              </a:rPr>
              <a:t>2022</a:t>
            </a:r>
            <a:r>
              <a:rPr lang="zh-CN" altLang="en-US" dirty="0">
                <a:ea typeface="黑体" panose="02010609060101010101" pitchFamily="49" charset="-122"/>
              </a:rPr>
              <a:t>年</a:t>
            </a:r>
            <a:r>
              <a:rPr lang="en-US" altLang="zh-CN" dirty="0">
                <a:ea typeface="黑体" panose="02010609060101010101" pitchFamily="49" charset="-122"/>
              </a:rPr>
              <a:t>7</a:t>
            </a:r>
            <a:r>
              <a:rPr lang="zh-CN" altLang="en-US" dirty="0">
                <a:ea typeface="黑体" panose="02010609060101010101" pitchFamily="49" charset="-122"/>
              </a:rPr>
              <a:t>月</a:t>
            </a:r>
            <a:endParaRPr lang="en-US" altLang="zh-CN" dirty="0">
              <a:ea typeface="黑体" panose="02010609060101010101"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4" name="Rectangle 46"/>
          <p:cNvSpPr>
            <a:spLocks noGrp="1" noChangeArrowheads="1"/>
          </p:cNvSpPr>
          <p:nvPr>
            <p:ph type="title" idx="4294967295"/>
          </p:nvPr>
        </p:nvSpPr>
        <p:spPr/>
        <p:txBody>
          <a:bodyPr/>
          <a:lstStyle/>
          <a:p>
            <a:pPr eaLnBrk="1" hangingPunct="1"/>
            <a:r>
              <a:rPr lang="en-US" altLang="zh-CN" dirty="0" err="1">
                <a:ea typeface="黑体" pitchFamily="2" charset="-122"/>
              </a:rPr>
              <a:t>Apriori</a:t>
            </a:r>
            <a:r>
              <a:rPr lang="zh-CN" altLang="en-US" dirty="0">
                <a:ea typeface="黑体" pitchFamily="2" charset="-122"/>
              </a:rPr>
              <a:t>算法 (</a:t>
            </a:r>
            <a:r>
              <a:rPr lang="en-US" altLang="zh-CN" dirty="0">
                <a:ea typeface="黑体" pitchFamily="2" charset="-122"/>
              </a:rPr>
              <a:t>4</a:t>
            </a:r>
            <a:r>
              <a:rPr lang="zh-CN" altLang="en-US" dirty="0">
                <a:ea typeface="黑体" pitchFamily="2" charset="-122"/>
              </a:rPr>
              <a:t>)</a:t>
            </a:r>
            <a:endParaRPr lang="zh-CN" altLang="en-US" dirty="0"/>
          </a:p>
        </p:txBody>
      </p:sp>
      <p:sp>
        <p:nvSpPr>
          <p:cNvPr id="12" name="Rectangle 8">
            <a:extLst>
              <a:ext uri="{FF2B5EF4-FFF2-40B4-BE49-F238E27FC236}">
                <a16:creationId xmlns:a16="http://schemas.microsoft.com/office/drawing/2014/main" id="{BD94E600-23F5-F9C9-AC5A-DDDFD83C7D01}"/>
              </a:ext>
            </a:extLst>
          </p:cNvPr>
          <p:cNvSpPr>
            <a:spLocks noChangeArrowheads="1"/>
          </p:cNvSpPr>
          <p:nvPr/>
        </p:nvSpPr>
        <p:spPr bwMode="auto">
          <a:xfrm>
            <a:off x="971600" y="2185628"/>
            <a:ext cx="5976316" cy="2451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ts val="2000"/>
              </a:lnSpc>
              <a:spcBef>
                <a:spcPct val="0"/>
              </a:spcBef>
              <a:spcAft>
                <a:spcPts val="600"/>
              </a:spcAft>
              <a:buClrTx/>
              <a:buSzTx/>
              <a:buFontTx/>
              <a:buNone/>
              <a:tabLst/>
            </a:pPr>
            <a:r>
              <a:rPr kumimoji="0" lang="en-US" altLang="zh-CN" sz="1800" b="0" i="0" u="sng" strike="noStrike" cap="none" normalizeH="0" baseline="0" dirty="0" err="1">
                <a:ln>
                  <a:noFill/>
                </a:ln>
                <a:solidFill>
                  <a:srgbClr val="000000"/>
                </a:solidFill>
                <a:effectLst/>
                <a:latin typeface="+mn-lt"/>
                <a:ea typeface="黑体" panose="02010609060101010101" pitchFamily="49" charset="-122"/>
                <a:cs typeface="Times New Roman" panose="02020603050405020304" pitchFamily="18" charset="0"/>
              </a:rPr>
              <a:t>Has_infrequent_subset</a:t>
            </a:r>
            <a:r>
              <a:rPr kumimoji="0" lang="en-US" altLang="zh-CN" sz="1800" b="0" i="0" u="sng" strike="noStrike" cap="none" normalizeH="0" baseline="0" dirty="0">
                <a:ln>
                  <a:noFill/>
                </a:ln>
                <a:solidFill>
                  <a:srgbClr val="000000"/>
                </a:solidFill>
                <a:effectLst/>
                <a:latin typeface="+mn-lt"/>
                <a:ea typeface="黑体" panose="02010609060101010101" pitchFamily="49" charset="-122"/>
                <a:cs typeface="Times New Roman" panose="02020603050405020304" pitchFamily="18" charset="0"/>
              </a:rPr>
              <a:t>(</a:t>
            </a:r>
            <a:r>
              <a:rPr kumimoji="0" lang="en-US" altLang="zh-CN" sz="1800" b="0" i="1" u="sng" strike="noStrike" cap="none" normalizeH="0" baseline="0" dirty="0">
                <a:ln>
                  <a:noFill/>
                </a:ln>
                <a:solidFill>
                  <a:srgbClr val="000000"/>
                </a:solidFill>
                <a:effectLst/>
                <a:latin typeface="+mn-lt"/>
                <a:ea typeface="黑体" panose="02010609060101010101" pitchFamily="49" charset="-122"/>
                <a:cs typeface="Times New Roman" panose="02020603050405020304" pitchFamily="18" charset="0"/>
              </a:rPr>
              <a:t>c</a:t>
            </a:r>
            <a:r>
              <a:rPr kumimoji="0" lang="en-US" altLang="zh-CN" sz="1800" b="0" i="0" u="sng" strike="noStrike" cap="none" normalizeH="0" baseline="0" dirty="0">
                <a:ln>
                  <a:noFill/>
                </a:ln>
                <a:solidFill>
                  <a:srgbClr val="000000"/>
                </a:solidFill>
                <a:effectLst/>
                <a:latin typeface="+mn-lt"/>
                <a:ea typeface="黑体" panose="02010609060101010101" pitchFamily="49" charset="-122"/>
                <a:cs typeface="Times New Roman" panose="02020603050405020304" pitchFamily="18" charset="0"/>
              </a:rPr>
              <a:t>, </a:t>
            </a:r>
            <a:r>
              <a:rPr kumimoji="0" lang="en-US" altLang="zh-CN" sz="1800" b="0" i="1" u="sng" strike="noStrike" cap="none" normalizeH="0" baseline="0" dirty="0">
                <a:ln>
                  <a:noFill/>
                </a:ln>
                <a:solidFill>
                  <a:srgbClr val="000000"/>
                </a:solidFill>
                <a:effectLst/>
                <a:latin typeface="+mn-lt"/>
                <a:ea typeface="黑体" panose="02010609060101010101" pitchFamily="49" charset="-122"/>
                <a:cs typeface="Times New Roman" panose="02020603050405020304" pitchFamily="18" charset="0"/>
              </a:rPr>
              <a:t>L</a:t>
            </a:r>
            <a:r>
              <a:rPr kumimoji="0" lang="en-US" altLang="zh-CN" sz="1800" b="0" i="1" u="sng" strike="noStrike" cap="none" normalizeH="0" baseline="-30000" dirty="0">
                <a:ln>
                  <a:noFill/>
                </a:ln>
                <a:solidFill>
                  <a:srgbClr val="000000"/>
                </a:solidFill>
                <a:effectLst/>
                <a:latin typeface="+mn-lt"/>
                <a:ea typeface="黑体" panose="02010609060101010101" pitchFamily="49" charset="-122"/>
                <a:cs typeface="Times New Roman" panose="02020603050405020304" pitchFamily="18" charset="0"/>
              </a:rPr>
              <a:t>k</a:t>
            </a:r>
            <a:r>
              <a:rPr kumimoji="0" lang="en-US" altLang="zh-CN" sz="1800" b="0" i="0" u="sng" strike="noStrike" cap="none" normalizeH="0" baseline="-30000" dirty="0">
                <a:ln>
                  <a:noFill/>
                </a:ln>
                <a:solidFill>
                  <a:srgbClr val="000000"/>
                </a:solidFill>
                <a:effectLst/>
                <a:latin typeface="+mn-lt"/>
                <a:ea typeface="黑体" panose="02010609060101010101" pitchFamily="49" charset="-122"/>
                <a:cs typeface="Times New Roman" panose="02020603050405020304" pitchFamily="18" charset="0"/>
              </a:rPr>
              <a:t>−1</a:t>
            </a:r>
            <a:r>
              <a:rPr kumimoji="0" lang="en-US" altLang="zh-CN" sz="1800" b="0" i="0" u="sng" strike="noStrike" cap="none" normalizeH="0" baseline="0" dirty="0">
                <a:ln>
                  <a:noFill/>
                </a:ln>
                <a:solidFill>
                  <a:srgbClr val="000000"/>
                </a:solidFill>
                <a:effectLst/>
                <a:latin typeface="+mn-lt"/>
                <a:ea typeface="黑体" panose="02010609060101010101" pitchFamily="49" charset="-122"/>
                <a:cs typeface="Times New Roman" panose="02020603050405020304" pitchFamily="18" charset="0"/>
              </a:rPr>
              <a:t>) </a:t>
            </a:r>
            <a:r>
              <a:rPr kumimoji="0" lang="en-US" altLang="zh-CN" sz="1800" b="0" i="0" u="none" strike="noStrike" cap="none" normalizeH="0" baseline="0" dirty="0">
                <a:ln>
                  <a:noFill/>
                </a:ln>
                <a:solidFill>
                  <a:srgbClr val="000000"/>
                </a:solidFill>
                <a:effectLst/>
                <a:latin typeface="+mn-lt"/>
                <a:ea typeface="黑体" panose="02010609060101010101" pitchFamily="49" charset="-122"/>
                <a:cs typeface="Times New Roman" panose="02020603050405020304" pitchFamily="18" charset="0"/>
              </a:rPr>
              <a:t>  //</a:t>
            </a:r>
            <a:r>
              <a:rPr kumimoji="0" lang="zh-CN" altLang="en-US" sz="1800" b="0" i="0" u="none" strike="noStrike" cap="none" normalizeH="0" baseline="0" dirty="0">
                <a:ln>
                  <a:noFill/>
                </a:ln>
                <a:solidFill>
                  <a:srgbClr val="000000"/>
                </a:solidFill>
                <a:effectLst/>
                <a:latin typeface="+mn-lt"/>
                <a:ea typeface="黑体" panose="02010609060101010101" pitchFamily="49" charset="-122"/>
                <a:cs typeface="Times New Roman" panose="02020603050405020304" pitchFamily="18" charset="0"/>
              </a:rPr>
              <a:t>判断</a:t>
            </a:r>
            <a:r>
              <a:rPr kumimoji="0" lang="en-US" altLang="zh-CN" sz="1800" b="0" i="1" u="none" strike="noStrike" cap="none" normalizeH="0" baseline="0" dirty="0">
                <a:ln>
                  <a:noFill/>
                </a:ln>
                <a:solidFill>
                  <a:srgbClr val="000000"/>
                </a:solidFill>
                <a:effectLst/>
                <a:latin typeface="+mn-lt"/>
                <a:ea typeface="黑体" panose="02010609060101010101" pitchFamily="49" charset="-122"/>
                <a:cs typeface="Times New Roman" panose="02020603050405020304" pitchFamily="18" charset="0"/>
              </a:rPr>
              <a:t>c</a:t>
            </a:r>
            <a:r>
              <a:rPr kumimoji="0" lang="zh-CN" altLang="en-US" sz="1800" b="0" i="0" u="none" strike="noStrike" cap="none" normalizeH="0" baseline="0" dirty="0">
                <a:ln>
                  <a:noFill/>
                </a:ln>
                <a:solidFill>
                  <a:srgbClr val="000000"/>
                </a:solidFill>
                <a:effectLst/>
                <a:latin typeface="+mn-lt"/>
                <a:ea typeface="黑体" panose="02010609060101010101" pitchFamily="49" charset="-122"/>
                <a:cs typeface="Times New Roman" panose="02020603050405020304" pitchFamily="18" charset="0"/>
              </a:rPr>
              <a:t>是否为候选集的函数</a:t>
            </a:r>
            <a:endParaRPr kumimoji="0" lang="zh-CN" altLang="en-US" sz="1800" b="0" i="0" u="none" strike="noStrike" cap="none" normalizeH="0" baseline="0" dirty="0">
              <a:ln>
                <a:noFill/>
              </a:ln>
              <a:solidFill>
                <a:srgbClr val="000000"/>
              </a:solidFill>
              <a:effectLst/>
              <a:latin typeface="+mn-lt"/>
              <a:ea typeface="黑体" panose="02010609060101010101" pitchFamily="49" charset="-122"/>
            </a:endParaRPr>
          </a:p>
          <a:p>
            <a:pPr marL="0" marR="0" lvl="0" indent="0" algn="l" defTabSz="914400" rtl="0" eaLnBrk="0" fontAlgn="base" latinLnBrk="0" hangingPunct="0">
              <a:lnSpc>
                <a:spcPts val="2000"/>
              </a:lnSpc>
              <a:spcBef>
                <a:spcPct val="0"/>
              </a:spcBef>
              <a:spcAft>
                <a:spcPts val="300"/>
              </a:spcAft>
              <a:buClrTx/>
              <a:buSzTx/>
              <a:buFontTx/>
              <a:buNone/>
              <a:tabLst/>
            </a:pPr>
            <a:r>
              <a:rPr kumimoji="0" lang="en-US" altLang="zh-CN" sz="1800" b="0" i="0" u="none" strike="noStrike" cap="none" normalizeH="0" baseline="0" dirty="0">
                <a:ln>
                  <a:noFill/>
                </a:ln>
                <a:solidFill>
                  <a:srgbClr val="000000"/>
                </a:solidFill>
                <a:effectLst/>
                <a:latin typeface="+mn-lt"/>
                <a:ea typeface="黑体" panose="02010609060101010101" pitchFamily="49" charset="-122"/>
                <a:cs typeface="Times New Roman" panose="02020603050405020304" pitchFamily="18" charset="0"/>
              </a:rPr>
              <a:t>For each </a:t>
            </a:r>
            <a:r>
              <a:rPr kumimoji="0" lang="en-US" altLang="zh-CN" sz="1800" b="0" i="1" u="none" strike="noStrike" cap="none" normalizeH="0" baseline="0" dirty="0" err="1">
                <a:ln>
                  <a:noFill/>
                </a:ln>
                <a:solidFill>
                  <a:srgbClr val="000000"/>
                </a:solidFill>
                <a:effectLst/>
                <a:latin typeface="+mn-lt"/>
                <a:ea typeface="黑体" panose="02010609060101010101" pitchFamily="49" charset="-122"/>
                <a:cs typeface="Times New Roman" panose="02020603050405020304" pitchFamily="18" charset="0"/>
              </a:rPr>
              <a:t>s</a:t>
            </a:r>
            <a:r>
              <a:rPr kumimoji="0" lang="en-US" altLang="zh-CN" sz="1800" b="0" i="0" u="none" strike="noStrike" cap="none" normalizeH="0" baseline="0" dirty="0" err="1">
                <a:ln>
                  <a:noFill/>
                </a:ln>
                <a:solidFill>
                  <a:srgbClr val="000000"/>
                </a:solidFill>
                <a:effectLst/>
                <a:latin typeface="+mn-lt"/>
                <a:ea typeface="黑体" panose="02010609060101010101" pitchFamily="49" charset="-122"/>
                <a:cs typeface="Times New Roman" panose="02020603050405020304" pitchFamily="18" charset="0"/>
                <a:sym typeface="Symbol" panose="05050102010706020507" pitchFamily="18" charset="2"/>
              </a:rPr>
              <a:t></a:t>
            </a:r>
            <a:r>
              <a:rPr kumimoji="0" lang="en-US" altLang="zh-CN" sz="1800" b="0" i="1" u="none" strike="noStrike" cap="none" normalizeH="0" baseline="0" dirty="0" err="1">
                <a:ln>
                  <a:noFill/>
                </a:ln>
                <a:solidFill>
                  <a:srgbClr val="000000"/>
                </a:solidFill>
                <a:effectLst/>
                <a:latin typeface="+mn-lt"/>
                <a:ea typeface="黑体" panose="02010609060101010101" pitchFamily="49" charset="-122"/>
                <a:cs typeface="Times New Roman" panose="02020603050405020304" pitchFamily="18" charset="0"/>
              </a:rPr>
              <a:t>c</a:t>
            </a:r>
            <a:r>
              <a:rPr kumimoji="0" lang="en-US" altLang="zh-CN" sz="1800" b="0" i="0" u="none" strike="noStrike" cap="none" normalizeH="0" baseline="30000" dirty="0">
                <a:ln>
                  <a:noFill/>
                </a:ln>
                <a:solidFill>
                  <a:srgbClr val="000000"/>
                </a:solidFill>
                <a:effectLst/>
                <a:latin typeface="+mn-lt"/>
                <a:ea typeface="黑体" panose="02010609060101010101" pitchFamily="49" charset="-122"/>
                <a:cs typeface="Times New Roman" panose="02020603050405020304" pitchFamily="18" charset="0"/>
                <a:sym typeface="Symbol" panose="05050102010706020507" pitchFamily="18" charset="2"/>
              </a:rPr>
              <a:t>(</a:t>
            </a:r>
            <a:r>
              <a:rPr kumimoji="0" lang="en-US" altLang="zh-CN" sz="1800" b="0" i="1" u="none" strike="noStrike" cap="none" normalizeH="0" baseline="30000" dirty="0">
                <a:ln>
                  <a:noFill/>
                </a:ln>
                <a:solidFill>
                  <a:srgbClr val="000000"/>
                </a:solidFill>
                <a:effectLst/>
                <a:latin typeface="+mn-lt"/>
                <a:ea typeface="黑体" panose="02010609060101010101" pitchFamily="49" charset="-122"/>
                <a:cs typeface="Times New Roman" panose="02020603050405020304" pitchFamily="18" charset="0"/>
                <a:sym typeface="Symbol" panose="05050102010706020507" pitchFamily="18" charset="2"/>
              </a:rPr>
              <a:t>k</a:t>
            </a:r>
            <a:r>
              <a:rPr kumimoji="0" lang="en-US" altLang="zh-CN" sz="1800" b="0" i="0" u="none" strike="noStrike" cap="none" normalizeH="0" baseline="30000" dirty="0">
                <a:ln>
                  <a:noFill/>
                </a:ln>
                <a:solidFill>
                  <a:srgbClr val="000000"/>
                </a:solidFill>
                <a:effectLst/>
                <a:latin typeface="+mn-lt"/>
                <a:ea typeface="黑体" panose="02010609060101010101" pitchFamily="49" charset="-122"/>
                <a:cs typeface="Times New Roman" panose="02020603050405020304" pitchFamily="18" charset="0"/>
                <a:sym typeface="Symbol" panose="05050102010706020507" pitchFamily="18" charset="2"/>
              </a:rPr>
              <a:t>−1)</a:t>
            </a:r>
            <a:r>
              <a:rPr kumimoji="0" lang="en-US" altLang="zh-CN" sz="1800" b="0" i="0" u="none" strike="noStrike" cap="none" normalizeH="0" baseline="0" dirty="0">
                <a:ln>
                  <a:noFill/>
                </a:ln>
                <a:solidFill>
                  <a:srgbClr val="000000"/>
                </a:solidFill>
                <a:effectLst/>
                <a:latin typeface="+mn-lt"/>
                <a:ea typeface="黑体" panose="02010609060101010101" pitchFamily="49" charset="-122"/>
                <a:cs typeface="Times New Roman" panose="02020603050405020304" pitchFamily="18" charset="0"/>
                <a:sym typeface="Symbol" panose="05050102010706020507" pitchFamily="18" charset="2"/>
              </a:rPr>
              <a:t> Do   //</a:t>
            </a:r>
            <a:r>
              <a:rPr kumimoji="0" lang="zh-CN" altLang="en-US" sz="1800" b="0" i="0" u="none" strike="noStrike" cap="none" normalizeH="0" baseline="0" dirty="0">
                <a:ln>
                  <a:noFill/>
                </a:ln>
                <a:solidFill>
                  <a:srgbClr val="000000"/>
                </a:solidFill>
                <a:effectLst/>
                <a:latin typeface="+mn-lt"/>
                <a:ea typeface="黑体" panose="02010609060101010101" pitchFamily="49" charset="-122"/>
                <a:cs typeface="Times New Roman" panose="02020603050405020304" pitchFamily="18" charset="0"/>
                <a:sym typeface="Symbol" panose="05050102010706020507" pitchFamily="18" charset="2"/>
              </a:rPr>
              <a:t>用</a:t>
            </a:r>
            <a:r>
              <a:rPr kumimoji="0" lang="en-US" altLang="zh-CN" sz="1800" b="0" i="1" u="none" strike="noStrike" cap="none" normalizeH="0" baseline="0" dirty="0">
                <a:ln>
                  <a:noFill/>
                </a:ln>
                <a:solidFill>
                  <a:srgbClr val="000000"/>
                </a:solidFill>
                <a:effectLst/>
                <a:latin typeface="+mn-lt"/>
                <a:ea typeface="黑体" panose="02010609060101010101" pitchFamily="49" charset="-122"/>
                <a:cs typeface="Times New Roman" panose="02020603050405020304" pitchFamily="18" charset="0"/>
                <a:sym typeface="Symbol" panose="05050102010706020507" pitchFamily="18" charset="2"/>
              </a:rPr>
              <a:t>c</a:t>
            </a:r>
            <a:r>
              <a:rPr kumimoji="0" lang="en-US" altLang="zh-CN" sz="1800" b="0" i="0" u="none" strike="noStrike" cap="none" normalizeH="0" baseline="30000" dirty="0">
                <a:ln>
                  <a:noFill/>
                </a:ln>
                <a:solidFill>
                  <a:srgbClr val="000000"/>
                </a:solidFill>
                <a:effectLst/>
                <a:latin typeface="+mn-lt"/>
                <a:ea typeface="黑体" panose="02010609060101010101" pitchFamily="49" charset="-122"/>
                <a:cs typeface="Times New Roman" panose="02020603050405020304" pitchFamily="18" charset="0"/>
                <a:sym typeface="Symbol" panose="05050102010706020507" pitchFamily="18" charset="2"/>
              </a:rPr>
              <a:t>(</a:t>
            </a:r>
            <a:r>
              <a:rPr kumimoji="0" lang="en-US" altLang="zh-CN" sz="1800" b="0" i="1" u="none" strike="noStrike" cap="none" normalizeH="0" baseline="30000" dirty="0">
                <a:ln>
                  <a:noFill/>
                </a:ln>
                <a:solidFill>
                  <a:srgbClr val="000000"/>
                </a:solidFill>
                <a:effectLst/>
                <a:latin typeface="+mn-lt"/>
                <a:ea typeface="黑体" panose="02010609060101010101" pitchFamily="49" charset="-122"/>
                <a:cs typeface="Times New Roman" panose="02020603050405020304" pitchFamily="18" charset="0"/>
                <a:sym typeface="Symbol" panose="05050102010706020507" pitchFamily="18" charset="2"/>
              </a:rPr>
              <a:t>k</a:t>
            </a:r>
            <a:r>
              <a:rPr kumimoji="0" lang="en-US" altLang="zh-CN" sz="1800" b="0" i="0" u="none" strike="noStrike" cap="none" normalizeH="0" baseline="30000" dirty="0">
                <a:ln>
                  <a:noFill/>
                </a:ln>
                <a:solidFill>
                  <a:srgbClr val="000000"/>
                </a:solidFill>
                <a:effectLst/>
                <a:latin typeface="+mn-lt"/>
                <a:ea typeface="黑体" panose="02010609060101010101" pitchFamily="49" charset="-122"/>
                <a:cs typeface="Times New Roman" panose="02020603050405020304" pitchFamily="18" charset="0"/>
                <a:sym typeface="Symbol" panose="05050102010706020507" pitchFamily="18" charset="2"/>
              </a:rPr>
              <a:t>−1)</a:t>
            </a:r>
            <a:r>
              <a:rPr kumimoji="0" lang="zh-CN" altLang="en-US" sz="1800" b="0" i="0" u="none" strike="noStrike" cap="none" normalizeH="0" baseline="0" dirty="0">
                <a:ln>
                  <a:noFill/>
                </a:ln>
                <a:solidFill>
                  <a:srgbClr val="000000"/>
                </a:solidFill>
                <a:effectLst/>
                <a:latin typeface="+mn-lt"/>
                <a:ea typeface="黑体" panose="02010609060101010101" pitchFamily="49" charset="-122"/>
                <a:cs typeface="Times New Roman" panose="02020603050405020304" pitchFamily="18" charset="0"/>
                <a:sym typeface="Symbol" panose="05050102010706020507" pitchFamily="18" charset="2"/>
              </a:rPr>
              <a:t>表示</a:t>
            </a:r>
            <a:r>
              <a:rPr kumimoji="0" lang="en-US" altLang="zh-CN" sz="1800" b="0" i="1" u="none" strike="noStrike" cap="none" normalizeH="0" baseline="0" dirty="0">
                <a:ln>
                  <a:noFill/>
                </a:ln>
                <a:solidFill>
                  <a:srgbClr val="000000"/>
                </a:solidFill>
                <a:effectLst/>
                <a:latin typeface="+mn-lt"/>
                <a:ea typeface="黑体" panose="02010609060101010101" pitchFamily="49" charset="-122"/>
                <a:cs typeface="Times New Roman" panose="02020603050405020304" pitchFamily="18" charset="0"/>
                <a:sym typeface="Symbol" panose="05050102010706020507" pitchFamily="18" charset="2"/>
              </a:rPr>
              <a:t>c</a:t>
            </a:r>
            <a:r>
              <a:rPr kumimoji="0" lang="zh-CN" altLang="en-US" sz="1800" b="0" i="0" u="none" strike="noStrike" cap="none" normalizeH="0" baseline="0" dirty="0">
                <a:ln>
                  <a:noFill/>
                </a:ln>
                <a:solidFill>
                  <a:srgbClr val="000000"/>
                </a:solidFill>
                <a:effectLst/>
                <a:latin typeface="+mn-lt"/>
                <a:ea typeface="黑体" panose="02010609060101010101" pitchFamily="49" charset="-122"/>
                <a:cs typeface="Times New Roman" panose="02020603050405020304" pitchFamily="18" charset="0"/>
                <a:sym typeface="Symbol" panose="05050102010706020507" pitchFamily="18" charset="2"/>
              </a:rPr>
              <a:t>的</a:t>
            </a:r>
            <a:r>
              <a:rPr kumimoji="0" lang="en-US" altLang="zh-CN" sz="1800" b="0" i="0" u="none" strike="noStrike" cap="none" normalizeH="0" baseline="0" dirty="0">
                <a:ln>
                  <a:noFill/>
                </a:ln>
                <a:solidFill>
                  <a:srgbClr val="000000"/>
                </a:solidFill>
                <a:effectLst/>
                <a:latin typeface="+mn-lt"/>
                <a:ea typeface="黑体" panose="02010609060101010101" pitchFamily="49" charset="-122"/>
                <a:cs typeface="Times New Roman" panose="02020603050405020304" pitchFamily="18" charset="0"/>
                <a:sym typeface="Symbol" panose="05050102010706020507" pitchFamily="18" charset="2"/>
              </a:rPr>
              <a:t>(</a:t>
            </a:r>
            <a:r>
              <a:rPr kumimoji="0" lang="en-US" altLang="zh-CN" sz="1800" b="0" i="1" u="none" strike="noStrike" cap="none" normalizeH="0" baseline="0" dirty="0">
                <a:ln>
                  <a:noFill/>
                </a:ln>
                <a:solidFill>
                  <a:srgbClr val="000000"/>
                </a:solidFill>
                <a:effectLst/>
                <a:latin typeface="+mn-lt"/>
                <a:ea typeface="黑体" panose="02010609060101010101" pitchFamily="49" charset="-122"/>
                <a:cs typeface="Times New Roman" panose="02020603050405020304" pitchFamily="18" charset="0"/>
                <a:sym typeface="Symbol" panose="05050102010706020507" pitchFamily="18" charset="2"/>
              </a:rPr>
              <a:t>k</a:t>
            </a:r>
            <a:r>
              <a:rPr kumimoji="0" lang="en-US" altLang="zh-CN" sz="1800" b="0" i="0" u="none" strike="noStrike" cap="none" normalizeH="0" baseline="0" dirty="0">
                <a:ln>
                  <a:noFill/>
                </a:ln>
                <a:solidFill>
                  <a:srgbClr val="000000"/>
                </a:solidFill>
                <a:effectLst/>
                <a:latin typeface="+mn-lt"/>
                <a:ea typeface="黑体" panose="02010609060101010101" pitchFamily="49" charset="-122"/>
                <a:cs typeface="Times New Roman" panose="02020603050405020304" pitchFamily="18" charset="0"/>
                <a:sym typeface="Symbol" panose="05050102010706020507" pitchFamily="18" charset="2"/>
              </a:rPr>
              <a:t>−1)-</a:t>
            </a:r>
            <a:r>
              <a:rPr kumimoji="0" lang="zh-CN" altLang="en-US" sz="1800" b="0" i="0" u="none" strike="noStrike" cap="none" normalizeH="0" baseline="0" dirty="0">
                <a:ln>
                  <a:noFill/>
                </a:ln>
                <a:solidFill>
                  <a:srgbClr val="000000"/>
                </a:solidFill>
                <a:effectLst/>
                <a:latin typeface="+mn-lt"/>
                <a:ea typeface="黑体" panose="02010609060101010101" pitchFamily="49" charset="-122"/>
                <a:cs typeface="Times New Roman" panose="02020603050405020304" pitchFamily="18" charset="0"/>
                <a:sym typeface="Symbol" panose="05050102010706020507" pitchFamily="18" charset="2"/>
              </a:rPr>
              <a:t>子集的集合</a:t>
            </a:r>
            <a:endParaRPr kumimoji="0" lang="zh-CN" altLang="en-US" sz="1800" b="0" i="0" u="none" strike="noStrike" cap="none" normalizeH="0" baseline="0" dirty="0">
              <a:ln>
                <a:noFill/>
              </a:ln>
              <a:solidFill>
                <a:srgbClr val="000000"/>
              </a:solidFill>
              <a:effectLst/>
              <a:latin typeface="+mn-lt"/>
              <a:ea typeface="黑体" panose="02010609060101010101" pitchFamily="49" charset="-122"/>
              <a:sym typeface="Symbol" panose="05050102010706020507" pitchFamily="18" charset="2"/>
            </a:endParaRPr>
          </a:p>
          <a:p>
            <a:pPr marR="0" lvl="0" algn="l" defTabSz="914400" rtl="0" eaLnBrk="0" fontAlgn="base" latinLnBrk="0" hangingPunct="0">
              <a:lnSpc>
                <a:spcPts val="2000"/>
              </a:lnSpc>
              <a:spcBef>
                <a:spcPct val="0"/>
              </a:spcBef>
              <a:spcAft>
                <a:spcPts val="300"/>
              </a:spcAft>
              <a:buClrTx/>
              <a:buSzTx/>
              <a:tabLst/>
            </a:pPr>
            <a:r>
              <a:rPr kumimoji="0" lang="en-US" altLang="zh-CN" sz="1800" b="0" i="0" u="none" strike="noStrike" cap="none" normalizeH="0" baseline="0" dirty="0">
                <a:ln>
                  <a:noFill/>
                </a:ln>
                <a:solidFill>
                  <a:srgbClr val="000000"/>
                </a:solidFill>
                <a:effectLst/>
                <a:latin typeface="+mn-lt"/>
                <a:ea typeface="黑体" panose="02010609060101010101" pitchFamily="49" charset="-122"/>
                <a:cs typeface="Times New Roman" panose="02020603050405020304" pitchFamily="18" charset="0"/>
                <a:sym typeface="Symbol" panose="05050102010706020507" pitchFamily="18" charset="2"/>
              </a:rPr>
              <a:t>   If </a:t>
            </a:r>
            <a:r>
              <a:rPr kumimoji="0" lang="en-US" altLang="zh-CN" sz="1800" b="0" i="1" u="none" strike="noStrike" cap="none" normalizeH="0" baseline="0" dirty="0">
                <a:ln>
                  <a:noFill/>
                </a:ln>
                <a:solidFill>
                  <a:srgbClr val="000000"/>
                </a:solidFill>
                <a:effectLst/>
                <a:latin typeface="+mn-lt"/>
                <a:ea typeface="黑体" panose="02010609060101010101" pitchFamily="49" charset="-122"/>
                <a:cs typeface="Times New Roman" panose="02020603050405020304" pitchFamily="18" charset="0"/>
                <a:sym typeface="Symbol" panose="05050102010706020507" pitchFamily="18" charset="2"/>
              </a:rPr>
              <a:t>s    </a:t>
            </a:r>
            <a:r>
              <a:rPr kumimoji="0" lang="en-US" altLang="zh-CN" sz="1800" b="0" i="1" u="none" strike="noStrike" cap="none" normalizeH="0" baseline="0" dirty="0">
                <a:ln>
                  <a:noFill/>
                </a:ln>
                <a:solidFill>
                  <a:srgbClr val="000000"/>
                </a:solidFill>
                <a:effectLst/>
                <a:latin typeface="+mn-lt"/>
                <a:ea typeface="黑体" panose="02010609060101010101" pitchFamily="49" charset="-122"/>
                <a:cs typeface="Times New Roman" panose="02020603050405020304" pitchFamily="18" charset="0"/>
              </a:rPr>
              <a:t>L</a:t>
            </a:r>
            <a:r>
              <a:rPr kumimoji="0" lang="en-US" altLang="zh-CN" sz="1800" b="0" i="1" u="none" strike="noStrike" cap="none" normalizeH="0" baseline="-30000" dirty="0">
                <a:ln>
                  <a:noFill/>
                </a:ln>
                <a:solidFill>
                  <a:srgbClr val="000000"/>
                </a:solidFill>
                <a:effectLst/>
                <a:latin typeface="+mn-lt"/>
                <a:ea typeface="黑体" panose="02010609060101010101" pitchFamily="49" charset="-122"/>
                <a:cs typeface="Times New Roman" panose="02020603050405020304" pitchFamily="18" charset="0"/>
              </a:rPr>
              <a:t>k</a:t>
            </a:r>
            <a:r>
              <a:rPr kumimoji="0" lang="en-US" altLang="zh-CN" sz="1800" b="0" i="0" u="none" strike="noStrike" cap="none" normalizeH="0" baseline="-30000" dirty="0">
                <a:ln>
                  <a:noFill/>
                </a:ln>
                <a:solidFill>
                  <a:srgbClr val="000000"/>
                </a:solidFill>
                <a:effectLst/>
                <a:latin typeface="+mn-lt"/>
                <a:ea typeface="黑体" panose="02010609060101010101" pitchFamily="49" charset="-122"/>
                <a:cs typeface="Times New Roman" panose="02020603050405020304" pitchFamily="18" charset="0"/>
              </a:rPr>
              <a:t>−1</a:t>
            </a:r>
            <a:r>
              <a:rPr kumimoji="0" lang="en-US" altLang="zh-CN" sz="1800" b="0" i="0" u="none" strike="noStrike" cap="none" normalizeH="0" baseline="0" dirty="0">
                <a:ln>
                  <a:noFill/>
                </a:ln>
                <a:solidFill>
                  <a:srgbClr val="000000"/>
                </a:solidFill>
                <a:effectLst/>
                <a:latin typeface="+mn-lt"/>
                <a:ea typeface="黑体" panose="02010609060101010101" pitchFamily="49" charset="-122"/>
                <a:cs typeface="Times New Roman" panose="02020603050405020304" pitchFamily="18" charset="0"/>
              </a:rPr>
              <a:t> Then</a:t>
            </a:r>
            <a:endParaRPr kumimoji="0" lang="en-US" altLang="zh-CN" sz="1800" b="0" dirty="0">
              <a:solidFill>
                <a:srgbClr val="000000"/>
              </a:solidFill>
              <a:latin typeface="+mn-lt"/>
              <a:ea typeface="黑体" panose="02010609060101010101" pitchFamily="49" charset="-122"/>
            </a:endParaRPr>
          </a:p>
          <a:p>
            <a:pPr marR="0" lvl="0" algn="l" defTabSz="914400" rtl="0" eaLnBrk="0" fontAlgn="base" latinLnBrk="0" hangingPunct="0">
              <a:lnSpc>
                <a:spcPts val="2000"/>
              </a:lnSpc>
              <a:spcBef>
                <a:spcPct val="0"/>
              </a:spcBef>
              <a:spcAft>
                <a:spcPts val="300"/>
              </a:spcAft>
              <a:buClrTx/>
              <a:buSzTx/>
              <a:tabLst/>
            </a:pPr>
            <a:r>
              <a:rPr kumimoji="0" lang="en-US" altLang="zh-CN" sz="1800" b="0" i="0" u="none" strike="noStrike" cap="none" normalizeH="0" baseline="0" dirty="0">
                <a:ln>
                  <a:noFill/>
                </a:ln>
                <a:solidFill>
                  <a:srgbClr val="000000"/>
                </a:solidFill>
                <a:effectLst/>
                <a:latin typeface="+mn-lt"/>
                <a:ea typeface="黑体" panose="02010609060101010101" pitchFamily="49" charset="-122"/>
                <a:cs typeface="Times New Roman" panose="02020603050405020304" pitchFamily="18" charset="0"/>
              </a:rPr>
              <a:t>      Return True</a:t>
            </a:r>
          </a:p>
          <a:p>
            <a:pPr marR="0" lvl="0" algn="l" defTabSz="914400" rtl="0" eaLnBrk="0" fontAlgn="base" latinLnBrk="0" hangingPunct="0">
              <a:lnSpc>
                <a:spcPts val="2000"/>
              </a:lnSpc>
              <a:spcBef>
                <a:spcPct val="0"/>
              </a:spcBef>
              <a:spcAft>
                <a:spcPts val="300"/>
              </a:spcAft>
              <a:buClrTx/>
              <a:buSzTx/>
              <a:tabLst/>
            </a:pPr>
            <a:r>
              <a:rPr kumimoji="0" lang="en-US" altLang="zh-CN" sz="1800" b="0" i="0" u="none" strike="noStrike" cap="none" normalizeH="0" baseline="0" dirty="0">
                <a:ln>
                  <a:noFill/>
                </a:ln>
                <a:solidFill>
                  <a:srgbClr val="000000"/>
                </a:solidFill>
                <a:effectLst/>
                <a:latin typeface="+mn-lt"/>
                <a:ea typeface="黑体" panose="02010609060101010101" pitchFamily="49" charset="-122"/>
                <a:cs typeface="Times New Roman" panose="02020603050405020304" pitchFamily="18" charset="0"/>
              </a:rPr>
              <a:t>   Else</a:t>
            </a:r>
            <a:endParaRPr kumimoji="0" lang="en-US" altLang="zh-CN" sz="1800" b="0" i="0" u="none" strike="noStrike" cap="none" normalizeH="0" baseline="0" dirty="0">
              <a:ln>
                <a:noFill/>
              </a:ln>
              <a:solidFill>
                <a:srgbClr val="000000"/>
              </a:solidFill>
              <a:effectLst/>
              <a:latin typeface="+mn-lt"/>
              <a:ea typeface="黑体" panose="02010609060101010101" pitchFamily="49" charset="-122"/>
            </a:endParaRPr>
          </a:p>
          <a:p>
            <a:pPr marL="0" marR="0" lvl="0" indent="0" algn="l" defTabSz="914400" rtl="0" eaLnBrk="0" fontAlgn="base" latinLnBrk="0" hangingPunct="0">
              <a:lnSpc>
                <a:spcPts val="2000"/>
              </a:lnSpc>
              <a:spcBef>
                <a:spcPct val="0"/>
              </a:spcBef>
              <a:spcAft>
                <a:spcPts val="300"/>
              </a:spcAft>
              <a:buClrTx/>
              <a:buSzTx/>
              <a:buFontTx/>
              <a:buNone/>
              <a:tabLst/>
            </a:pPr>
            <a:r>
              <a:rPr kumimoji="0" lang="en-US" altLang="zh-CN" sz="1800" b="0" i="0" u="none" strike="noStrike" cap="none" normalizeH="0" baseline="0" dirty="0">
                <a:ln>
                  <a:noFill/>
                </a:ln>
                <a:solidFill>
                  <a:srgbClr val="000000"/>
                </a:solidFill>
                <a:effectLst/>
                <a:latin typeface="+mn-lt"/>
                <a:ea typeface="黑体" panose="02010609060101010101" pitchFamily="49" charset="-122"/>
                <a:cs typeface="Times New Roman" panose="02020603050405020304" pitchFamily="18" charset="0"/>
              </a:rPr>
              <a:t>      Return False</a:t>
            </a:r>
            <a:endParaRPr kumimoji="0" lang="en-US" altLang="zh-CN" sz="1800" b="0" i="0" u="none" strike="noStrike" cap="none" normalizeH="0" baseline="0" dirty="0">
              <a:ln>
                <a:noFill/>
              </a:ln>
              <a:solidFill>
                <a:srgbClr val="000000"/>
              </a:solidFill>
              <a:effectLst/>
              <a:latin typeface="+mn-lt"/>
              <a:ea typeface="黑体" panose="02010609060101010101" pitchFamily="49" charset="-122"/>
            </a:endParaRPr>
          </a:p>
          <a:p>
            <a:pPr marL="0" marR="0" lvl="0" indent="0" algn="l" defTabSz="914400" rtl="0" eaLnBrk="0" fontAlgn="base" latinLnBrk="0" hangingPunct="0">
              <a:lnSpc>
                <a:spcPts val="2000"/>
              </a:lnSpc>
              <a:spcBef>
                <a:spcPct val="0"/>
              </a:spcBef>
              <a:spcAft>
                <a:spcPts val="300"/>
              </a:spcAft>
              <a:buClrTx/>
              <a:buSzTx/>
              <a:buFontTx/>
              <a:buNone/>
              <a:tabLst/>
            </a:pPr>
            <a:r>
              <a:rPr kumimoji="0" lang="en-US" altLang="zh-CN" sz="1800" b="0" i="0" u="none" strike="noStrike" cap="none" normalizeH="0" baseline="0" dirty="0">
                <a:ln>
                  <a:noFill/>
                </a:ln>
                <a:solidFill>
                  <a:srgbClr val="000000"/>
                </a:solidFill>
                <a:effectLst/>
                <a:latin typeface="+mn-lt"/>
                <a:ea typeface="黑体" panose="02010609060101010101" pitchFamily="49" charset="-122"/>
                <a:cs typeface="Times New Roman" panose="02020603050405020304" pitchFamily="18" charset="0"/>
              </a:rPr>
              <a:t>   End If</a:t>
            </a:r>
          </a:p>
          <a:p>
            <a:pPr marL="0" marR="0" lvl="0" indent="0" algn="l" defTabSz="914400" rtl="0" eaLnBrk="0" fontAlgn="base" latinLnBrk="0" hangingPunct="0">
              <a:lnSpc>
                <a:spcPts val="2000"/>
              </a:lnSpc>
              <a:spcBef>
                <a:spcPct val="0"/>
              </a:spcBef>
              <a:spcAft>
                <a:spcPts val="300"/>
              </a:spcAft>
              <a:buClrTx/>
              <a:buSzTx/>
              <a:buFontTx/>
              <a:buNone/>
              <a:tabLst/>
            </a:pPr>
            <a:r>
              <a:rPr kumimoji="0" lang="en-US" altLang="zh-CN" sz="1800" b="0" i="0" u="none" strike="noStrike" cap="none" normalizeH="0" baseline="0" dirty="0">
                <a:ln>
                  <a:noFill/>
                </a:ln>
                <a:solidFill>
                  <a:srgbClr val="000000"/>
                </a:solidFill>
                <a:effectLst/>
                <a:latin typeface="+mn-lt"/>
                <a:ea typeface="黑体" panose="02010609060101010101" pitchFamily="49" charset="-122"/>
                <a:cs typeface="Times New Roman" panose="02020603050405020304" pitchFamily="18" charset="0"/>
              </a:rPr>
              <a:t>End For</a:t>
            </a:r>
            <a:r>
              <a:rPr kumimoji="0" lang="en-US" altLang="zh-CN" sz="1800" b="0" i="0" u="none" strike="noStrike" cap="none" normalizeH="0" baseline="0" dirty="0">
                <a:ln>
                  <a:noFill/>
                </a:ln>
                <a:solidFill>
                  <a:srgbClr val="000000"/>
                </a:solidFill>
                <a:effectLst/>
                <a:latin typeface="+mn-lt"/>
                <a:ea typeface="黑体" panose="02010609060101010101" pitchFamily="49" charset="-122"/>
              </a:rPr>
              <a:t> </a:t>
            </a:r>
          </a:p>
        </p:txBody>
      </p:sp>
      <p:graphicFrame>
        <p:nvGraphicFramePr>
          <p:cNvPr id="13" name="对象 12">
            <a:extLst>
              <a:ext uri="{FF2B5EF4-FFF2-40B4-BE49-F238E27FC236}">
                <a16:creationId xmlns:a16="http://schemas.microsoft.com/office/drawing/2014/main" id="{2A051F32-818D-C9DA-4132-B2D9DB017683}"/>
              </a:ext>
            </a:extLst>
          </p:cNvPr>
          <p:cNvGraphicFramePr>
            <a:graphicFrameLocks noChangeAspect="1"/>
          </p:cNvGraphicFramePr>
          <p:nvPr>
            <p:extLst>
              <p:ext uri="{D42A27DB-BD31-4B8C-83A1-F6EECF244321}">
                <p14:modId xmlns:p14="http://schemas.microsoft.com/office/powerpoint/2010/main" val="1765026488"/>
              </p:ext>
            </p:extLst>
          </p:nvPr>
        </p:nvGraphicFramePr>
        <p:xfrm>
          <a:off x="1475656" y="2852936"/>
          <a:ext cx="189978" cy="288032"/>
        </p:xfrm>
        <a:graphic>
          <a:graphicData uri="http://schemas.openxmlformats.org/presentationml/2006/ole">
            <mc:AlternateContent xmlns:mc="http://schemas.openxmlformats.org/markup-compatibility/2006">
              <mc:Choice xmlns:v="urn:schemas-microsoft-com:vml" Requires="v">
                <p:oleObj spid="_x0000_s1036" name="Equation" r:id="rId3" imgW="164880" imgH="203040" progId="Equation.DSMT4">
                  <p:embed/>
                </p:oleObj>
              </mc:Choice>
              <mc:Fallback>
                <p:oleObj name="Equation" r:id="rId3" imgW="164880" imgH="203040" progId="Equation.DSMT4">
                  <p:embed/>
                  <p:pic>
                    <p:nvPicPr>
                      <p:cNvPr id="0" name="Object 7"/>
                      <p:cNvPicPr>
                        <a:picLocks noChangeAspect="1" noChangeArrowheads="1"/>
                      </p:cNvPicPr>
                      <p:nvPr/>
                    </p:nvPicPr>
                    <p:blipFill>
                      <a:blip r:embed="rId4"/>
                      <a:srcRect/>
                      <a:stretch>
                        <a:fillRect/>
                      </a:stretch>
                    </p:blipFill>
                    <p:spPr bwMode="auto">
                      <a:xfrm>
                        <a:off x="1475656" y="2852936"/>
                        <a:ext cx="189978" cy="288032"/>
                      </a:xfrm>
                      <a:prstGeom prst="rect">
                        <a:avLst/>
                      </a:prstGeom>
                      <a:noFill/>
                    </p:spPr>
                  </p:pic>
                </p:oleObj>
              </mc:Fallback>
            </mc:AlternateContent>
          </a:graphicData>
        </a:graphic>
      </p:graphicFrame>
      <mc:AlternateContent xmlns:mc="http://schemas.openxmlformats.org/markup-compatibility/2006" xmlns:a14="http://schemas.microsoft.com/office/drawing/2010/main">
        <mc:Choice Requires="a14">
          <p:sp>
            <p:nvSpPr>
              <p:cNvPr id="59" name="文本框 58">
                <a:extLst>
                  <a:ext uri="{FF2B5EF4-FFF2-40B4-BE49-F238E27FC236}">
                    <a16:creationId xmlns:a16="http://schemas.microsoft.com/office/drawing/2014/main" id="{ECD70EB0-72D7-492A-D888-F91AF5C24A93}"/>
                  </a:ext>
                </a:extLst>
              </p:cNvPr>
              <p:cNvSpPr txBox="1"/>
              <p:nvPr/>
            </p:nvSpPr>
            <p:spPr>
              <a:xfrm>
                <a:off x="938659" y="4725144"/>
                <a:ext cx="6482556" cy="779829"/>
              </a:xfrm>
              <a:prstGeom prst="rect">
                <a:avLst/>
              </a:prstGeom>
              <a:solidFill>
                <a:schemeClr val="accent4">
                  <a:lumMod val="10000"/>
                  <a:lumOff val="90000"/>
                </a:schemeClr>
              </a:solidFill>
            </p:spPr>
            <p:txBody>
              <a:bodyPr wrap="square">
                <a:spAutoFit/>
              </a:bodyPr>
              <a:lstStyle/>
              <a:p>
                <a:pPr algn="ctr">
                  <a:lnSpc>
                    <a:spcPts val="2800"/>
                  </a:lnSpc>
                  <a:spcBef>
                    <a:spcPts val="0"/>
                  </a:spcBef>
                </a:pPr>
                <a:r>
                  <a:rPr lang="zh-CN" altLang="zh-CN" sz="2000" b="0" kern="100" dirty="0">
                    <a:solidFill>
                      <a:srgbClr val="002060"/>
                    </a:solidFill>
                    <a:effectLst/>
                    <a:latin typeface="+mn-lt"/>
                    <a:ea typeface="黑体" panose="02010609060101010101" pitchFamily="49" charset="-122"/>
                    <a:cs typeface="Times New Roman" panose="02020603050405020304" pitchFamily="18" charset="0"/>
                  </a:rPr>
                  <a:t>函数</a:t>
                </a:r>
                <a:r>
                  <a:rPr lang="en-US" altLang="zh-CN" sz="2000" b="0" kern="100" dirty="0" err="1">
                    <a:solidFill>
                      <a:srgbClr val="002060"/>
                    </a:solidFill>
                    <a:effectLst/>
                    <a:latin typeface="+mn-lt"/>
                    <a:ea typeface="黑体" panose="02010609060101010101" pitchFamily="49" charset="-122"/>
                    <a:cs typeface="Times New Roman" panose="02020603050405020304" pitchFamily="18" charset="0"/>
                  </a:rPr>
                  <a:t>Has_infrequent_subset</a:t>
                </a:r>
                <a:r>
                  <a:rPr lang="en-US" altLang="zh-CN" sz="2000" b="0" kern="100" dirty="0">
                    <a:solidFill>
                      <a:srgbClr val="002060"/>
                    </a:solidFill>
                    <a:effectLst/>
                    <a:latin typeface="+mn-lt"/>
                    <a:ea typeface="黑体" panose="02010609060101010101" pitchFamily="49" charset="-122"/>
                    <a:cs typeface="Times New Roman" panose="02020603050405020304" pitchFamily="18" charset="0"/>
                  </a:rPr>
                  <a:t>(</a:t>
                </a:r>
                <a:r>
                  <a:rPr lang="en-US" altLang="zh-CN" sz="2000" b="0" i="1" kern="100" dirty="0">
                    <a:solidFill>
                      <a:srgbClr val="002060"/>
                    </a:solidFill>
                    <a:effectLst/>
                    <a:latin typeface="+mn-lt"/>
                    <a:ea typeface="黑体" panose="02010609060101010101" pitchFamily="49" charset="-122"/>
                    <a:cs typeface="Times New Roman" panose="02020603050405020304" pitchFamily="18" charset="0"/>
                  </a:rPr>
                  <a:t>c</a:t>
                </a:r>
                <a:r>
                  <a:rPr lang="en-US" altLang="zh-CN" sz="2000" b="0" kern="100" dirty="0">
                    <a:solidFill>
                      <a:srgbClr val="002060"/>
                    </a:solidFill>
                    <a:effectLst/>
                    <a:latin typeface="+mn-lt"/>
                    <a:ea typeface="黑体" panose="02010609060101010101" pitchFamily="49" charset="-122"/>
                    <a:cs typeface="Times New Roman" panose="02020603050405020304" pitchFamily="18" charset="0"/>
                  </a:rPr>
                  <a:t>, </a:t>
                </a:r>
                <a:r>
                  <a:rPr lang="en-US" altLang="zh-CN" sz="2000" b="0" i="1" kern="100" dirty="0">
                    <a:solidFill>
                      <a:srgbClr val="002060"/>
                    </a:solidFill>
                    <a:effectLst/>
                    <a:latin typeface="+mn-lt"/>
                    <a:ea typeface="黑体" panose="02010609060101010101" pitchFamily="49" charset="-122"/>
                    <a:cs typeface="Times New Roman" panose="02020603050405020304" pitchFamily="18" charset="0"/>
                  </a:rPr>
                  <a:t>L</a:t>
                </a:r>
                <a:r>
                  <a:rPr lang="en-US" altLang="zh-CN" sz="2000" b="0" i="1" kern="100" baseline="-25000" dirty="0">
                    <a:solidFill>
                      <a:srgbClr val="002060"/>
                    </a:solidFill>
                    <a:effectLst/>
                    <a:latin typeface="+mn-lt"/>
                    <a:ea typeface="黑体" panose="02010609060101010101" pitchFamily="49" charset="-122"/>
                    <a:cs typeface="Times New Roman" panose="02020603050405020304" pitchFamily="18" charset="0"/>
                  </a:rPr>
                  <a:t>k</a:t>
                </a:r>
                <a:r>
                  <a:rPr lang="en-US" altLang="zh-CN" sz="2000" b="0" kern="100" baseline="-25000" dirty="0">
                    <a:solidFill>
                      <a:srgbClr val="002060"/>
                    </a:solidFill>
                    <a:effectLst/>
                    <a:latin typeface="+mn-lt"/>
                    <a:ea typeface="黑体" panose="02010609060101010101" pitchFamily="49" charset="-122"/>
                    <a:cs typeface="Times New Roman" panose="02020603050405020304" pitchFamily="18" charset="0"/>
                  </a:rPr>
                  <a:t>−1</a:t>
                </a:r>
                <a:r>
                  <a:rPr lang="en-US" altLang="zh-CN" sz="2000" b="0" kern="100" dirty="0">
                    <a:solidFill>
                      <a:srgbClr val="002060"/>
                    </a:solidFill>
                    <a:effectLst/>
                    <a:latin typeface="+mn-lt"/>
                    <a:ea typeface="黑体" panose="02010609060101010101" pitchFamily="49" charset="-122"/>
                    <a:cs typeface="Times New Roman" panose="02020603050405020304" pitchFamily="18" charset="0"/>
                  </a:rPr>
                  <a:t>)</a:t>
                </a:r>
                <a:r>
                  <a:rPr lang="zh-CN" altLang="zh-CN" sz="2000" b="0" kern="100" dirty="0">
                    <a:solidFill>
                      <a:srgbClr val="002060"/>
                    </a:solidFill>
                    <a:effectLst/>
                    <a:latin typeface="+mn-lt"/>
                    <a:ea typeface="黑体" panose="02010609060101010101" pitchFamily="49" charset="-122"/>
                    <a:cs typeface="Times New Roman" panose="02020603050405020304" pitchFamily="18" charset="0"/>
                  </a:rPr>
                  <a:t>的时间复杂度为</a:t>
                </a:r>
                <a:r>
                  <a:rPr lang="en-US" altLang="zh-CN" sz="2000" b="0" i="1" kern="100" dirty="0">
                    <a:solidFill>
                      <a:srgbClr val="002060"/>
                    </a:solidFill>
                    <a:effectLst/>
                    <a:latin typeface="+mn-lt"/>
                    <a:ea typeface="黑体" panose="02010609060101010101" pitchFamily="49" charset="-122"/>
                    <a:cs typeface="Times New Roman" panose="02020603050405020304" pitchFamily="18" charset="0"/>
                  </a:rPr>
                  <a:t>O</a:t>
                </a:r>
                <a:r>
                  <a:rPr lang="en-US" altLang="zh-CN" sz="2000" b="0" kern="100" dirty="0">
                    <a:solidFill>
                      <a:srgbClr val="002060"/>
                    </a:solidFill>
                    <a:effectLst/>
                    <a:latin typeface="+mn-lt"/>
                    <a:ea typeface="黑体" panose="02010609060101010101" pitchFamily="49" charset="-122"/>
                    <a:cs typeface="Times New Roman" panose="02020603050405020304" pitchFamily="18" charset="0"/>
                  </a:rPr>
                  <a:t>(</a:t>
                </a:r>
                <a:r>
                  <a:rPr lang="en-US" altLang="zh-CN" sz="2000" b="0" i="1" kern="100" dirty="0">
                    <a:solidFill>
                      <a:srgbClr val="002060"/>
                    </a:solidFill>
                    <a:effectLst/>
                    <a:latin typeface="+mn-lt"/>
                    <a:ea typeface="黑体" panose="02010609060101010101" pitchFamily="49" charset="-122"/>
                    <a:cs typeface="Times New Roman" panose="02020603050405020304" pitchFamily="18" charset="0"/>
                  </a:rPr>
                  <a:t>M</a:t>
                </a:r>
                <a:r>
                  <a:rPr lang="en-US" altLang="zh-CN" sz="2000" b="0" kern="100" dirty="0">
                    <a:solidFill>
                      <a:srgbClr val="002060"/>
                    </a:solidFill>
                    <a:effectLst/>
                    <a:latin typeface="+mn-lt"/>
                    <a:ea typeface="黑体" panose="02010609060101010101" pitchFamily="49" charset="-122"/>
                    <a:cs typeface="Times New Roman" panose="02020603050405020304" pitchFamily="18" charset="0"/>
                  </a:rPr>
                  <a:t>)</a:t>
                </a:r>
                <a:r>
                  <a:rPr lang="zh-CN" altLang="zh-CN" sz="2000" b="0" kern="100" dirty="0">
                    <a:solidFill>
                      <a:srgbClr val="002060"/>
                    </a:solidFill>
                    <a:effectLst/>
                    <a:latin typeface="+mn-lt"/>
                    <a:ea typeface="黑体" panose="02010609060101010101" pitchFamily="49" charset="-122"/>
                    <a:cs typeface="Times New Roman" panose="02020603050405020304" pitchFamily="18" charset="0"/>
                  </a:rPr>
                  <a:t>。因此，</a:t>
                </a:r>
                <a:r>
                  <a:rPr lang="en-US" altLang="zh-CN" sz="2000" b="0" kern="100" dirty="0" err="1">
                    <a:solidFill>
                      <a:srgbClr val="002060"/>
                    </a:solidFill>
                    <a:effectLst/>
                    <a:latin typeface="+mn-lt"/>
                    <a:ea typeface="黑体" panose="02010609060101010101" pitchFamily="49" charset="-122"/>
                    <a:cs typeface="Times New Roman" panose="02020603050405020304" pitchFamily="18" charset="0"/>
                  </a:rPr>
                  <a:t>Apriori</a:t>
                </a:r>
                <a:r>
                  <a:rPr lang="zh-CN" altLang="zh-CN" sz="2000" b="0" kern="100" dirty="0">
                    <a:solidFill>
                      <a:srgbClr val="002060"/>
                    </a:solidFill>
                    <a:effectLst/>
                    <a:latin typeface="+mn-lt"/>
                    <a:ea typeface="黑体" panose="02010609060101010101" pitchFamily="49" charset="-122"/>
                    <a:cs typeface="Times New Roman" panose="02020603050405020304" pitchFamily="18" charset="0"/>
                  </a:rPr>
                  <a:t>算法的时间复杂度为</a:t>
                </a:r>
                <a:r>
                  <a:rPr lang="en-US" altLang="zh-CN" sz="2000" b="0" i="1" kern="100" dirty="0">
                    <a:solidFill>
                      <a:srgbClr val="002060"/>
                    </a:solidFill>
                    <a:effectLst/>
                    <a:latin typeface="+mn-lt"/>
                    <a:ea typeface="黑体" panose="02010609060101010101" pitchFamily="49" charset="-122"/>
                    <a:cs typeface="Times New Roman" panose="02020603050405020304" pitchFamily="18" charset="0"/>
                  </a:rPr>
                  <a:t>O</a:t>
                </a:r>
                <a:r>
                  <a:rPr lang="en-US" altLang="zh-CN" sz="2000" b="0" kern="100" dirty="0">
                    <a:solidFill>
                      <a:srgbClr val="002060"/>
                    </a:solidFill>
                    <a:effectLst/>
                    <a:latin typeface="+mn-lt"/>
                    <a:ea typeface="黑体" panose="02010609060101010101" pitchFamily="49" charset="-122"/>
                    <a:cs typeface="Times New Roman" panose="02020603050405020304" pitchFamily="18" charset="0"/>
                  </a:rPr>
                  <a:t>(</a:t>
                </a:r>
                <a14:m>
                  <m:oMath xmlns:m="http://schemas.openxmlformats.org/officeDocument/2006/math">
                    <m:sSup>
                      <m:sSupPr>
                        <m:ctrlPr>
                          <a:rPr lang="zh-CN" altLang="zh-CN" sz="2000" b="0" i="1" kern="100">
                            <a:solidFill>
                              <a:srgbClr val="002060"/>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b="0" i="1" kern="100">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𝑁</m:t>
                        </m:r>
                      </m:e>
                      <m:sup>
                        <m:r>
                          <a:rPr lang="en-US" altLang="zh-CN" sz="2000" b="0" i="1" kern="100">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5</m:t>
                        </m:r>
                      </m:sup>
                    </m:sSup>
                    <m:r>
                      <a:rPr lang="en-US" altLang="zh-CN" sz="2000" b="0" i="1" kern="100">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000" b="0" i="1" kern="100">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𝑀</m:t>
                    </m:r>
                  </m:oMath>
                </a14:m>
                <a:r>
                  <a:rPr lang="en-US" altLang="zh-CN" sz="2000" b="0" kern="100" dirty="0">
                    <a:solidFill>
                      <a:srgbClr val="002060"/>
                    </a:solidFill>
                    <a:effectLst/>
                    <a:latin typeface="+mn-lt"/>
                    <a:ea typeface="黑体" panose="02010609060101010101" pitchFamily="49" charset="-122"/>
                    <a:cs typeface="Times New Roman" panose="02020603050405020304" pitchFamily="18" charset="0"/>
                  </a:rPr>
                  <a:t>)</a:t>
                </a:r>
                <a:r>
                  <a:rPr lang="zh-CN" altLang="zh-CN" sz="2000" b="0" kern="100" dirty="0">
                    <a:solidFill>
                      <a:srgbClr val="002060"/>
                    </a:solidFill>
                    <a:effectLst/>
                    <a:latin typeface="+mn-lt"/>
                    <a:ea typeface="黑体" panose="02010609060101010101" pitchFamily="49" charset="-122"/>
                    <a:cs typeface="Times New Roman" panose="02020603050405020304" pitchFamily="18" charset="0"/>
                  </a:rPr>
                  <a:t>。</a:t>
                </a:r>
              </a:p>
            </p:txBody>
          </p:sp>
        </mc:Choice>
        <mc:Fallback xmlns="">
          <p:sp>
            <p:nvSpPr>
              <p:cNvPr id="59" name="文本框 58">
                <a:extLst>
                  <a:ext uri="{FF2B5EF4-FFF2-40B4-BE49-F238E27FC236}">
                    <a16:creationId xmlns:a16="http://schemas.microsoft.com/office/drawing/2014/main" id="{ECD70EB0-72D7-492A-D888-F91AF5C24A93}"/>
                  </a:ext>
                </a:extLst>
              </p:cNvPr>
              <p:cNvSpPr txBox="1">
                <a:spLocks noRot="1" noChangeAspect="1" noMove="1" noResize="1" noEditPoints="1" noAdjustHandles="1" noChangeArrowheads="1" noChangeShapeType="1" noTextEdit="1"/>
              </p:cNvSpPr>
              <p:nvPr/>
            </p:nvSpPr>
            <p:spPr>
              <a:xfrm>
                <a:off x="938659" y="4725144"/>
                <a:ext cx="6482556" cy="779829"/>
              </a:xfrm>
              <a:prstGeom prst="rect">
                <a:avLst/>
              </a:prstGeom>
              <a:blipFill>
                <a:blip r:embed="rId5"/>
                <a:stretch>
                  <a:fillRect l="-564" t="-3125" r="-659" b="-13281"/>
                </a:stretch>
              </a:blipFill>
            </p:spPr>
            <p:txBody>
              <a:bodyPr/>
              <a:lstStyle/>
              <a:p>
                <a:r>
                  <a:rPr lang="zh-CN" altLang="en-US">
                    <a:noFill/>
                  </a:rPr>
                  <a:t> </a:t>
                </a:r>
              </a:p>
            </p:txBody>
          </p:sp>
        </mc:Fallback>
      </mc:AlternateContent>
      <p:sp>
        <p:nvSpPr>
          <p:cNvPr id="8" name="AutoShape 6">
            <a:extLst>
              <a:ext uri="{FF2B5EF4-FFF2-40B4-BE49-F238E27FC236}">
                <a16:creationId xmlns:a16="http://schemas.microsoft.com/office/drawing/2014/main" id="{8C845574-7D9A-66FE-32C6-A2EF5900C1C8}"/>
              </a:ext>
            </a:extLst>
          </p:cNvPr>
          <p:cNvSpPr>
            <a:spLocks noChangeArrowheads="1"/>
          </p:cNvSpPr>
          <p:nvPr/>
        </p:nvSpPr>
        <p:spPr bwMode="auto">
          <a:xfrm>
            <a:off x="3491880" y="3398457"/>
            <a:ext cx="1152128" cy="360040"/>
          </a:xfrm>
          <a:prstGeom prst="wedgeRoundRectCallout">
            <a:avLst>
              <a:gd name="adj1" fmla="val -110682"/>
              <a:gd name="adj2" fmla="val -141308"/>
              <a:gd name="adj3" fmla="val 16667"/>
            </a:avLst>
          </a:prstGeom>
          <a:solidFill>
            <a:schemeClr val="accent1"/>
          </a:solidFill>
          <a:ln w="9525">
            <a:solidFill>
              <a:schemeClr val="tx1"/>
            </a:solidFill>
            <a:miter lim="800000"/>
            <a:headEnd/>
            <a:tailEnd/>
          </a:ln>
          <a:effectLst/>
        </p:spPr>
        <p:txBody>
          <a:bodyPr tIns="72000"/>
          <a:lstStyle/>
          <a:p>
            <a:pPr algn="ctr">
              <a:lnSpc>
                <a:spcPct val="80000"/>
              </a:lnSpc>
              <a:spcBef>
                <a:spcPts val="0"/>
              </a:spcBef>
            </a:pPr>
            <a:r>
              <a:rPr lang="zh-CN" altLang="en-US" sz="2000" b="0" dirty="0"/>
              <a:t>剪枝步</a:t>
            </a:r>
            <a:endParaRPr lang="en-US" altLang="zh-CN" sz="2000"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CN" altLang="en-US" dirty="0">
                <a:ea typeface="黑体" pitchFamily="2" charset="-122"/>
              </a:rPr>
              <a:t>提纲</a:t>
            </a:r>
          </a:p>
        </p:txBody>
      </p:sp>
      <p:sp>
        <p:nvSpPr>
          <p:cNvPr id="13315" name="Rectangle 3"/>
          <p:cNvSpPr>
            <a:spLocks noGrp="1" noChangeArrowheads="1"/>
          </p:cNvSpPr>
          <p:nvPr>
            <p:ph type="body" idx="1"/>
          </p:nvPr>
        </p:nvSpPr>
        <p:spPr>
          <a:xfrm>
            <a:off x="2514600" y="2214563"/>
            <a:ext cx="6253163" cy="3881437"/>
          </a:xfrm>
        </p:spPr>
        <p:txBody>
          <a:bodyPr/>
          <a:lstStyle/>
          <a:p>
            <a:pPr eaLnBrk="1" hangingPunct="1">
              <a:lnSpc>
                <a:spcPts val="2800"/>
              </a:lnSpc>
              <a:spcBef>
                <a:spcPts val="0"/>
              </a:spcBef>
              <a:spcAft>
                <a:spcPts val="600"/>
              </a:spcAft>
            </a:pPr>
            <a:r>
              <a:rPr lang="zh-CN" altLang="en-US" sz="2200" dirty="0">
                <a:ea typeface="黑体" pitchFamily="2" charset="-122"/>
              </a:rPr>
              <a:t>频繁模式挖掘概述</a:t>
            </a:r>
          </a:p>
          <a:p>
            <a:pPr eaLnBrk="1" hangingPunct="1">
              <a:lnSpc>
                <a:spcPts val="2800"/>
              </a:lnSpc>
              <a:spcBef>
                <a:spcPts val="0"/>
              </a:spcBef>
              <a:spcAft>
                <a:spcPts val="600"/>
              </a:spcAft>
            </a:pPr>
            <a:r>
              <a:rPr lang="en-US" altLang="zh-CN" sz="2200" dirty="0" err="1">
                <a:ea typeface="黑体" pitchFamily="2" charset="-122"/>
              </a:rPr>
              <a:t>Apriori</a:t>
            </a:r>
            <a:r>
              <a:rPr lang="zh-CN" altLang="en-US" sz="2200" dirty="0">
                <a:ea typeface="黑体" pitchFamily="2" charset="-122"/>
              </a:rPr>
              <a:t>算法</a:t>
            </a:r>
            <a:endParaRPr lang="en-US" altLang="zh-CN" sz="2200" dirty="0">
              <a:ea typeface="黑体" pitchFamily="2" charset="-122"/>
            </a:endParaRPr>
          </a:p>
          <a:p>
            <a:pPr eaLnBrk="1" hangingPunct="1">
              <a:lnSpc>
                <a:spcPts val="2800"/>
              </a:lnSpc>
              <a:spcBef>
                <a:spcPts val="0"/>
              </a:spcBef>
              <a:spcAft>
                <a:spcPts val="600"/>
              </a:spcAft>
            </a:pPr>
            <a:r>
              <a:rPr lang="en-US" altLang="zh-CN" sz="2200" dirty="0" err="1">
                <a:solidFill>
                  <a:srgbClr val="FF0000"/>
                </a:solidFill>
                <a:ea typeface="黑体" pitchFamily="2" charset="-122"/>
              </a:rPr>
              <a:t>Apriori</a:t>
            </a:r>
            <a:r>
              <a:rPr lang="zh-CN" altLang="en-US" sz="2200" dirty="0">
                <a:solidFill>
                  <a:srgbClr val="FF0000"/>
                </a:solidFill>
                <a:ea typeface="黑体" pitchFamily="2" charset="-122"/>
              </a:rPr>
              <a:t>算法示例</a:t>
            </a:r>
            <a:endParaRPr lang="en-US" altLang="zh-CN" sz="2200" dirty="0">
              <a:solidFill>
                <a:srgbClr val="FF0000"/>
              </a:solidFill>
              <a:ea typeface="黑体" pitchFamily="2" charset="-122"/>
            </a:endParaRPr>
          </a:p>
          <a:p>
            <a:pPr eaLnBrk="1" hangingPunct="1">
              <a:lnSpc>
                <a:spcPts val="2800"/>
              </a:lnSpc>
              <a:spcBef>
                <a:spcPts val="0"/>
              </a:spcBef>
              <a:spcAft>
                <a:spcPts val="600"/>
              </a:spcAft>
            </a:pPr>
            <a:r>
              <a:rPr lang="zh-CN" altLang="en-US" sz="2200" dirty="0">
                <a:ea typeface="黑体" pitchFamily="2" charset="-122"/>
              </a:rPr>
              <a:t>总结</a:t>
            </a:r>
          </a:p>
          <a:p>
            <a:pPr eaLnBrk="1" hangingPunct="1"/>
            <a:endParaRPr lang="en-US" altLang="zh-CN" sz="2200" dirty="0">
              <a:ea typeface="黑体" pitchFamily="2" charset="-122"/>
            </a:endParaRPr>
          </a:p>
        </p:txBody>
      </p:sp>
    </p:spTree>
    <p:extLst>
      <p:ext uri="{BB962C8B-B14F-4D97-AF65-F5344CB8AC3E}">
        <p14:creationId xmlns:p14="http://schemas.microsoft.com/office/powerpoint/2010/main" val="1788649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4" name="Rectangle 46"/>
          <p:cNvSpPr>
            <a:spLocks noGrp="1" noChangeArrowheads="1"/>
          </p:cNvSpPr>
          <p:nvPr>
            <p:ph type="title" idx="4294967295"/>
          </p:nvPr>
        </p:nvSpPr>
        <p:spPr/>
        <p:txBody>
          <a:bodyPr/>
          <a:lstStyle/>
          <a:p>
            <a:pPr eaLnBrk="1" hangingPunct="1"/>
            <a:r>
              <a:rPr lang="en-US" altLang="zh-CN" dirty="0" err="1">
                <a:ea typeface="黑体" pitchFamily="2" charset="-122"/>
              </a:rPr>
              <a:t>Apriori</a:t>
            </a:r>
            <a:r>
              <a:rPr lang="zh-CN" altLang="en-US" dirty="0">
                <a:ea typeface="黑体" pitchFamily="2" charset="-122"/>
              </a:rPr>
              <a:t>算法示例 (</a:t>
            </a:r>
            <a:r>
              <a:rPr lang="en-US" altLang="zh-CN" dirty="0">
                <a:ea typeface="黑体" pitchFamily="2" charset="-122"/>
              </a:rPr>
              <a:t>1</a:t>
            </a:r>
            <a:r>
              <a:rPr lang="zh-CN" altLang="en-US" dirty="0">
                <a:ea typeface="黑体" pitchFamily="2" charset="-122"/>
              </a:rPr>
              <a:t>)</a:t>
            </a:r>
            <a:endParaRPr lang="zh-CN" altLang="en-US" dirty="0"/>
          </a:p>
        </p:txBody>
      </p:sp>
      <p:graphicFrame>
        <p:nvGraphicFramePr>
          <p:cNvPr id="3" name="表格 2">
            <a:extLst>
              <a:ext uri="{FF2B5EF4-FFF2-40B4-BE49-F238E27FC236}">
                <a16:creationId xmlns:a16="http://schemas.microsoft.com/office/drawing/2014/main" id="{5F64A70F-D764-ED58-5C0C-377C71A702A0}"/>
              </a:ext>
            </a:extLst>
          </p:cNvPr>
          <p:cNvGraphicFramePr>
            <a:graphicFrameLocks noGrp="1"/>
          </p:cNvGraphicFramePr>
          <p:nvPr>
            <p:extLst>
              <p:ext uri="{D42A27DB-BD31-4B8C-83A1-F6EECF244321}">
                <p14:modId xmlns:p14="http://schemas.microsoft.com/office/powerpoint/2010/main" val="3452903789"/>
              </p:ext>
            </p:extLst>
          </p:nvPr>
        </p:nvGraphicFramePr>
        <p:xfrm>
          <a:off x="971600" y="2076019"/>
          <a:ext cx="6984775" cy="792088"/>
        </p:xfrm>
        <a:graphic>
          <a:graphicData uri="http://schemas.openxmlformats.org/drawingml/2006/table">
            <a:tbl>
              <a:tblPr firstRow="1" firstCol="1" bandRow="1">
                <a:tableStyleId>{5C22544A-7EE6-4342-B048-85BDC9FD1C3A}</a:tableStyleId>
              </a:tblPr>
              <a:tblGrid>
                <a:gridCol w="788985">
                  <a:extLst>
                    <a:ext uri="{9D8B030D-6E8A-4147-A177-3AD203B41FA5}">
                      <a16:colId xmlns:a16="http://schemas.microsoft.com/office/drawing/2014/main" val="2669813281"/>
                    </a:ext>
                  </a:extLst>
                </a:gridCol>
                <a:gridCol w="745698">
                  <a:extLst>
                    <a:ext uri="{9D8B030D-6E8A-4147-A177-3AD203B41FA5}">
                      <a16:colId xmlns:a16="http://schemas.microsoft.com/office/drawing/2014/main" val="120877387"/>
                    </a:ext>
                  </a:extLst>
                </a:gridCol>
                <a:gridCol w="560749">
                  <a:extLst>
                    <a:ext uri="{9D8B030D-6E8A-4147-A177-3AD203B41FA5}">
                      <a16:colId xmlns:a16="http://schemas.microsoft.com/office/drawing/2014/main" val="4200425765"/>
                    </a:ext>
                  </a:extLst>
                </a:gridCol>
                <a:gridCol w="597149">
                  <a:extLst>
                    <a:ext uri="{9D8B030D-6E8A-4147-A177-3AD203B41FA5}">
                      <a16:colId xmlns:a16="http://schemas.microsoft.com/office/drawing/2014/main" val="3405146869"/>
                    </a:ext>
                  </a:extLst>
                </a:gridCol>
                <a:gridCol w="796855">
                  <a:extLst>
                    <a:ext uri="{9D8B030D-6E8A-4147-A177-3AD203B41FA5}">
                      <a16:colId xmlns:a16="http://schemas.microsoft.com/office/drawing/2014/main" val="1016173732"/>
                    </a:ext>
                  </a:extLst>
                </a:gridCol>
                <a:gridCol w="560749">
                  <a:extLst>
                    <a:ext uri="{9D8B030D-6E8A-4147-A177-3AD203B41FA5}">
                      <a16:colId xmlns:a16="http://schemas.microsoft.com/office/drawing/2014/main" val="1694605304"/>
                    </a:ext>
                  </a:extLst>
                </a:gridCol>
                <a:gridCol w="560749">
                  <a:extLst>
                    <a:ext uri="{9D8B030D-6E8A-4147-A177-3AD203B41FA5}">
                      <a16:colId xmlns:a16="http://schemas.microsoft.com/office/drawing/2014/main" val="3550800412"/>
                    </a:ext>
                  </a:extLst>
                </a:gridCol>
                <a:gridCol w="560749">
                  <a:extLst>
                    <a:ext uri="{9D8B030D-6E8A-4147-A177-3AD203B41FA5}">
                      <a16:colId xmlns:a16="http://schemas.microsoft.com/office/drawing/2014/main" val="1450376753"/>
                    </a:ext>
                  </a:extLst>
                </a:gridCol>
                <a:gridCol w="975902">
                  <a:extLst>
                    <a:ext uri="{9D8B030D-6E8A-4147-A177-3AD203B41FA5}">
                      <a16:colId xmlns:a16="http://schemas.microsoft.com/office/drawing/2014/main" val="4152078148"/>
                    </a:ext>
                  </a:extLst>
                </a:gridCol>
                <a:gridCol w="837190">
                  <a:extLst>
                    <a:ext uri="{9D8B030D-6E8A-4147-A177-3AD203B41FA5}">
                      <a16:colId xmlns:a16="http://schemas.microsoft.com/office/drawing/2014/main" val="1438784722"/>
                    </a:ext>
                  </a:extLst>
                </a:gridCol>
              </a:tblGrid>
              <a:tr h="360040">
                <a:tc>
                  <a:txBody>
                    <a:bodyPr/>
                    <a:lstStyle/>
                    <a:p>
                      <a:pPr algn="ctr">
                        <a:lnSpc>
                          <a:spcPts val="1800"/>
                        </a:lnSpc>
                      </a:pPr>
                      <a:r>
                        <a:rPr lang="en-US" sz="1800" b="0" kern="0" dirty="0">
                          <a:solidFill>
                            <a:schemeClr val="tx1"/>
                          </a:solidFill>
                          <a:effectLst/>
                          <a:latin typeface="+mj-lt"/>
                        </a:rPr>
                        <a:t>TID</a:t>
                      </a:r>
                      <a:endParaRPr lang="zh-CN" sz="1800" b="0" kern="100" dirty="0">
                        <a:solidFill>
                          <a:schemeClr val="tx1"/>
                        </a:solidFill>
                        <a:effectLst/>
                        <a:latin typeface="+mj-lt"/>
                        <a:ea typeface="等线"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800"/>
                        </a:lnSpc>
                      </a:pPr>
                      <a:r>
                        <a:rPr lang="en-US" sz="1800" b="0" kern="0" dirty="0">
                          <a:solidFill>
                            <a:schemeClr val="tx1"/>
                          </a:solidFill>
                          <a:effectLst/>
                          <a:latin typeface="+mj-lt"/>
                        </a:rPr>
                        <a:t>T</a:t>
                      </a:r>
                      <a:r>
                        <a:rPr lang="en-US" sz="1800" b="0" kern="0" baseline="-25000" dirty="0">
                          <a:solidFill>
                            <a:schemeClr val="tx1"/>
                          </a:solidFill>
                          <a:effectLst/>
                          <a:latin typeface="+mj-lt"/>
                        </a:rPr>
                        <a:t>1</a:t>
                      </a:r>
                      <a:endParaRPr lang="zh-CN" sz="1800" b="0" kern="100" dirty="0">
                        <a:solidFill>
                          <a:schemeClr val="tx1"/>
                        </a:solidFill>
                        <a:effectLst/>
                        <a:latin typeface="+mj-lt"/>
                        <a:ea typeface="等线"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800"/>
                        </a:lnSpc>
                      </a:pPr>
                      <a:r>
                        <a:rPr lang="en-US" sz="1800" b="0" kern="0" dirty="0">
                          <a:solidFill>
                            <a:schemeClr val="tx1"/>
                          </a:solidFill>
                          <a:effectLst/>
                          <a:latin typeface="+mj-lt"/>
                        </a:rPr>
                        <a:t>T</a:t>
                      </a:r>
                      <a:r>
                        <a:rPr lang="en-US" sz="1800" b="0" kern="0" baseline="-25000" dirty="0">
                          <a:solidFill>
                            <a:schemeClr val="tx1"/>
                          </a:solidFill>
                          <a:effectLst/>
                          <a:latin typeface="+mj-lt"/>
                        </a:rPr>
                        <a:t>2</a:t>
                      </a:r>
                      <a:endParaRPr lang="zh-CN" sz="1800" b="0" kern="100" dirty="0">
                        <a:solidFill>
                          <a:schemeClr val="tx1"/>
                        </a:solidFill>
                        <a:effectLst/>
                        <a:latin typeface="+mj-lt"/>
                        <a:ea typeface="等线"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800"/>
                        </a:lnSpc>
                      </a:pPr>
                      <a:r>
                        <a:rPr lang="en-US" sz="1800" b="0" kern="0" dirty="0">
                          <a:solidFill>
                            <a:schemeClr val="tx1"/>
                          </a:solidFill>
                          <a:effectLst/>
                          <a:latin typeface="+mj-lt"/>
                        </a:rPr>
                        <a:t>T</a:t>
                      </a:r>
                      <a:r>
                        <a:rPr lang="en-US" sz="1800" b="0" kern="0" baseline="-25000" dirty="0">
                          <a:solidFill>
                            <a:schemeClr val="tx1"/>
                          </a:solidFill>
                          <a:effectLst/>
                          <a:latin typeface="+mj-lt"/>
                        </a:rPr>
                        <a:t>3</a:t>
                      </a:r>
                      <a:endParaRPr lang="zh-CN" sz="1800" b="0" kern="100" dirty="0">
                        <a:solidFill>
                          <a:schemeClr val="tx1"/>
                        </a:solidFill>
                        <a:effectLst/>
                        <a:latin typeface="+mj-lt"/>
                        <a:ea typeface="等线"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800"/>
                        </a:lnSpc>
                      </a:pPr>
                      <a:r>
                        <a:rPr lang="en-US" sz="1800" b="0" kern="0" dirty="0">
                          <a:solidFill>
                            <a:schemeClr val="tx1"/>
                          </a:solidFill>
                          <a:effectLst/>
                          <a:latin typeface="+mj-lt"/>
                        </a:rPr>
                        <a:t>T</a:t>
                      </a:r>
                      <a:r>
                        <a:rPr lang="en-US" sz="1800" b="0" kern="0" baseline="-25000" dirty="0">
                          <a:solidFill>
                            <a:schemeClr val="tx1"/>
                          </a:solidFill>
                          <a:effectLst/>
                          <a:latin typeface="+mj-lt"/>
                        </a:rPr>
                        <a:t>4</a:t>
                      </a:r>
                      <a:endParaRPr lang="zh-CN" sz="1800" b="0" kern="100" dirty="0">
                        <a:solidFill>
                          <a:schemeClr val="tx1"/>
                        </a:solidFill>
                        <a:effectLst/>
                        <a:latin typeface="+mj-lt"/>
                        <a:ea typeface="等线"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800"/>
                        </a:lnSpc>
                      </a:pPr>
                      <a:r>
                        <a:rPr lang="en-US" sz="1800" b="0" kern="0" dirty="0">
                          <a:solidFill>
                            <a:schemeClr val="tx1"/>
                          </a:solidFill>
                          <a:effectLst/>
                          <a:latin typeface="+mj-lt"/>
                        </a:rPr>
                        <a:t>T</a:t>
                      </a:r>
                      <a:r>
                        <a:rPr lang="en-US" sz="1800" b="0" kern="0" baseline="-25000" dirty="0">
                          <a:solidFill>
                            <a:schemeClr val="tx1"/>
                          </a:solidFill>
                          <a:effectLst/>
                          <a:latin typeface="+mj-lt"/>
                        </a:rPr>
                        <a:t>5</a:t>
                      </a:r>
                      <a:endParaRPr lang="zh-CN" sz="1800" b="0" kern="100" dirty="0">
                        <a:solidFill>
                          <a:schemeClr val="tx1"/>
                        </a:solidFill>
                        <a:effectLst/>
                        <a:latin typeface="+mj-lt"/>
                        <a:ea typeface="等线"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800"/>
                        </a:lnSpc>
                      </a:pPr>
                      <a:r>
                        <a:rPr lang="en-US" sz="1800" b="0" kern="0" dirty="0">
                          <a:solidFill>
                            <a:schemeClr val="tx1"/>
                          </a:solidFill>
                          <a:effectLst/>
                          <a:latin typeface="+mj-lt"/>
                        </a:rPr>
                        <a:t>T</a:t>
                      </a:r>
                      <a:r>
                        <a:rPr lang="en-US" sz="1800" b="0" kern="0" baseline="-25000" dirty="0">
                          <a:solidFill>
                            <a:schemeClr val="tx1"/>
                          </a:solidFill>
                          <a:effectLst/>
                          <a:latin typeface="+mj-lt"/>
                        </a:rPr>
                        <a:t>6</a:t>
                      </a:r>
                      <a:endParaRPr lang="zh-CN" sz="1800" b="0" kern="100" dirty="0">
                        <a:solidFill>
                          <a:schemeClr val="tx1"/>
                        </a:solidFill>
                        <a:effectLst/>
                        <a:latin typeface="+mj-lt"/>
                        <a:ea typeface="等线"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800"/>
                        </a:lnSpc>
                      </a:pPr>
                      <a:r>
                        <a:rPr lang="en-US" sz="1800" b="0" kern="0" dirty="0">
                          <a:solidFill>
                            <a:schemeClr val="tx1"/>
                          </a:solidFill>
                          <a:effectLst/>
                          <a:latin typeface="+mj-lt"/>
                        </a:rPr>
                        <a:t>T</a:t>
                      </a:r>
                      <a:r>
                        <a:rPr lang="en-US" sz="1800" b="0" kern="0" baseline="-25000" dirty="0">
                          <a:solidFill>
                            <a:schemeClr val="tx1"/>
                          </a:solidFill>
                          <a:effectLst/>
                          <a:latin typeface="+mj-lt"/>
                        </a:rPr>
                        <a:t>7</a:t>
                      </a:r>
                      <a:endParaRPr lang="zh-CN" sz="1800" b="0" kern="100" dirty="0">
                        <a:solidFill>
                          <a:schemeClr val="tx1"/>
                        </a:solidFill>
                        <a:effectLst/>
                        <a:latin typeface="+mj-lt"/>
                        <a:ea typeface="等线"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800"/>
                        </a:lnSpc>
                      </a:pPr>
                      <a:r>
                        <a:rPr lang="en-US" sz="1800" b="0" kern="0" dirty="0">
                          <a:solidFill>
                            <a:schemeClr val="tx1"/>
                          </a:solidFill>
                          <a:effectLst/>
                          <a:latin typeface="+mj-lt"/>
                        </a:rPr>
                        <a:t>T</a:t>
                      </a:r>
                      <a:r>
                        <a:rPr lang="en-US" sz="1800" b="0" kern="0" baseline="-25000" dirty="0">
                          <a:solidFill>
                            <a:schemeClr val="tx1"/>
                          </a:solidFill>
                          <a:effectLst/>
                          <a:latin typeface="+mj-lt"/>
                        </a:rPr>
                        <a:t>8</a:t>
                      </a:r>
                      <a:endParaRPr lang="zh-CN" sz="1800" b="0" kern="100" dirty="0">
                        <a:solidFill>
                          <a:schemeClr val="tx1"/>
                        </a:solidFill>
                        <a:effectLst/>
                        <a:latin typeface="+mj-lt"/>
                        <a:ea typeface="等线"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800"/>
                        </a:lnSpc>
                      </a:pPr>
                      <a:r>
                        <a:rPr lang="en-US" sz="1800" b="0" kern="0">
                          <a:solidFill>
                            <a:schemeClr val="tx1"/>
                          </a:solidFill>
                          <a:effectLst/>
                          <a:latin typeface="+mj-lt"/>
                        </a:rPr>
                        <a:t>T</a:t>
                      </a:r>
                      <a:r>
                        <a:rPr lang="en-US" sz="1800" b="0" kern="0" baseline="-25000">
                          <a:solidFill>
                            <a:schemeClr val="tx1"/>
                          </a:solidFill>
                          <a:effectLst/>
                          <a:latin typeface="+mj-lt"/>
                        </a:rPr>
                        <a:t>9</a:t>
                      </a:r>
                      <a:endParaRPr lang="zh-CN" sz="1800" b="0" kern="100">
                        <a:solidFill>
                          <a:schemeClr val="tx1"/>
                        </a:solidFill>
                        <a:effectLst/>
                        <a:latin typeface="+mj-lt"/>
                        <a:ea typeface="等线"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56482288"/>
                  </a:ext>
                </a:extLst>
              </a:tr>
              <a:tr h="432048">
                <a:tc>
                  <a:txBody>
                    <a:bodyPr/>
                    <a:lstStyle/>
                    <a:p>
                      <a:pPr algn="ctr">
                        <a:lnSpc>
                          <a:spcPts val="1800"/>
                        </a:lnSpc>
                      </a:pPr>
                      <a:r>
                        <a:rPr lang="zh-CN" sz="1800" b="0" kern="0">
                          <a:solidFill>
                            <a:schemeClr val="tx1"/>
                          </a:solidFill>
                          <a:effectLst/>
                          <a:latin typeface="+mj-lt"/>
                        </a:rPr>
                        <a:t>项</a:t>
                      </a:r>
                      <a:r>
                        <a:rPr lang="en-US" sz="1800" b="0" kern="0">
                          <a:solidFill>
                            <a:schemeClr val="tx1"/>
                          </a:solidFill>
                          <a:effectLst/>
                          <a:latin typeface="+mj-lt"/>
                        </a:rPr>
                        <a:t>ID</a:t>
                      </a:r>
                      <a:endParaRPr lang="zh-CN" sz="1800" b="0" kern="100">
                        <a:solidFill>
                          <a:schemeClr val="tx1"/>
                        </a:solidFill>
                        <a:effectLst/>
                        <a:latin typeface="+mj-lt"/>
                        <a:ea typeface="等线"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800"/>
                        </a:lnSpc>
                      </a:pPr>
                      <a:r>
                        <a:rPr lang="en-US" sz="1800" b="0" kern="0" dirty="0">
                          <a:solidFill>
                            <a:schemeClr val="tx1"/>
                          </a:solidFill>
                          <a:effectLst/>
                          <a:latin typeface="+mj-lt"/>
                        </a:rPr>
                        <a:t>A B E</a:t>
                      </a:r>
                      <a:endParaRPr lang="zh-CN" sz="1800" b="0" kern="100" dirty="0">
                        <a:solidFill>
                          <a:schemeClr val="tx1"/>
                        </a:solidFill>
                        <a:effectLst/>
                        <a:latin typeface="+mj-lt"/>
                        <a:ea typeface="等线"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800"/>
                        </a:lnSpc>
                      </a:pPr>
                      <a:r>
                        <a:rPr lang="en-US" sz="1800" b="0" kern="0" dirty="0">
                          <a:solidFill>
                            <a:schemeClr val="tx1"/>
                          </a:solidFill>
                          <a:effectLst/>
                          <a:latin typeface="+mj-lt"/>
                        </a:rPr>
                        <a:t>B D</a:t>
                      </a:r>
                      <a:endParaRPr lang="zh-CN" sz="1800" b="0" kern="100" dirty="0">
                        <a:solidFill>
                          <a:schemeClr val="tx1"/>
                        </a:solidFill>
                        <a:effectLst/>
                        <a:latin typeface="+mj-lt"/>
                        <a:ea typeface="等线"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800"/>
                        </a:lnSpc>
                      </a:pPr>
                      <a:r>
                        <a:rPr lang="en-US" sz="1800" b="0" kern="0" dirty="0">
                          <a:solidFill>
                            <a:schemeClr val="tx1"/>
                          </a:solidFill>
                          <a:effectLst/>
                          <a:latin typeface="+mj-lt"/>
                        </a:rPr>
                        <a:t>B C</a:t>
                      </a:r>
                      <a:endParaRPr lang="zh-CN" sz="1800" b="0" kern="100" dirty="0">
                        <a:solidFill>
                          <a:schemeClr val="tx1"/>
                        </a:solidFill>
                        <a:effectLst/>
                        <a:latin typeface="+mj-lt"/>
                        <a:ea typeface="等线"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800"/>
                        </a:lnSpc>
                      </a:pPr>
                      <a:r>
                        <a:rPr lang="en-US" sz="1800" b="0" kern="0" dirty="0">
                          <a:solidFill>
                            <a:schemeClr val="tx1"/>
                          </a:solidFill>
                          <a:effectLst/>
                          <a:latin typeface="+mj-lt"/>
                        </a:rPr>
                        <a:t>A B D</a:t>
                      </a:r>
                      <a:endParaRPr lang="zh-CN" sz="1800" b="0" kern="100" dirty="0">
                        <a:solidFill>
                          <a:schemeClr val="tx1"/>
                        </a:solidFill>
                        <a:effectLst/>
                        <a:latin typeface="+mj-lt"/>
                        <a:ea typeface="等线"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800"/>
                        </a:lnSpc>
                      </a:pPr>
                      <a:r>
                        <a:rPr lang="en-US" sz="1800" b="0" kern="0" dirty="0">
                          <a:solidFill>
                            <a:schemeClr val="tx1"/>
                          </a:solidFill>
                          <a:effectLst/>
                          <a:latin typeface="+mj-lt"/>
                        </a:rPr>
                        <a:t>A C</a:t>
                      </a:r>
                      <a:endParaRPr lang="zh-CN" sz="1800" b="0" kern="100" dirty="0">
                        <a:solidFill>
                          <a:schemeClr val="tx1"/>
                        </a:solidFill>
                        <a:effectLst/>
                        <a:latin typeface="+mj-lt"/>
                        <a:ea typeface="等线"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800"/>
                        </a:lnSpc>
                      </a:pPr>
                      <a:r>
                        <a:rPr lang="en-US" sz="1800" b="0" kern="0" dirty="0">
                          <a:solidFill>
                            <a:schemeClr val="tx1"/>
                          </a:solidFill>
                          <a:effectLst/>
                          <a:latin typeface="+mj-lt"/>
                        </a:rPr>
                        <a:t>B C</a:t>
                      </a:r>
                      <a:endParaRPr lang="zh-CN" sz="1800" b="0" kern="100" dirty="0">
                        <a:solidFill>
                          <a:schemeClr val="tx1"/>
                        </a:solidFill>
                        <a:effectLst/>
                        <a:latin typeface="+mj-lt"/>
                        <a:ea typeface="等线"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800"/>
                        </a:lnSpc>
                      </a:pPr>
                      <a:r>
                        <a:rPr lang="en-US" sz="1800" b="0" kern="0" dirty="0">
                          <a:solidFill>
                            <a:schemeClr val="tx1"/>
                          </a:solidFill>
                          <a:effectLst/>
                          <a:latin typeface="+mj-lt"/>
                        </a:rPr>
                        <a:t>A C</a:t>
                      </a:r>
                      <a:endParaRPr lang="zh-CN" sz="1800" b="0" kern="100" dirty="0">
                        <a:solidFill>
                          <a:schemeClr val="tx1"/>
                        </a:solidFill>
                        <a:effectLst/>
                        <a:latin typeface="+mj-lt"/>
                        <a:ea typeface="等线"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800"/>
                        </a:lnSpc>
                      </a:pPr>
                      <a:r>
                        <a:rPr lang="en-US" sz="1800" b="0" kern="0" dirty="0">
                          <a:solidFill>
                            <a:schemeClr val="tx1"/>
                          </a:solidFill>
                          <a:effectLst/>
                          <a:latin typeface="+mj-lt"/>
                        </a:rPr>
                        <a:t>A B C E</a:t>
                      </a:r>
                      <a:endParaRPr lang="zh-CN" sz="1800" b="0" kern="100" dirty="0">
                        <a:solidFill>
                          <a:schemeClr val="tx1"/>
                        </a:solidFill>
                        <a:effectLst/>
                        <a:latin typeface="+mj-lt"/>
                        <a:ea typeface="等线"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800"/>
                        </a:lnSpc>
                      </a:pPr>
                      <a:r>
                        <a:rPr lang="en-US" sz="1800" b="0" kern="0" dirty="0">
                          <a:solidFill>
                            <a:schemeClr val="tx1"/>
                          </a:solidFill>
                          <a:effectLst/>
                          <a:latin typeface="+mj-lt"/>
                        </a:rPr>
                        <a:t>A B C</a:t>
                      </a:r>
                      <a:endParaRPr lang="zh-CN" sz="1800" b="0" kern="100" dirty="0">
                        <a:solidFill>
                          <a:schemeClr val="tx1"/>
                        </a:solidFill>
                        <a:effectLst/>
                        <a:latin typeface="+mj-lt"/>
                        <a:ea typeface="等线"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66695297"/>
                  </a:ext>
                </a:extLst>
              </a:tr>
            </a:tbl>
          </a:graphicData>
        </a:graphic>
      </p:graphicFrame>
      <p:pic>
        <p:nvPicPr>
          <p:cNvPr id="8" name="图片 7">
            <a:extLst>
              <a:ext uri="{FF2B5EF4-FFF2-40B4-BE49-F238E27FC236}">
                <a16:creationId xmlns:a16="http://schemas.microsoft.com/office/drawing/2014/main" id="{CB3D7A98-EBDF-F4A2-9A23-1430F291C8A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2924944"/>
            <a:ext cx="6048672" cy="3761530"/>
          </a:xfrm>
          <a:prstGeom prst="rect">
            <a:avLst/>
          </a:prstGeom>
          <a:noFill/>
          <a:ln>
            <a:noFill/>
          </a:ln>
        </p:spPr>
      </p:pic>
    </p:spTree>
    <p:extLst>
      <p:ext uri="{BB962C8B-B14F-4D97-AF65-F5344CB8AC3E}">
        <p14:creationId xmlns:p14="http://schemas.microsoft.com/office/powerpoint/2010/main" val="3564000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4" name="Rectangle 46"/>
          <p:cNvSpPr>
            <a:spLocks noGrp="1" noChangeArrowheads="1"/>
          </p:cNvSpPr>
          <p:nvPr>
            <p:ph type="title" idx="4294967295"/>
          </p:nvPr>
        </p:nvSpPr>
        <p:spPr/>
        <p:txBody>
          <a:bodyPr/>
          <a:lstStyle/>
          <a:p>
            <a:pPr eaLnBrk="1" hangingPunct="1"/>
            <a:r>
              <a:rPr lang="en-US" altLang="zh-CN" dirty="0" err="1">
                <a:ea typeface="黑体" pitchFamily="2" charset="-122"/>
              </a:rPr>
              <a:t>Apriori</a:t>
            </a:r>
            <a:r>
              <a:rPr lang="zh-CN" altLang="en-US" dirty="0">
                <a:ea typeface="黑体" pitchFamily="2" charset="-122"/>
              </a:rPr>
              <a:t>算法示例 (</a:t>
            </a:r>
            <a:r>
              <a:rPr lang="en-US" altLang="zh-CN" dirty="0">
                <a:ea typeface="黑体" pitchFamily="2" charset="-122"/>
              </a:rPr>
              <a:t>2</a:t>
            </a:r>
            <a:r>
              <a:rPr lang="zh-CN" altLang="en-US" dirty="0">
                <a:ea typeface="黑体" pitchFamily="2" charset="-122"/>
              </a:rPr>
              <a:t>)</a:t>
            </a:r>
            <a:endParaRPr lang="zh-CN" altLang="en-US" dirty="0"/>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62A3FFA7-9C2A-257C-2EA1-F3E9DEBAEA02}"/>
                  </a:ext>
                </a:extLst>
              </p:cNvPr>
              <p:cNvSpPr txBox="1"/>
              <p:nvPr/>
            </p:nvSpPr>
            <p:spPr>
              <a:xfrm>
                <a:off x="728591" y="1950738"/>
                <a:ext cx="8424935" cy="5037276"/>
              </a:xfrm>
              <a:prstGeom prst="rect">
                <a:avLst/>
              </a:prstGeom>
              <a:noFill/>
            </p:spPr>
            <p:txBody>
              <a:bodyPr wrap="square" lIns="0" rIns="0">
                <a:spAutoFit/>
              </a:bodyPr>
              <a:lstStyle/>
              <a:p>
                <a:pPr marL="285750" indent="-285750">
                  <a:lnSpc>
                    <a:spcPts val="2800"/>
                  </a:lnSpc>
                  <a:spcBef>
                    <a:spcPts val="400"/>
                  </a:spcBef>
                  <a:spcAft>
                    <a:spcPts val="400"/>
                  </a:spcAft>
                  <a:buFont typeface="Arial" panose="020B0604020202020204" pitchFamily="34" charset="0"/>
                  <a:buChar char="•"/>
                </a:pPr>
                <a:r>
                  <a:rPr lang="zh-CN" altLang="zh-CN" sz="2000" b="0" dirty="0">
                    <a:effectLst/>
                    <a:latin typeface="+mn-lt"/>
                    <a:ea typeface="黑体" panose="02010609060101010101" pitchFamily="49" charset="-122"/>
                    <a:cs typeface="Times New Roman" panose="02020603050405020304" pitchFamily="18" charset="0"/>
                  </a:rPr>
                  <a:t>首先扫描所有事务，对每个项的出现次数计数，产生</a:t>
                </a:r>
                <a:r>
                  <a:rPr lang="en-US" altLang="zh-CN" sz="2000" b="0" dirty="0">
                    <a:effectLst/>
                    <a:latin typeface="+mn-lt"/>
                    <a:ea typeface="黑体" panose="02010609060101010101" pitchFamily="49" charset="-122"/>
                  </a:rPr>
                  <a:t>1-</a:t>
                </a:r>
                <a:r>
                  <a:rPr lang="zh-CN" altLang="zh-CN" sz="2000" b="0" dirty="0">
                    <a:effectLst/>
                    <a:latin typeface="+mn-lt"/>
                    <a:ea typeface="黑体" panose="02010609060101010101" pitchFamily="49" charset="-122"/>
                    <a:cs typeface="Times New Roman" panose="02020603050405020304" pitchFamily="18" charset="0"/>
                  </a:rPr>
                  <a:t>项集的集合</a:t>
                </a:r>
                <a:r>
                  <a:rPr lang="en-US" altLang="zh-CN" sz="2000" b="0" i="1" dirty="0">
                    <a:effectLst/>
                    <a:latin typeface="+mn-lt"/>
                    <a:ea typeface="黑体" panose="02010609060101010101" pitchFamily="49" charset="-122"/>
                  </a:rPr>
                  <a:t>C</a:t>
                </a:r>
                <a:r>
                  <a:rPr lang="en-US" altLang="zh-CN" sz="2000" b="0" baseline="-25000" dirty="0">
                    <a:effectLst/>
                    <a:latin typeface="+mn-lt"/>
                    <a:ea typeface="黑体" panose="02010609060101010101" pitchFamily="49" charset="-122"/>
                  </a:rPr>
                  <a:t>1</a:t>
                </a:r>
                <a:r>
                  <a:rPr lang="zh-CN" altLang="zh-CN" sz="2000" b="0" dirty="0">
                    <a:effectLst/>
                    <a:latin typeface="+mn-lt"/>
                    <a:ea typeface="黑体" panose="02010609060101010101" pitchFamily="49" charset="-122"/>
                    <a:cs typeface="Times New Roman" panose="02020603050405020304" pitchFamily="18" charset="0"/>
                  </a:rPr>
                  <a:t>，通过比较候选项集的支持度与最小支持度，确定频繁</a:t>
                </a:r>
                <a:r>
                  <a:rPr lang="en-US" altLang="zh-CN" sz="2000" b="0" dirty="0">
                    <a:effectLst/>
                    <a:latin typeface="+mn-lt"/>
                    <a:ea typeface="黑体" panose="02010609060101010101" pitchFamily="49" charset="-122"/>
                  </a:rPr>
                  <a:t>1-</a:t>
                </a:r>
                <a:r>
                  <a:rPr lang="zh-CN" altLang="zh-CN" sz="2000" b="0" dirty="0">
                    <a:effectLst/>
                    <a:latin typeface="+mn-lt"/>
                    <a:ea typeface="黑体" panose="02010609060101010101" pitchFamily="49" charset="-122"/>
                    <a:cs typeface="Times New Roman" panose="02020603050405020304" pitchFamily="18" charset="0"/>
                  </a:rPr>
                  <a:t>项集</a:t>
                </a:r>
                <a:r>
                  <a:rPr lang="en-US" altLang="zh-CN" sz="2000" b="0" i="1" dirty="0">
                    <a:effectLst/>
                    <a:latin typeface="+mn-lt"/>
                    <a:ea typeface="黑体" panose="02010609060101010101" pitchFamily="49" charset="-122"/>
                  </a:rPr>
                  <a:t>L</a:t>
                </a:r>
                <a:r>
                  <a:rPr lang="en-US" altLang="zh-CN" sz="2000" b="0" baseline="-25000" dirty="0">
                    <a:effectLst/>
                    <a:latin typeface="+mn-lt"/>
                    <a:ea typeface="黑体" panose="02010609060101010101" pitchFamily="49" charset="-122"/>
                  </a:rPr>
                  <a:t>1</a:t>
                </a:r>
                <a:r>
                  <a:rPr lang="zh-CN" altLang="zh-CN" sz="2000" b="0" dirty="0">
                    <a:effectLst/>
                    <a:latin typeface="+mn-lt"/>
                    <a:ea typeface="黑体" panose="02010609060101010101" pitchFamily="49" charset="-122"/>
                    <a:cs typeface="Times New Roman" panose="02020603050405020304" pitchFamily="18" charset="0"/>
                  </a:rPr>
                  <a:t>。</a:t>
                </a:r>
                <a:endParaRPr lang="en-US" altLang="zh-CN" sz="2000" b="0" dirty="0">
                  <a:latin typeface="+mn-lt"/>
                  <a:ea typeface="黑体" panose="02010609060101010101" pitchFamily="49" charset="-122"/>
                  <a:cs typeface="Times New Roman" panose="02020603050405020304" pitchFamily="18" charset="0"/>
                </a:endParaRPr>
              </a:p>
              <a:p>
                <a:pPr marL="285750" indent="-285750">
                  <a:lnSpc>
                    <a:spcPts val="2800"/>
                  </a:lnSpc>
                  <a:spcBef>
                    <a:spcPts val="400"/>
                  </a:spcBef>
                  <a:spcAft>
                    <a:spcPts val="400"/>
                  </a:spcAft>
                  <a:buFont typeface="Arial" panose="020B0604020202020204" pitchFamily="34" charset="0"/>
                  <a:buChar char="•"/>
                </a:pPr>
                <a:r>
                  <a:rPr lang="zh-CN" altLang="zh-CN" sz="2000" b="0" dirty="0">
                    <a:effectLst/>
                    <a:latin typeface="+mn-lt"/>
                    <a:ea typeface="黑体" panose="02010609060101010101" pitchFamily="49" charset="-122"/>
                    <a:cs typeface="Times New Roman" panose="02020603050405020304" pitchFamily="18" charset="0"/>
                  </a:rPr>
                  <a:t>产生</a:t>
                </a:r>
                <a:r>
                  <a:rPr lang="en-US" altLang="zh-CN" sz="2000" b="0" i="1" dirty="0">
                    <a:effectLst/>
                    <a:latin typeface="+mn-lt"/>
                    <a:ea typeface="黑体" panose="02010609060101010101" pitchFamily="49" charset="-122"/>
                  </a:rPr>
                  <a:t>L</a:t>
                </a:r>
                <a:r>
                  <a:rPr lang="en-US" altLang="zh-CN" sz="2000" b="0" baseline="-25000" dirty="0">
                    <a:effectLst/>
                    <a:latin typeface="+mn-lt"/>
                    <a:ea typeface="黑体" panose="02010609060101010101" pitchFamily="49" charset="-122"/>
                  </a:rPr>
                  <a:t>1</a:t>
                </a:r>
                <a:r>
                  <a:rPr lang="zh-CN" altLang="zh-CN" sz="2000" b="0" dirty="0">
                    <a:effectLst/>
                    <a:latin typeface="+mn-lt"/>
                    <a:ea typeface="黑体" panose="02010609060101010101" pitchFamily="49" charset="-122"/>
                    <a:cs typeface="Times New Roman" panose="02020603050405020304" pitchFamily="18" charset="0"/>
                  </a:rPr>
                  <a:t>中所有可能的组合，并对每个组合进行拆分，保证频繁项集的所有非空子集也是频繁的。计算</a:t>
                </a:r>
                <a:r>
                  <a:rPr lang="en-US" altLang="zh-CN" sz="2000" b="0" i="1" dirty="0">
                    <a:effectLst/>
                    <a:latin typeface="+mn-lt"/>
                    <a:ea typeface="黑体" panose="02010609060101010101" pitchFamily="49" charset="-122"/>
                  </a:rPr>
                  <a:t>C</a:t>
                </a:r>
                <a:r>
                  <a:rPr lang="en-US" altLang="zh-CN" sz="2000" b="0" baseline="-25000" dirty="0">
                    <a:effectLst/>
                    <a:latin typeface="+mn-lt"/>
                    <a:ea typeface="黑体" panose="02010609060101010101" pitchFamily="49" charset="-122"/>
                  </a:rPr>
                  <a:t>1</a:t>
                </a:r>
                <a:r>
                  <a:rPr lang="zh-CN" altLang="zh-CN" sz="2000" b="0" dirty="0">
                    <a:effectLst/>
                    <a:latin typeface="+mn-lt"/>
                    <a:ea typeface="黑体" panose="02010609060101010101" pitchFamily="49" charset="-122"/>
                    <a:cs typeface="Times New Roman" panose="02020603050405020304" pitchFamily="18" charset="0"/>
                  </a:rPr>
                  <a:t>中项集的支持度，得到频繁</a:t>
                </a:r>
                <a:r>
                  <a:rPr lang="en-US" altLang="zh-CN" sz="2000" b="0" dirty="0">
                    <a:effectLst/>
                    <a:latin typeface="+mn-lt"/>
                    <a:ea typeface="黑体" panose="02010609060101010101" pitchFamily="49" charset="-122"/>
                  </a:rPr>
                  <a:t>2-</a:t>
                </a:r>
                <a:r>
                  <a:rPr lang="zh-CN" altLang="zh-CN" sz="2000" b="0" dirty="0">
                    <a:effectLst/>
                    <a:latin typeface="+mn-lt"/>
                    <a:ea typeface="黑体" panose="02010609060101010101" pitchFamily="49" charset="-122"/>
                    <a:cs typeface="Times New Roman" panose="02020603050405020304" pitchFamily="18" charset="0"/>
                  </a:rPr>
                  <a:t>项集</a:t>
                </a:r>
                <a:r>
                  <a:rPr lang="en-US" altLang="zh-CN" sz="2000" b="0" i="1" dirty="0">
                    <a:effectLst/>
                    <a:latin typeface="+mn-lt"/>
                    <a:ea typeface="黑体" panose="02010609060101010101" pitchFamily="49" charset="-122"/>
                  </a:rPr>
                  <a:t>L</a:t>
                </a:r>
                <a:r>
                  <a:rPr lang="en-US" altLang="zh-CN" sz="2000" b="0" baseline="-25000" dirty="0">
                    <a:effectLst/>
                    <a:latin typeface="+mn-lt"/>
                    <a:ea typeface="黑体" panose="02010609060101010101" pitchFamily="49" charset="-122"/>
                  </a:rPr>
                  <a:t>2</a:t>
                </a:r>
                <a:r>
                  <a:rPr lang="zh-CN" altLang="zh-CN" sz="2000" b="0" dirty="0">
                    <a:effectLst/>
                    <a:latin typeface="+mn-lt"/>
                    <a:ea typeface="黑体" panose="02010609060101010101" pitchFamily="49" charset="-122"/>
                    <a:cs typeface="Times New Roman" panose="02020603050405020304" pitchFamily="18" charset="0"/>
                  </a:rPr>
                  <a:t>，比较候选集</a:t>
                </a:r>
                <a:r>
                  <a:rPr lang="en-US" altLang="zh-CN" sz="2000" b="0" i="1" dirty="0">
                    <a:effectLst/>
                    <a:latin typeface="+mn-lt"/>
                    <a:ea typeface="黑体" panose="02010609060101010101" pitchFamily="49" charset="-122"/>
                  </a:rPr>
                  <a:t>C</a:t>
                </a:r>
                <a:r>
                  <a:rPr lang="en-US" altLang="zh-CN" sz="2000" b="0" baseline="-25000" dirty="0">
                    <a:effectLst/>
                    <a:latin typeface="+mn-lt"/>
                    <a:ea typeface="黑体" panose="02010609060101010101" pitchFamily="49" charset="-122"/>
                  </a:rPr>
                  <a:t>2</a:t>
                </a:r>
                <a:r>
                  <a:rPr lang="zh-CN" altLang="zh-CN" sz="2000" b="0" dirty="0">
                    <a:effectLst/>
                    <a:latin typeface="+mn-lt"/>
                    <a:ea typeface="黑体" panose="02010609060101010101" pitchFamily="49" charset="-122"/>
                    <a:cs typeface="Times New Roman" panose="02020603050405020304" pitchFamily="18" charset="0"/>
                  </a:rPr>
                  <a:t>与最小支持度，产生候选</a:t>
                </a:r>
                <a:r>
                  <a:rPr lang="en-US" altLang="zh-CN" sz="2000" b="0" dirty="0">
                    <a:effectLst/>
                    <a:latin typeface="+mn-lt"/>
                    <a:ea typeface="黑体" panose="02010609060101010101" pitchFamily="49" charset="-122"/>
                  </a:rPr>
                  <a:t>2-</a:t>
                </a:r>
                <a:r>
                  <a:rPr lang="zh-CN" altLang="zh-CN" sz="2000" b="0" dirty="0">
                    <a:effectLst/>
                    <a:latin typeface="+mn-lt"/>
                    <a:ea typeface="黑体" panose="02010609060101010101" pitchFamily="49" charset="-122"/>
                    <a:cs typeface="Times New Roman" panose="02020603050405020304" pitchFamily="18" charset="0"/>
                  </a:rPr>
                  <a:t>项集</a:t>
                </a:r>
                <a:r>
                  <a:rPr lang="en-US" altLang="zh-CN" sz="2000" b="0" i="1" dirty="0">
                    <a:effectLst/>
                    <a:latin typeface="+mn-lt"/>
                    <a:ea typeface="黑体" panose="02010609060101010101" pitchFamily="49" charset="-122"/>
                  </a:rPr>
                  <a:t>C</a:t>
                </a:r>
                <a:r>
                  <a:rPr lang="en-US" altLang="zh-CN" sz="2000" b="0" baseline="-25000" dirty="0">
                    <a:effectLst/>
                    <a:latin typeface="+mn-lt"/>
                    <a:ea typeface="黑体" panose="02010609060101010101" pitchFamily="49" charset="-122"/>
                  </a:rPr>
                  <a:t>2</a:t>
                </a:r>
                <a:r>
                  <a:rPr lang="zh-CN" altLang="zh-CN" sz="2000" b="0" dirty="0">
                    <a:effectLst/>
                    <a:latin typeface="+mn-lt"/>
                    <a:ea typeface="黑体" panose="02010609060101010101" pitchFamily="49" charset="-122"/>
                    <a:cs typeface="Times New Roman" panose="02020603050405020304" pitchFamily="18" charset="0"/>
                  </a:rPr>
                  <a:t>，产生候选</a:t>
                </a:r>
                <a:r>
                  <a:rPr lang="en-US" altLang="zh-CN" sz="2000" b="0" dirty="0">
                    <a:effectLst/>
                    <a:latin typeface="+mn-lt"/>
                    <a:ea typeface="黑体" panose="02010609060101010101" pitchFamily="49" charset="-122"/>
                  </a:rPr>
                  <a:t>3-</a:t>
                </a:r>
                <a:r>
                  <a:rPr lang="zh-CN" altLang="zh-CN" sz="2000" b="0" dirty="0">
                    <a:effectLst/>
                    <a:latin typeface="+mn-lt"/>
                    <a:ea typeface="黑体" panose="02010609060101010101" pitchFamily="49" charset="-122"/>
                    <a:cs typeface="Times New Roman" panose="02020603050405020304" pitchFamily="18" charset="0"/>
                  </a:rPr>
                  <a:t>项集的集合</a:t>
                </a:r>
                <a:r>
                  <a:rPr lang="en-US" altLang="zh-CN" sz="2000" b="0" i="1" dirty="0">
                    <a:effectLst/>
                    <a:latin typeface="+mn-lt"/>
                    <a:ea typeface="黑体" panose="02010609060101010101" pitchFamily="49" charset="-122"/>
                  </a:rPr>
                  <a:t>C</a:t>
                </a:r>
                <a:r>
                  <a:rPr lang="en-US" altLang="zh-CN" sz="2000" b="0" baseline="-25000" dirty="0">
                    <a:effectLst/>
                    <a:latin typeface="+mn-lt"/>
                    <a:ea typeface="黑体" panose="02010609060101010101" pitchFamily="49" charset="-122"/>
                  </a:rPr>
                  <a:t>3</a:t>
                </a:r>
                <a:r>
                  <a:rPr lang="zh-CN" altLang="zh-CN" sz="2000" b="0" dirty="0">
                    <a:effectLst/>
                    <a:latin typeface="+mn-lt"/>
                    <a:ea typeface="黑体" panose="02010609060101010101" pitchFamily="49" charset="-122"/>
                    <a:cs typeface="Times New Roman" panose="02020603050405020304" pitchFamily="18" charset="0"/>
                  </a:rPr>
                  <a:t>。</a:t>
                </a:r>
                <a:endParaRPr lang="en-US" altLang="zh-CN" sz="2000" b="0" dirty="0">
                  <a:latin typeface="+mn-lt"/>
                  <a:ea typeface="黑体" panose="02010609060101010101" pitchFamily="49" charset="-122"/>
                  <a:cs typeface="Times New Roman" panose="02020603050405020304" pitchFamily="18" charset="0"/>
                </a:endParaRPr>
              </a:p>
              <a:p>
                <a:pPr marL="285750" indent="-285750">
                  <a:lnSpc>
                    <a:spcPts val="2800"/>
                  </a:lnSpc>
                  <a:spcBef>
                    <a:spcPts val="400"/>
                  </a:spcBef>
                  <a:spcAft>
                    <a:spcPts val="400"/>
                  </a:spcAft>
                  <a:buFont typeface="Arial" panose="020B0604020202020204" pitchFamily="34" charset="0"/>
                  <a:buChar char="•"/>
                </a:pPr>
                <a:r>
                  <a:rPr lang="zh-CN" altLang="zh-CN" sz="2000" b="0" dirty="0">
                    <a:effectLst/>
                    <a:latin typeface="+mn-lt"/>
                    <a:ea typeface="黑体" panose="02010609060101010101" pitchFamily="49" charset="-122"/>
                    <a:cs typeface="Times New Roman" panose="02020603050405020304" pitchFamily="18" charset="0"/>
                  </a:rPr>
                  <a:t>由于频繁项集的所有子集必须是频繁的，可确定后</a:t>
                </a:r>
                <a:r>
                  <a:rPr lang="en-US" altLang="zh-CN" sz="2000" b="0" dirty="0">
                    <a:effectLst/>
                    <a:latin typeface="+mn-lt"/>
                    <a:ea typeface="黑体" panose="02010609060101010101" pitchFamily="49" charset="-122"/>
                  </a:rPr>
                  <a:t>4</a:t>
                </a:r>
                <a:r>
                  <a:rPr lang="zh-CN" altLang="zh-CN" sz="2000" b="0" dirty="0">
                    <a:effectLst/>
                    <a:latin typeface="+mn-lt"/>
                    <a:ea typeface="黑体" panose="02010609060101010101" pitchFamily="49" charset="-122"/>
                    <a:cs typeface="Times New Roman" panose="02020603050405020304" pitchFamily="18" charset="0"/>
                  </a:rPr>
                  <a:t>个候选项集不可能是频繁的，因此从</a:t>
                </a:r>
                <a:r>
                  <a:rPr lang="en-US" altLang="zh-CN" sz="2000" b="0" i="1" dirty="0">
                    <a:effectLst/>
                    <a:latin typeface="+mn-lt"/>
                    <a:ea typeface="黑体" panose="02010609060101010101" pitchFamily="49" charset="-122"/>
                  </a:rPr>
                  <a:t>C</a:t>
                </a:r>
                <a:r>
                  <a:rPr lang="en-US" altLang="zh-CN" sz="2000" b="0" baseline="-25000" dirty="0">
                    <a:effectLst/>
                    <a:latin typeface="+mn-lt"/>
                    <a:ea typeface="黑体" panose="02010609060101010101" pitchFamily="49" charset="-122"/>
                  </a:rPr>
                  <a:t>3</a:t>
                </a:r>
                <a:r>
                  <a:rPr lang="zh-CN" altLang="zh-CN" sz="2000" b="0" dirty="0">
                    <a:effectLst/>
                    <a:latin typeface="+mn-lt"/>
                    <a:ea typeface="黑体" panose="02010609060101010101" pitchFamily="49" charset="-122"/>
                    <a:cs typeface="Times New Roman" panose="02020603050405020304" pitchFamily="18" charset="0"/>
                  </a:rPr>
                  <a:t>中删除。扫描</a:t>
                </a:r>
                <a:r>
                  <a:rPr lang="en-US" altLang="zh-CN" sz="2000" b="0" i="1" dirty="0">
                    <a:effectLst/>
                    <a:latin typeface="+mn-lt"/>
                    <a:ea typeface="黑体" panose="02010609060101010101" pitchFamily="49" charset="-122"/>
                  </a:rPr>
                  <a:t>D</a:t>
                </a:r>
                <a:r>
                  <a:rPr lang="zh-CN" altLang="zh-CN" sz="2000" b="0" dirty="0">
                    <a:effectLst/>
                    <a:latin typeface="+mn-lt"/>
                    <a:ea typeface="黑体" panose="02010609060101010101" pitchFamily="49" charset="-122"/>
                    <a:cs typeface="Times New Roman" panose="02020603050405020304" pitchFamily="18" charset="0"/>
                  </a:rPr>
                  <a:t>中事务，由具有最小支持度的</a:t>
                </a:r>
                <a:r>
                  <a:rPr lang="en-US" altLang="zh-CN" sz="2000" b="0" i="1" dirty="0">
                    <a:effectLst/>
                    <a:latin typeface="+mn-lt"/>
                    <a:ea typeface="黑体" panose="02010609060101010101" pitchFamily="49" charset="-122"/>
                  </a:rPr>
                  <a:t>C</a:t>
                </a:r>
                <a:r>
                  <a:rPr lang="en-US" altLang="zh-CN" sz="2000" b="0" baseline="-25000" dirty="0">
                    <a:effectLst/>
                    <a:latin typeface="+mn-lt"/>
                    <a:ea typeface="黑体" panose="02010609060101010101" pitchFamily="49" charset="-122"/>
                  </a:rPr>
                  <a:t>3</a:t>
                </a:r>
                <a:r>
                  <a:rPr lang="zh-CN" altLang="zh-CN" sz="2000" b="0" dirty="0">
                    <a:effectLst/>
                    <a:latin typeface="+mn-lt"/>
                    <a:ea typeface="黑体" panose="02010609060101010101" pitchFamily="49" charset="-122"/>
                    <a:cs typeface="Times New Roman" panose="02020603050405020304" pitchFamily="18" charset="0"/>
                  </a:rPr>
                  <a:t>中的候选</a:t>
                </a:r>
                <a:r>
                  <a:rPr lang="en-US" altLang="zh-CN" sz="2000" b="0" dirty="0">
                    <a:effectLst/>
                    <a:latin typeface="+mn-lt"/>
                    <a:ea typeface="黑体" panose="02010609060101010101" pitchFamily="49" charset="-122"/>
                  </a:rPr>
                  <a:t>3-</a:t>
                </a:r>
                <a:r>
                  <a:rPr lang="zh-CN" altLang="zh-CN" sz="2000" b="0" dirty="0">
                    <a:effectLst/>
                    <a:latin typeface="+mn-lt"/>
                    <a:ea typeface="黑体" panose="02010609060101010101" pitchFamily="49" charset="-122"/>
                    <a:cs typeface="Times New Roman" panose="02020603050405020304" pitchFamily="18" charset="0"/>
                  </a:rPr>
                  <a:t>项集组成</a:t>
                </a:r>
                <a:r>
                  <a:rPr lang="en-US" altLang="zh-CN" sz="2000" b="0" i="1" dirty="0">
                    <a:effectLst/>
                    <a:latin typeface="+mn-lt"/>
                    <a:ea typeface="黑体" panose="02010609060101010101" pitchFamily="49" charset="-122"/>
                  </a:rPr>
                  <a:t>L</a:t>
                </a:r>
                <a:r>
                  <a:rPr lang="en-US" altLang="zh-CN" sz="2000" b="0" baseline="-25000" dirty="0">
                    <a:effectLst/>
                    <a:latin typeface="+mn-lt"/>
                    <a:ea typeface="黑体" panose="02010609060101010101" pitchFamily="49" charset="-122"/>
                  </a:rPr>
                  <a:t>3</a:t>
                </a:r>
                <a:r>
                  <a:rPr lang="zh-CN" altLang="zh-CN" sz="2000" b="0" dirty="0">
                    <a:effectLst/>
                    <a:latin typeface="+mn-lt"/>
                    <a:ea typeface="黑体" panose="02010609060101010101" pitchFamily="49" charset="-122"/>
                    <a:cs typeface="Times New Roman" panose="02020603050405020304" pitchFamily="18" charset="0"/>
                  </a:rPr>
                  <a:t>。</a:t>
                </a:r>
                <a:endParaRPr lang="en-US" altLang="zh-CN" sz="2000" b="0" dirty="0">
                  <a:latin typeface="+mn-lt"/>
                  <a:ea typeface="黑体" panose="02010609060101010101" pitchFamily="49" charset="-122"/>
                  <a:cs typeface="Times New Roman" panose="02020603050405020304" pitchFamily="18" charset="0"/>
                </a:endParaRPr>
              </a:p>
              <a:p>
                <a:pPr marL="285750" indent="-285750">
                  <a:lnSpc>
                    <a:spcPts val="2800"/>
                  </a:lnSpc>
                  <a:spcBef>
                    <a:spcPts val="400"/>
                  </a:spcBef>
                  <a:spcAft>
                    <a:spcPts val="400"/>
                  </a:spcAft>
                  <a:buFont typeface="Arial" panose="020B0604020202020204" pitchFamily="34" charset="0"/>
                  <a:buChar char="•"/>
                </a:pPr>
                <a:r>
                  <a:rPr lang="zh-CN" altLang="zh-CN" sz="2000" b="0" dirty="0">
                    <a:effectLst/>
                    <a:latin typeface="+mn-lt"/>
                    <a:ea typeface="黑体" panose="02010609060101010101" pitchFamily="49" charset="-122"/>
                    <a:cs typeface="Times New Roman" panose="02020603050405020304" pitchFamily="18" charset="0"/>
                  </a:rPr>
                  <a:t>再利用</a:t>
                </a:r>
                <a:r>
                  <a:rPr lang="en-US" altLang="zh-CN" sz="2000" b="0" i="1" dirty="0">
                    <a:effectLst/>
                    <a:latin typeface="+mn-lt"/>
                    <a:ea typeface="黑体" panose="02010609060101010101" pitchFamily="49" charset="-122"/>
                  </a:rPr>
                  <a:t>L</a:t>
                </a:r>
                <a:r>
                  <a:rPr lang="en-US" altLang="zh-CN" sz="2000" b="0" baseline="-25000" dirty="0">
                    <a:effectLst/>
                    <a:latin typeface="+mn-lt"/>
                    <a:ea typeface="黑体" panose="02010609060101010101" pitchFamily="49" charset="-122"/>
                  </a:rPr>
                  <a:t>3</a:t>
                </a:r>
                <a:r>
                  <a:rPr lang="zh-CN" altLang="zh-CN" sz="2000" b="0" dirty="0">
                    <a:effectLst/>
                    <a:latin typeface="+mn-lt"/>
                    <a:ea typeface="黑体" panose="02010609060101010101" pitchFamily="49" charset="-122"/>
                    <a:cs typeface="Times New Roman" panose="02020603050405020304" pitchFamily="18" charset="0"/>
                  </a:rPr>
                  <a:t>产生候选</a:t>
                </a:r>
                <a:r>
                  <a:rPr lang="en-US" altLang="zh-CN" sz="2000" b="0" dirty="0">
                    <a:effectLst/>
                    <a:latin typeface="+mn-lt"/>
                    <a:ea typeface="黑体" panose="02010609060101010101" pitchFamily="49" charset="-122"/>
                  </a:rPr>
                  <a:t>4-</a:t>
                </a:r>
                <a:r>
                  <a:rPr lang="zh-CN" altLang="zh-CN" sz="2000" b="0" dirty="0">
                    <a:effectLst/>
                    <a:latin typeface="+mn-lt"/>
                    <a:ea typeface="黑体" panose="02010609060101010101" pitchFamily="49" charset="-122"/>
                    <a:cs typeface="Times New Roman" panose="02020603050405020304" pitchFamily="18" charset="0"/>
                  </a:rPr>
                  <a:t>项集的集合</a:t>
                </a:r>
                <a:r>
                  <a:rPr lang="en-US" altLang="zh-CN" sz="2000" b="0" i="1" dirty="0">
                    <a:effectLst/>
                    <a:latin typeface="+mn-lt"/>
                    <a:ea typeface="黑体" panose="02010609060101010101" pitchFamily="49" charset="-122"/>
                  </a:rPr>
                  <a:t>C</a:t>
                </a:r>
                <a:r>
                  <a:rPr lang="en-US" altLang="zh-CN" sz="2000" b="0" baseline="-25000" dirty="0">
                    <a:effectLst/>
                    <a:latin typeface="+mn-lt"/>
                    <a:ea typeface="黑体" panose="02010609060101010101" pitchFamily="49" charset="-122"/>
                  </a:rPr>
                  <a:t>4</a:t>
                </a:r>
                <a:r>
                  <a:rPr lang="zh-CN" altLang="zh-CN" sz="2000" b="0" dirty="0">
                    <a:effectLst/>
                    <a:latin typeface="+mn-lt"/>
                    <a:ea typeface="黑体" panose="02010609060101010101" pitchFamily="49" charset="-122"/>
                    <a:cs typeface="Times New Roman" panose="02020603050405020304" pitchFamily="18" charset="0"/>
                  </a:rPr>
                  <a:t>，可知</a:t>
                </a:r>
                <a:r>
                  <a:rPr lang="en-US" altLang="zh-CN" sz="2000" b="0" i="1" dirty="0">
                    <a:effectLst/>
                    <a:latin typeface="+mn-lt"/>
                    <a:ea typeface="黑体" panose="02010609060101010101" pitchFamily="49" charset="-122"/>
                  </a:rPr>
                  <a:t>C</a:t>
                </a:r>
                <a:r>
                  <a:rPr lang="en-US" altLang="zh-CN" sz="2000" b="0" baseline="-25000" dirty="0">
                    <a:effectLst/>
                    <a:latin typeface="+mn-lt"/>
                    <a:ea typeface="黑体" panose="02010609060101010101" pitchFamily="49" charset="-122"/>
                  </a:rPr>
                  <a:t>4</a:t>
                </a:r>
                <a:r>
                  <a:rPr lang="en-US" altLang="zh-CN" sz="2000" b="0" dirty="0">
                    <a:effectLst/>
                    <a:latin typeface="+mn-lt"/>
                    <a:ea typeface="黑体" panose="02010609060101010101" pitchFamily="49" charset="-122"/>
                  </a:rPr>
                  <a:t>=</a:t>
                </a:r>
                <a:r>
                  <a:rPr lang="en-US" altLang="zh-CN" sz="2000" b="0" dirty="0">
                    <a:effectLst/>
                    <a:latin typeface="+mn-lt"/>
                    <a:ea typeface="黑体" panose="02010609060101010101" pitchFamily="49" charset="-122"/>
                    <a:cs typeface="Cambria Math" panose="02040503050406030204" pitchFamily="18" charset="0"/>
                  </a:rPr>
                  <a:t>∅</a:t>
                </a:r>
                <a:r>
                  <a:rPr lang="zh-CN" altLang="zh-CN" sz="2000" b="0" dirty="0">
                    <a:effectLst/>
                    <a:latin typeface="+mn-lt"/>
                    <a:ea typeface="黑体" panose="02010609060101010101" pitchFamily="49" charset="-122"/>
                    <a:cs typeface="Times New Roman" panose="02020603050405020304" pitchFamily="18" charset="0"/>
                  </a:rPr>
                  <a:t>，即找出所有频繁项集</a:t>
                </a:r>
                <a:r>
                  <a:rPr lang="zh-CN" altLang="en-US" sz="2000" b="0" dirty="0">
                    <a:effectLst/>
                    <a:latin typeface="+mn-lt"/>
                    <a:ea typeface="黑体" panose="02010609060101010101" pitchFamily="49" charset="-122"/>
                    <a:cs typeface="Times New Roman" panose="02020603050405020304" pitchFamily="18" charset="0"/>
                  </a:rPr>
                  <a:t>。</a:t>
                </a:r>
                <a:endParaRPr lang="en-US" altLang="zh-CN" sz="2000" b="0" dirty="0">
                  <a:latin typeface="+mn-lt"/>
                  <a:ea typeface="黑体" panose="02010609060101010101" pitchFamily="49" charset="-122"/>
                  <a:cs typeface="Times New Roman" panose="02020603050405020304" pitchFamily="18" charset="0"/>
                </a:endParaRPr>
              </a:p>
              <a:p>
                <a:pPr marL="285750" indent="-285750">
                  <a:lnSpc>
                    <a:spcPts val="2800"/>
                  </a:lnSpc>
                  <a:spcBef>
                    <a:spcPts val="400"/>
                  </a:spcBef>
                  <a:spcAft>
                    <a:spcPts val="0"/>
                  </a:spcAft>
                  <a:buFont typeface="Arial" panose="020B0604020202020204" pitchFamily="34" charset="0"/>
                  <a:buChar char="•"/>
                </a:pPr>
                <a:r>
                  <a:rPr lang="zh-CN" altLang="zh-CN" sz="2000" b="0" kern="0" dirty="0">
                    <a:ea typeface="黑体" panose="02010609060101010101" pitchFamily="49" charset="-122"/>
                    <a:cs typeface="Times New Roman" panose="02020603050405020304" pitchFamily="18" charset="0"/>
                  </a:rPr>
                  <a:t>基于挖掘得到的所有频繁项集，生成关联规则：</a:t>
                </a:r>
                <a:endParaRPr lang="zh-CN" altLang="zh-CN" sz="2000" b="0" kern="100" dirty="0">
                  <a:ea typeface="黑体" panose="02010609060101010101" pitchFamily="49" charset="-122"/>
                  <a:cs typeface="Times New Roman" panose="02020603050405020304" pitchFamily="18" charset="0"/>
                </a:endParaRPr>
              </a:p>
              <a:p>
                <a:pPr>
                  <a:lnSpc>
                    <a:spcPts val="2800"/>
                  </a:lnSpc>
                  <a:spcBef>
                    <a:spcPts val="600"/>
                  </a:spcBef>
                </a:pPr>
                <a:r>
                  <a:rPr lang="en-US" altLang="zh-CN" sz="1800" b="0" kern="0" dirty="0">
                    <a:ea typeface="黑体" panose="02010609060101010101" pitchFamily="49" charset="-122"/>
                    <a:cs typeface="Times New Roman" panose="02020603050405020304" pitchFamily="18" charset="0"/>
                  </a:rPr>
                  <a:t>    </a:t>
                </a:r>
                <a:r>
                  <a:rPr lang="zh-CN" altLang="zh-CN" sz="1800" b="0" kern="0" dirty="0">
                    <a:ea typeface="黑体" panose="02010609060101010101" pitchFamily="49" charset="-122"/>
                    <a:cs typeface="Times New Roman" panose="02020603050405020304" pitchFamily="18" charset="0"/>
                  </a:rPr>
                  <a:t>（</a:t>
                </a:r>
                <a:r>
                  <a:rPr lang="en-US" altLang="zh-CN" sz="1800" b="0" kern="0" dirty="0">
                    <a:ea typeface="黑体" panose="02010609060101010101" pitchFamily="49" charset="-122"/>
                    <a:cs typeface="Times New Roman" panose="02020603050405020304" pitchFamily="18" charset="0"/>
                  </a:rPr>
                  <a:t>1</a:t>
                </a:r>
                <a:r>
                  <a:rPr lang="zh-CN" altLang="zh-CN" sz="1800" b="0" kern="0" dirty="0">
                    <a:ea typeface="黑体" panose="02010609060101010101" pitchFamily="49" charset="-122"/>
                    <a:cs typeface="Times New Roman" panose="02020603050405020304" pitchFamily="18" charset="0"/>
                  </a:rPr>
                  <a:t>）对于每个频繁项集</a:t>
                </a:r>
                <a:r>
                  <a:rPr lang="en-US" altLang="zh-CN" sz="1800" b="0" i="1" kern="0" dirty="0">
                    <a:ea typeface="黑体" panose="02010609060101010101" pitchFamily="49" charset="-122"/>
                    <a:cs typeface="Times New Roman" panose="02020603050405020304" pitchFamily="18" charset="0"/>
                  </a:rPr>
                  <a:t>l</a:t>
                </a:r>
                <a:r>
                  <a:rPr lang="zh-CN" altLang="zh-CN" sz="1800" b="0" kern="0" dirty="0">
                    <a:ea typeface="黑体" panose="02010609060101010101" pitchFamily="49" charset="-122"/>
                    <a:cs typeface="Times New Roman" panose="02020603050405020304" pitchFamily="18" charset="0"/>
                  </a:rPr>
                  <a:t>，生成</a:t>
                </a:r>
                <a:r>
                  <a:rPr lang="en-US" altLang="zh-CN" sz="1800" b="0" i="1" kern="0" dirty="0">
                    <a:ea typeface="黑体" panose="02010609060101010101" pitchFamily="49" charset="-122"/>
                    <a:cs typeface="Times New Roman" panose="02020603050405020304" pitchFamily="18" charset="0"/>
                  </a:rPr>
                  <a:t>l</a:t>
                </a:r>
                <a:r>
                  <a:rPr lang="zh-CN" altLang="zh-CN" sz="1800" b="0" kern="0" dirty="0">
                    <a:ea typeface="黑体" panose="02010609060101010101" pitchFamily="49" charset="-122"/>
                    <a:cs typeface="Times New Roman" panose="02020603050405020304" pitchFamily="18" charset="0"/>
                  </a:rPr>
                  <a:t>的所有的非空子集；</a:t>
                </a:r>
                <a:endParaRPr lang="zh-CN" altLang="zh-CN" sz="1800" b="0" kern="100" dirty="0">
                  <a:ea typeface="黑体" panose="02010609060101010101" pitchFamily="49" charset="-122"/>
                  <a:cs typeface="Times New Roman" panose="02020603050405020304" pitchFamily="18" charset="0"/>
                </a:endParaRPr>
              </a:p>
              <a:p>
                <a:pPr>
                  <a:lnSpc>
                    <a:spcPts val="2800"/>
                  </a:lnSpc>
                  <a:spcBef>
                    <a:spcPts val="600"/>
                  </a:spcBef>
                </a:pPr>
                <a:r>
                  <a:rPr lang="en-US" altLang="zh-CN" sz="1800" b="0" kern="0" dirty="0">
                    <a:ea typeface="黑体" panose="02010609060101010101" pitchFamily="49" charset="-122"/>
                    <a:cs typeface="Times New Roman" panose="02020603050405020304" pitchFamily="18" charset="0"/>
                  </a:rPr>
                  <a:t>    </a:t>
                </a:r>
                <a:r>
                  <a:rPr lang="zh-CN" altLang="zh-CN" sz="1800" b="0" kern="0" dirty="0">
                    <a:ea typeface="黑体" panose="02010609060101010101" pitchFamily="49" charset="-122"/>
                    <a:cs typeface="Times New Roman" panose="02020603050405020304" pitchFamily="18" charset="0"/>
                  </a:rPr>
                  <a:t>（</a:t>
                </a:r>
                <a:r>
                  <a:rPr lang="en-US" altLang="zh-CN" sz="1800" b="0" kern="0" dirty="0">
                    <a:ea typeface="黑体" panose="02010609060101010101" pitchFamily="49" charset="-122"/>
                    <a:cs typeface="Times New Roman" panose="02020603050405020304" pitchFamily="18" charset="0"/>
                  </a:rPr>
                  <a:t>2</a:t>
                </a:r>
                <a:r>
                  <a:rPr lang="zh-CN" altLang="zh-CN" sz="1800" b="0" kern="0" dirty="0">
                    <a:ea typeface="黑体" panose="02010609060101010101" pitchFamily="49" charset="-122"/>
                    <a:cs typeface="Times New Roman" panose="02020603050405020304" pitchFamily="18" charset="0"/>
                  </a:rPr>
                  <a:t>）对于</a:t>
                </a:r>
                <a:r>
                  <a:rPr lang="en-US" altLang="zh-CN" sz="1800" b="0" i="1" kern="0" dirty="0">
                    <a:ea typeface="黑体" panose="02010609060101010101" pitchFamily="49" charset="-122"/>
                    <a:cs typeface="Times New Roman" panose="02020603050405020304" pitchFamily="18" charset="0"/>
                  </a:rPr>
                  <a:t>l</a:t>
                </a:r>
                <a:r>
                  <a:rPr lang="zh-CN" altLang="zh-CN" sz="1800" b="0" kern="0" dirty="0">
                    <a:ea typeface="黑体" panose="02010609060101010101" pitchFamily="49" charset="-122"/>
                    <a:cs typeface="Times New Roman" panose="02020603050405020304" pitchFamily="18" charset="0"/>
                  </a:rPr>
                  <a:t>的每一个非空子集</a:t>
                </a:r>
                <a:r>
                  <a:rPr lang="en-US" altLang="zh-CN" sz="1800" b="0" i="1" kern="0" dirty="0">
                    <a:ea typeface="黑体" panose="02010609060101010101" pitchFamily="49" charset="-122"/>
                    <a:cs typeface="Times New Roman" panose="02020603050405020304" pitchFamily="18" charset="0"/>
                  </a:rPr>
                  <a:t>s</a:t>
                </a:r>
                <a:r>
                  <a:rPr lang="zh-CN" altLang="zh-CN" sz="1800" b="0" kern="0" dirty="0">
                    <a:ea typeface="黑体" panose="02010609060101010101" pitchFamily="49" charset="-122"/>
                    <a:cs typeface="Times New Roman" panose="02020603050405020304" pitchFamily="18" charset="0"/>
                  </a:rPr>
                  <a:t>，若</a:t>
                </a:r>
                <a14:m>
                  <m:oMath xmlns:m="http://schemas.openxmlformats.org/officeDocument/2006/math">
                    <m:f>
                      <m:fPr>
                        <m:ctrlPr>
                          <a:rPr lang="zh-CN" altLang="zh-CN" sz="1800" b="0"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800" b="0" i="1" kern="100">
                            <a:latin typeface="Cambria Math" panose="02040503050406030204" pitchFamily="18" charset="0"/>
                            <a:ea typeface="宋体" panose="02010600030101010101" pitchFamily="2" charset="-122"/>
                            <a:cs typeface="Times New Roman" panose="02020603050405020304" pitchFamily="18" charset="0"/>
                          </a:rPr>
                          <m:t>𝑆𝑢𝑚</m:t>
                        </m:r>
                        <m:r>
                          <a:rPr lang="en-US" altLang="zh-CN" sz="1800" b="0"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800" b="0" i="1" kern="100">
                            <a:latin typeface="Cambria Math" panose="02040503050406030204" pitchFamily="18" charset="0"/>
                            <a:ea typeface="宋体" panose="02010600030101010101" pitchFamily="2" charset="-122"/>
                            <a:cs typeface="Times New Roman" panose="02020603050405020304" pitchFamily="18" charset="0"/>
                          </a:rPr>
                          <m:t>𝑙</m:t>
                        </m:r>
                        <m:r>
                          <a:rPr lang="en-US" altLang="zh-CN" sz="1800" b="0" kern="100">
                            <a:latin typeface="Cambria Math" panose="02040503050406030204" pitchFamily="18" charset="0"/>
                            <a:ea typeface="宋体" panose="02010600030101010101" pitchFamily="2" charset="-122"/>
                            <a:cs typeface="Times New Roman" panose="02020603050405020304" pitchFamily="18" charset="0"/>
                          </a:rPr>
                          <m:t>)</m:t>
                        </m:r>
                      </m:num>
                      <m:den>
                        <m:r>
                          <a:rPr lang="en-US" altLang="zh-CN" sz="1800" b="0" i="1" kern="100">
                            <a:latin typeface="Cambria Math" panose="02040503050406030204" pitchFamily="18" charset="0"/>
                            <a:ea typeface="宋体" panose="02010600030101010101" pitchFamily="2" charset="-122"/>
                            <a:cs typeface="Times New Roman" panose="02020603050405020304" pitchFamily="18" charset="0"/>
                          </a:rPr>
                          <m:t>𝑆𝑢𝑚</m:t>
                        </m:r>
                        <m:r>
                          <a:rPr lang="en-US" altLang="zh-CN" sz="1800" b="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800" b="0" i="1" kern="100">
                            <a:latin typeface="Cambria Math" panose="02040503050406030204" pitchFamily="18" charset="0"/>
                            <a:ea typeface="宋体" panose="02010600030101010101" pitchFamily="2" charset="-122"/>
                            <a:cs typeface="Times New Roman" panose="02020603050405020304" pitchFamily="18" charset="0"/>
                          </a:rPr>
                          <m:t>𝑠</m:t>
                        </m:r>
                        <m:r>
                          <a:rPr lang="en-US" altLang="zh-CN" sz="1800" b="0" i="1" kern="100">
                            <a:latin typeface="Cambria Math" panose="02040503050406030204" pitchFamily="18" charset="0"/>
                            <a:ea typeface="宋体" panose="02010600030101010101" pitchFamily="2" charset="-122"/>
                            <a:cs typeface="Times New Roman" panose="02020603050405020304" pitchFamily="18" charset="0"/>
                          </a:rPr>
                          <m:t>)</m:t>
                        </m:r>
                      </m:den>
                    </m:f>
                    <m:r>
                      <a:rPr lang="en-US" altLang="zh-CN" sz="1800" b="0"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800" b="0" i="1" kern="100">
                        <a:latin typeface="Cambria Math" panose="02040503050406030204" pitchFamily="18" charset="0"/>
                        <a:ea typeface="宋体" panose="02010600030101010101" pitchFamily="2" charset="-122"/>
                        <a:cs typeface="Times New Roman" panose="02020603050405020304" pitchFamily="18" charset="0"/>
                      </a:rPr>
                      <m:t>𝑚𝑖𝑛</m:t>
                    </m:r>
                    <m:r>
                      <a:rPr lang="en-US" altLang="zh-CN" sz="1800" b="0" i="1" kern="100">
                        <a:latin typeface="Cambria Math" panose="02040503050406030204" pitchFamily="18" charset="0"/>
                        <a:ea typeface="宋体" panose="02010600030101010101" pitchFamily="2" charset="-122"/>
                        <a:cs typeface="Times New Roman" panose="02020603050405020304" pitchFamily="18" charset="0"/>
                      </a:rPr>
                      <m:t>_</m:t>
                    </m:r>
                    <m:r>
                      <a:rPr lang="en-US" altLang="zh-CN" sz="1800" b="0" i="1" kern="100">
                        <a:latin typeface="Cambria Math" panose="02040503050406030204" pitchFamily="18" charset="0"/>
                        <a:ea typeface="宋体" panose="02010600030101010101" pitchFamily="2" charset="-122"/>
                        <a:cs typeface="Times New Roman" panose="02020603050405020304" pitchFamily="18" charset="0"/>
                      </a:rPr>
                      <m:t>𝑐𝑜𝑛𝑓</m:t>
                    </m:r>
                  </m:oMath>
                </a14:m>
                <a:r>
                  <a:rPr lang="zh-CN" altLang="zh-CN" sz="1800" b="0" kern="100" dirty="0">
                    <a:ea typeface="黑体" panose="02010609060101010101" pitchFamily="49" charset="-122"/>
                    <a:cs typeface="Times New Roman" panose="02020603050405020304" pitchFamily="18" charset="0"/>
                  </a:rPr>
                  <a:t>，则输出规则</a:t>
                </a:r>
                <a:r>
                  <a:rPr lang="en-US" altLang="zh-CN" sz="1800" b="0" kern="100" dirty="0">
                    <a:ea typeface="黑体" panose="02010609060101010101" pitchFamily="49" charset="-122"/>
                    <a:cs typeface="Times New Roman" panose="02020603050405020304" pitchFamily="18" charset="0"/>
                  </a:rPr>
                  <a:t>“</a:t>
                </a:r>
                <a:r>
                  <a:rPr lang="en-US" altLang="zh-CN" sz="1800" b="0" i="1" kern="100" dirty="0">
                    <a:ea typeface="黑体" panose="02010609060101010101" pitchFamily="49" charset="-122"/>
                    <a:cs typeface="Times New Roman" panose="02020603050405020304" pitchFamily="18" charset="0"/>
                  </a:rPr>
                  <a:t>s</a:t>
                </a:r>
                <a:r>
                  <a:rPr lang="en-US" altLang="zh-CN" sz="1800" b="0" kern="100" dirty="0">
                    <a:ea typeface="黑体" panose="02010609060101010101" pitchFamily="49" charset="-122"/>
                    <a:cs typeface="Times New Roman" panose="02020603050405020304" pitchFamily="18" charset="0"/>
                  </a:rPr>
                  <a:t>→(</a:t>
                </a:r>
                <a:r>
                  <a:rPr lang="en-US" altLang="zh-CN" sz="1800" b="0" i="1" kern="100" dirty="0">
                    <a:ea typeface="黑体" panose="02010609060101010101" pitchFamily="49" charset="-122"/>
                    <a:cs typeface="Times New Roman" panose="02020603050405020304" pitchFamily="18" charset="0"/>
                  </a:rPr>
                  <a:t>l</a:t>
                </a:r>
                <a:r>
                  <a:rPr lang="en-US" altLang="zh-CN" sz="1800" b="0" kern="100" dirty="0">
                    <a:solidFill>
                      <a:srgbClr val="000000"/>
                    </a:solidFill>
                    <a:ea typeface="黑体" panose="02010609060101010101" pitchFamily="49" charset="-122"/>
                    <a:cs typeface="Times New Roman" panose="02020603050405020304" pitchFamily="18" charset="0"/>
                  </a:rPr>
                  <a:t>−</a:t>
                </a:r>
                <a:r>
                  <a:rPr lang="en-US" altLang="zh-CN" sz="1800" b="0" i="1" kern="100" dirty="0">
                    <a:solidFill>
                      <a:srgbClr val="000000"/>
                    </a:solidFill>
                    <a:ea typeface="黑体" panose="02010609060101010101" pitchFamily="49" charset="-122"/>
                    <a:cs typeface="Times New Roman" panose="02020603050405020304" pitchFamily="18" charset="0"/>
                  </a:rPr>
                  <a:t>s</a:t>
                </a:r>
                <a:r>
                  <a:rPr lang="en-US" altLang="zh-CN" sz="1800" b="0" kern="100" dirty="0">
                    <a:ea typeface="黑体" panose="02010609060101010101" pitchFamily="49" charset="-122"/>
                    <a:cs typeface="Times New Roman" panose="02020603050405020304" pitchFamily="18" charset="0"/>
                  </a:rPr>
                  <a:t>)”</a:t>
                </a:r>
                <a:r>
                  <a:rPr lang="zh-CN" altLang="zh-CN" sz="1800" b="0" kern="100" dirty="0">
                    <a:ea typeface="黑体" panose="02010609060101010101" pitchFamily="49" charset="-122"/>
                    <a:cs typeface="Times New Roman" panose="02020603050405020304" pitchFamily="18" charset="0"/>
                  </a:rPr>
                  <a:t>。</a:t>
                </a:r>
              </a:p>
            </p:txBody>
          </p:sp>
        </mc:Choice>
        <mc:Fallback xmlns="">
          <p:sp>
            <p:nvSpPr>
              <p:cNvPr id="7" name="文本框 6">
                <a:extLst>
                  <a:ext uri="{FF2B5EF4-FFF2-40B4-BE49-F238E27FC236}">
                    <a16:creationId xmlns:a16="http://schemas.microsoft.com/office/drawing/2014/main" id="{62A3FFA7-9C2A-257C-2EA1-F3E9DEBAEA02}"/>
                  </a:ext>
                </a:extLst>
              </p:cNvPr>
              <p:cNvSpPr txBox="1">
                <a:spLocks noRot="1" noChangeAspect="1" noMove="1" noResize="1" noEditPoints="1" noAdjustHandles="1" noChangeArrowheads="1" noChangeShapeType="1" noTextEdit="1"/>
              </p:cNvSpPr>
              <p:nvPr/>
            </p:nvSpPr>
            <p:spPr>
              <a:xfrm>
                <a:off x="728591" y="1950738"/>
                <a:ext cx="8424935" cy="5037276"/>
              </a:xfrm>
              <a:prstGeom prst="rect">
                <a:avLst/>
              </a:prstGeom>
              <a:blipFill>
                <a:blip r:embed="rId2"/>
                <a:stretch>
                  <a:fillRect l="-1737" t="-484" r="-159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70741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3" name="表格 2">
                <a:extLst>
                  <a:ext uri="{FF2B5EF4-FFF2-40B4-BE49-F238E27FC236}">
                    <a16:creationId xmlns:a16="http://schemas.microsoft.com/office/drawing/2014/main" id="{0B7B0EC8-B946-3A65-20AD-3C2898A03208}"/>
                  </a:ext>
                </a:extLst>
              </p:cNvPr>
              <p:cNvGraphicFramePr>
                <a:graphicFrameLocks noGrp="1"/>
              </p:cNvGraphicFramePr>
              <p:nvPr>
                <p:extLst>
                  <p:ext uri="{D42A27DB-BD31-4B8C-83A1-F6EECF244321}">
                    <p14:modId xmlns:p14="http://schemas.microsoft.com/office/powerpoint/2010/main" val="2925677369"/>
                  </p:ext>
                </p:extLst>
              </p:nvPr>
            </p:nvGraphicFramePr>
            <p:xfrm>
              <a:off x="612692" y="4869160"/>
              <a:ext cx="4281507" cy="1520838"/>
            </p:xfrm>
            <a:graphic>
              <a:graphicData uri="http://schemas.openxmlformats.org/drawingml/2006/table">
                <a:tbl>
                  <a:tblPr firstRow="1" firstCol="1" bandRow="1">
                    <a:tableStyleId>{5C22544A-7EE6-4342-B048-85BDC9FD1C3A}</a:tableStyleId>
                  </a:tblPr>
                  <a:tblGrid>
                    <a:gridCol w="1731653">
                      <a:extLst>
                        <a:ext uri="{9D8B030D-6E8A-4147-A177-3AD203B41FA5}">
                          <a16:colId xmlns:a16="http://schemas.microsoft.com/office/drawing/2014/main" val="2727043183"/>
                        </a:ext>
                      </a:extLst>
                    </a:gridCol>
                    <a:gridCol w="1053891">
                      <a:extLst>
                        <a:ext uri="{9D8B030D-6E8A-4147-A177-3AD203B41FA5}">
                          <a16:colId xmlns:a16="http://schemas.microsoft.com/office/drawing/2014/main" val="3439029527"/>
                        </a:ext>
                      </a:extLst>
                    </a:gridCol>
                    <a:gridCol w="1495963">
                      <a:extLst>
                        <a:ext uri="{9D8B030D-6E8A-4147-A177-3AD203B41FA5}">
                          <a16:colId xmlns:a16="http://schemas.microsoft.com/office/drawing/2014/main" val="1709398473"/>
                        </a:ext>
                      </a:extLst>
                    </a:gridCol>
                  </a:tblGrid>
                  <a:tr h="377379">
                    <a:tc>
                      <a:txBody>
                        <a:bodyPr/>
                        <a:lstStyle/>
                        <a:p>
                          <a:pPr algn="ctr">
                            <a:lnSpc>
                              <a:spcPts val="1800"/>
                            </a:lnSpc>
                          </a:pPr>
                          <a:r>
                            <a:rPr lang="zh-CN" sz="1800" b="0" kern="0" dirty="0">
                              <a:solidFill>
                                <a:schemeClr val="tx1"/>
                              </a:solidFill>
                              <a:effectLst/>
                              <a:latin typeface="+mn-lt"/>
                              <a:ea typeface="黑体" panose="02010609060101010101" pitchFamily="49" charset="-122"/>
                            </a:rPr>
                            <a:t>非空子集</a:t>
                          </a:r>
                          <a:endParaRPr lang="zh-CN" sz="1800" b="0" kern="100" dirty="0">
                            <a:solidFill>
                              <a:schemeClr val="tx1"/>
                            </a:solidFill>
                            <a:effectLst/>
                            <a:latin typeface="+mn-lt"/>
                            <a:ea typeface="黑体" panose="02010609060101010101" pitchFamily="49" charset="-122"/>
                            <a:cs typeface="Times New Roman" panose="02020603050405020304" pitchFamily="18" charset="0"/>
                          </a:endParaRPr>
                        </a:p>
                      </a:txBody>
                      <a:tcPr marL="68580" marR="68580" marT="0" marB="0" anchor="ctr">
                        <a:noFill/>
                      </a:tcPr>
                    </a:tc>
                    <a:tc>
                      <a:txBody>
                        <a:bodyPr/>
                        <a:lstStyle/>
                        <a:p>
                          <a:pPr algn="ctr">
                            <a:lnSpc>
                              <a:spcPts val="1800"/>
                            </a:lnSpc>
                          </a:pPr>
                          <a:r>
                            <a:rPr lang="zh-CN" sz="1800" b="0" kern="0" dirty="0">
                              <a:solidFill>
                                <a:schemeClr val="tx1"/>
                              </a:solidFill>
                              <a:effectLst/>
                              <a:latin typeface="+mn-lt"/>
                              <a:ea typeface="黑体" panose="02010609060101010101" pitchFamily="49" charset="-122"/>
                            </a:rPr>
                            <a:t>置信度</a:t>
                          </a:r>
                          <a:endParaRPr lang="zh-CN" sz="1800" b="0" kern="100" dirty="0">
                            <a:solidFill>
                              <a:schemeClr val="tx1"/>
                            </a:solidFill>
                            <a:effectLst/>
                            <a:latin typeface="+mn-lt"/>
                            <a:ea typeface="黑体" panose="02010609060101010101" pitchFamily="49" charset="-122"/>
                            <a:cs typeface="Times New Roman" panose="02020603050405020304" pitchFamily="18" charset="0"/>
                          </a:endParaRPr>
                        </a:p>
                      </a:txBody>
                      <a:tcPr marL="68580" marR="68580" marT="0" marB="0" anchor="ctr">
                        <a:noFill/>
                      </a:tcPr>
                    </a:tc>
                    <a:tc>
                      <a:txBody>
                        <a:bodyPr/>
                        <a:lstStyle/>
                        <a:p>
                          <a:pPr algn="ctr">
                            <a:lnSpc>
                              <a:spcPts val="1800"/>
                            </a:lnSpc>
                          </a:pPr>
                          <a:r>
                            <a:rPr lang="zh-CN" sz="1800" b="0" kern="0" dirty="0">
                              <a:solidFill>
                                <a:schemeClr val="tx1"/>
                              </a:solidFill>
                              <a:effectLst/>
                              <a:latin typeface="+mn-lt"/>
                              <a:ea typeface="黑体" panose="02010609060101010101" pitchFamily="49" charset="-122"/>
                            </a:rPr>
                            <a:t>关联规则</a:t>
                          </a:r>
                          <a:endParaRPr lang="zh-CN" sz="1800" b="0" kern="100" dirty="0">
                            <a:solidFill>
                              <a:schemeClr val="tx1"/>
                            </a:solidFill>
                            <a:effectLst/>
                            <a:latin typeface="+mn-lt"/>
                            <a:ea typeface="黑体" panose="02010609060101010101" pitchFamily="49" charset="-122"/>
                            <a:cs typeface="Times New Roman" panose="02020603050405020304" pitchFamily="18" charset="0"/>
                          </a:endParaRPr>
                        </a:p>
                      </a:txBody>
                      <a:tcPr marL="68580" marR="68580" marT="0" marB="0" anchor="ctr">
                        <a:noFill/>
                      </a:tcPr>
                    </a:tc>
                    <a:extLst>
                      <a:ext uri="{0D108BD9-81ED-4DB2-BD59-A6C34878D82A}">
                        <a16:rowId xmlns:a16="http://schemas.microsoft.com/office/drawing/2014/main" val="1143026257"/>
                      </a:ext>
                    </a:extLst>
                  </a:tr>
                  <a:tr h="381153">
                    <a:tc>
                      <a:txBody>
                        <a:bodyPr/>
                        <a:lstStyle/>
                        <a:p>
                          <a:pPr algn="ctr">
                            <a:lnSpc>
                              <a:spcPts val="1800"/>
                            </a:lnSpc>
                          </a:pPr>
                          <a:r>
                            <a:rPr lang="en-US" sz="1800" b="0" kern="0" dirty="0">
                              <a:solidFill>
                                <a:schemeClr val="tx1"/>
                              </a:solidFill>
                              <a:effectLst/>
                              <a:latin typeface="+mn-lt"/>
                            </a:rPr>
                            <a:t>{A}</a:t>
                          </a:r>
                          <a:endParaRPr lang="zh-CN" sz="1800" b="0" kern="100" dirty="0">
                            <a:solidFill>
                              <a:schemeClr val="tx1"/>
                            </a:solidFill>
                            <a:effectLst/>
                            <a:latin typeface="+mn-lt"/>
                            <a:ea typeface="等线" panose="02010600030101010101" pitchFamily="2" charset="-122"/>
                            <a:cs typeface="Times New Roman" panose="02020603050405020304" pitchFamily="18" charset="0"/>
                          </a:endParaRPr>
                        </a:p>
                      </a:txBody>
                      <a:tcPr marL="68580" marR="68580" marT="0" marB="0" anchor="ctr">
                        <a:noFill/>
                      </a:tcPr>
                    </a:tc>
                    <a:tc>
                      <a:txBody>
                        <a:bodyPr/>
                        <a:lstStyle/>
                        <a:p>
                          <a:pPr algn="ctr">
                            <a:lnSpc>
                              <a:spcPts val="1800"/>
                            </a:lnSpc>
                          </a:pPr>
                          <a:r>
                            <a:rPr lang="en-US" sz="1800" kern="0" dirty="0">
                              <a:solidFill>
                                <a:schemeClr val="tx1"/>
                              </a:solidFill>
                              <a:effectLst/>
                              <a:latin typeface="+mn-lt"/>
                            </a:rPr>
                            <a:t>2/6=0.33</a:t>
                          </a:r>
                          <a:endParaRPr lang="zh-CN" sz="1800" kern="100" dirty="0">
                            <a:solidFill>
                              <a:schemeClr val="tx1"/>
                            </a:solidFill>
                            <a:effectLst/>
                            <a:latin typeface="+mn-lt"/>
                            <a:ea typeface="等线" panose="02010600030101010101" pitchFamily="2" charset="-122"/>
                            <a:cs typeface="Times New Roman" panose="02020603050405020304" pitchFamily="18" charset="0"/>
                          </a:endParaRPr>
                        </a:p>
                      </a:txBody>
                      <a:tcPr marL="68580" marR="68580" marT="0" marB="0" anchor="ctr">
                        <a:noFill/>
                      </a:tcPr>
                    </a:tc>
                    <a:tc>
                      <a:txBody>
                        <a:bodyPr/>
                        <a:lstStyle/>
                        <a:p>
                          <a:pPr algn="ctr">
                            <a:lnSpc>
                              <a:spcPts val="1800"/>
                            </a:lnSpc>
                          </a:pPr>
                          <a14:m>
                            <m:oMathPara xmlns:m="http://schemas.openxmlformats.org/officeDocument/2006/math">
                              <m:oMathParaPr>
                                <m:jc m:val="centerGroup"/>
                              </m:oMathParaPr>
                              <m:oMath xmlns:m="http://schemas.openxmlformats.org/officeDocument/2006/math">
                                <m:r>
                                  <m:rPr>
                                    <m:sty m:val="p"/>
                                  </m:rPr>
                                  <a:rPr lang="en-US" sz="1800" kern="0" smtClean="0">
                                    <a:solidFill>
                                      <a:schemeClr val="tx1"/>
                                    </a:solidFill>
                                    <a:effectLst/>
                                    <a:latin typeface="Cambria Math" panose="02040503050406030204" pitchFamily="18" charset="0"/>
                                  </a:rPr>
                                  <m:t>A</m:t>
                                </m:r>
                                <m:r>
                                  <a:rPr lang="en-US" sz="1800" kern="0" smtClean="0">
                                    <a:solidFill>
                                      <a:schemeClr val="tx1"/>
                                    </a:solidFill>
                                    <a:effectLst/>
                                    <a:latin typeface="Cambria Math" panose="02040503050406030204" pitchFamily="18" charset="0"/>
                                  </a:rPr>
                                  <m:t>→</m:t>
                                </m:r>
                                <m:r>
                                  <m:rPr>
                                    <m:sty m:val="p"/>
                                  </m:rPr>
                                  <a:rPr lang="en-US" sz="1800" kern="0" smtClean="0">
                                    <a:solidFill>
                                      <a:schemeClr val="tx1"/>
                                    </a:solidFill>
                                    <a:effectLst/>
                                    <a:latin typeface="Cambria Math" panose="02040503050406030204" pitchFamily="18" charset="0"/>
                                  </a:rPr>
                                  <m:t>B</m:t>
                                </m:r>
                                <m:r>
                                  <a:rPr lang="en-US" sz="1800" kern="0" smtClean="0">
                                    <a:solidFill>
                                      <a:schemeClr val="tx1"/>
                                    </a:solidFill>
                                    <a:effectLst/>
                                    <a:latin typeface="Cambria Math" panose="02040503050406030204" pitchFamily="18" charset="0"/>
                                  </a:rPr>
                                  <m:t>∧</m:t>
                                </m:r>
                                <m:r>
                                  <m:rPr>
                                    <m:sty m:val="p"/>
                                  </m:rPr>
                                  <a:rPr lang="en-US" sz="1800" kern="0" smtClean="0">
                                    <a:solidFill>
                                      <a:schemeClr val="tx1"/>
                                    </a:solidFill>
                                    <a:effectLst/>
                                    <a:latin typeface="Cambria Math" panose="02040503050406030204" pitchFamily="18" charset="0"/>
                                  </a:rPr>
                                  <m:t>E</m:t>
                                </m:r>
                              </m:oMath>
                            </m:oMathPara>
                          </a14:m>
                          <a:endParaRPr lang="zh-CN" sz="1800" kern="100">
                            <a:solidFill>
                              <a:schemeClr val="tx1"/>
                            </a:solidFill>
                            <a:effectLst/>
                            <a:latin typeface="+mn-lt"/>
                            <a:ea typeface="等线" panose="02010600030101010101" pitchFamily="2" charset="-122"/>
                            <a:cs typeface="Times New Roman" panose="02020603050405020304" pitchFamily="18" charset="0"/>
                          </a:endParaRPr>
                        </a:p>
                      </a:txBody>
                      <a:tcPr marL="68580" marR="68580" marT="0" marB="0" anchor="ctr">
                        <a:noFill/>
                      </a:tcPr>
                    </a:tc>
                    <a:extLst>
                      <a:ext uri="{0D108BD9-81ED-4DB2-BD59-A6C34878D82A}">
                        <a16:rowId xmlns:a16="http://schemas.microsoft.com/office/drawing/2014/main" val="2133700691"/>
                      </a:ext>
                    </a:extLst>
                  </a:tr>
                  <a:tr h="381153">
                    <a:tc>
                      <a:txBody>
                        <a:bodyPr/>
                        <a:lstStyle/>
                        <a:p>
                          <a:pPr algn="ctr">
                            <a:lnSpc>
                              <a:spcPts val="1800"/>
                            </a:lnSpc>
                          </a:pPr>
                          <a:r>
                            <a:rPr lang="en-US" sz="1800" b="0" kern="0" dirty="0">
                              <a:solidFill>
                                <a:schemeClr val="tx1"/>
                              </a:solidFill>
                              <a:effectLst/>
                              <a:latin typeface="+mn-lt"/>
                            </a:rPr>
                            <a:t>{B}</a:t>
                          </a:r>
                          <a:endParaRPr lang="zh-CN" sz="1800" b="0" kern="100" dirty="0">
                            <a:solidFill>
                              <a:schemeClr val="tx1"/>
                            </a:solidFill>
                            <a:effectLst/>
                            <a:latin typeface="+mn-lt"/>
                            <a:ea typeface="等线" panose="02010600030101010101" pitchFamily="2" charset="-122"/>
                            <a:cs typeface="Times New Roman" panose="02020603050405020304" pitchFamily="18" charset="0"/>
                          </a:endParaRPr>
                        </a:p>
                      </a:txBody>
                      <a:tcPr marL="68580" marR="68580" marT="0" marB="0" anchor="ctr">
                        <a:noFill/>
                      </a:tcPr>
                    </a:tc>
                    <a:tc>
                      <a:txBody>
                        <a:bodyPr/>
                        <a:lstStyle/>
                        <a:p>
                          <a:pPr algn="ctr">
                            <a:lnSpc>
                              <a:spcPts val="1800"/>
                            </a:lnSpc>
                          </a:pPr>
                          <a:r>
                            <a:rPr lang="en-US" sz="1800" kern="0">
                              <a:solidFill>
                                <a:schemeClr val="tx1"/>
                              </a:solidFill>
                              <a:effectLst/>
                              <a:latin typeface="+mn-lt"/>
                            </a:rPr>
                            <a:t>2/7=0.29</a:t>
                          </a:r>
                          <a:endParaRPr lang="zh-CN" sz="1800" kern="100">
                            <a:solidFill>
                              <a:schemeClr val="tx1"/>
                            </a:solidFill>
                            <a:effectLst/>
                            <a:latin typeface="+mn-lt"/>
                            <a:ea typeface="等线" panose="02010600030101010101" pitchFamily="2" charset="-122"/>
                            <a:cs typeface="Times New Roman" panose="02020603050405020304" pitchFamily="18" charset="0"/>
                          </a:endParaRPr>
                        </a:p>
                      </a:txBody>
                      <a:tcPr marL="68580" marR="68580" marT="0" marB="0" anchor="ctr">
                        <a:noFill/>
                      </a:tcPr>
                    </a:tc>
                    <a:tc>
                      <a:txBody>
                        <a:bodyPr/>
                        <a:lstStyle/>
                        <a:p>
                          <a:pPr algn="ctr">
                            <a:lnSpc>
                              <a:spcPts val="1800"/>
                            </a:lnSpc>
                          </a:pPr>
                          <a14:m>
                            <m:oMathPara xmlns:m="http://schemas.openxmlformats.org/officeDocument/2006/math">
                              <m:oMathParaPr>
                                <m:jc m:val="centerGroup"/>
                              </m:oMathParaPr>
                              <m:oMath xmlns:m="http://schemas.openxmlformats.org/officeDocument/2006/math">
                                <m:r>
                                  <m:rPr>
                                    <m:sty m:val="p"/>
                                  </m:rPr>
                                  <a:rPr lang="en-US" sz="1800" kern="0" smtClean="0">
                                    <a:solidFill>
                                      <a:schemeClr val="tx1"/>
                                    </a:solidFill>
                                    <a:effectLst/>
                                    <a:latin typeface="Cambria Math" panose="02040503050406030204" pitchFamily="18" charset="0"/>
                                  </a:rPr>
                                  <m:t>B</m:t>
                                </m:r>
                                <m:r>
                                  <a:rPr lang="en-US" sz="1800" kern="0" smtClean="0">
                                    <a:solidFill>
                                      <a:schemeClr val="tx1"/>
                                    </a:solidFill>
                                    <a:effectLst/>
                                    <a:latin typeface="Cambria Math" panose="02040503050406030204" pitchFamily="18" charset="0"/>
                                  </a:rPr>
                                  <m:t>→</m:t>
                                </m:r>
                                <m:r>
                                  <m:rPr>
                                    <m:sty m:val="p"/>
                                  </m:rPr>
                                  <a:rPr lang="en-US" sz="1800" kern="0" smtClean="0">
                                    <a:solidFill>
                                      <a:schemeClr val="tx1"/>
                                    </a:solidFill>
                                    <a:effectLst/>
                                    <a:latin typeface="Cambria Math" panose="02040503050406030204" pitchFamily="18" charset="0"/>
                                  </a:rPr>
                                  <m:t>A</m:t>
                                </m:r>
                                <m:r>
                                  <a:rPr lang="en-US" sz="1800" kern="0" smtClean="0">
                                    <a:solidFill>
                                      <a:schemeClr val="tx1"/>
                                    </a:solidFill>
                                    <a:effectLst/>
                                    <a:latin typeface="Cambria Math" panose="02040503050406030204" pitchFamily="18" charset="0"/>
                                  </a:rPr>
                                  <m:t>∧</m:t>
                                </m:r>
                                <m:r>
                                  <m:rPr>
                                    <m:sty m:val="p"/>
                                  </m:rPr>
                                  <a:rPr lang="en-US" sz="1800" kern="0" smtClean="0">
                                    <a:solidFill>
                                      <a:schemeClr val="tx1"/>
                                    </a:solidFill>
                                    <a:effectLst/>
                                    <a:latin typeface="Cambria Math" panose="02040503050406030204" pitchFamily="18" charset="0"/>
                                  </a:rPr>
                                  <m:t>E</m:t>
                                </m:r>
                              </m:oMath>
                            </m:oMathPara>
                          </a14:m>
                          <a:endParaRPr lang="zh-CN" sz="1800" kern="100" dirty="0">
                            <a:solidFill>
                              <a:schemeClr val="tx1"/>
                            </a:solidFill>
                            <a:effectLst/>
                            <a:latin typeface="+mn-lt"/>
                            <a:ea typeface="等线" panose="02010600030101010101" pitchFamily="2" charset="-122"/>
                            <a:cs typeface="Times New Roman" panose="02020603050405020304" pitchFamily="18" charset="0"/>
                          </a:endParaRPr>
                        </a:p>
                      </a:txBody>
                      <a:tcPr marL="68580" marR="68580" marT="0" marB="0" anchor="ctr">
                        <a:noFill/>
                      </a:tcPr>
                    </a:tc>
                    <a:extLst>
                      <a:ext uri="{0D108BD9-81ED-4DB2-BD59-A6C34878D82A}">
                        <a16:rowId xmlns:a16="http://schemas.microsoft.com/office/drawing/2014/main" val="351838427"/>
                      </a:ext>
                    </a:extLst>
                  </a:tr>
                  <a:tr h="381153">
                    <a:tc>
                      <a:txBody>
                        <a:bodyPr/>
                        <a:lstStyle/>
                        <a:p>
                          <a:pPr algn="ctr">
                            <a:lnSpc>
                              <a:spcPts val="1800"/>
                            </a:lnSpc>
                          </a:pPr>
                          <a:r>
                            <a:rPr lang="en-US" sz="1800" b="0" kern="0" dirty="0">
                              <a:solidFill>
                                <a:schemeClr val="tx1"/>
                              </a:solidFill>
                              <a:effectLst/>
                              <a:latin typeface="+mn-lt"/>
                            </a:rPr>
                            <a:t>{E}</a:t>
                          </a:r>
                          <a:endParaRPr lang="zh-CN" sz="1800" b="0" kern="100" dirty="0">
                            <a:solidFill>
                              <a:schemeClr val="tx1"/>
                            </a:solidFill>
                            <a:effectLst/>
                            <a:latin typeface="+mn-lt"/>
                            <a:ea typeface="等线" panose="02010600030101010101" pitchFamily="2" charset="-122"/>
                            <a:cs typeface="Times New Roman" panose="02020603050405020304" pitchFamily="18" charset="0"/>
                          </a:endParaRPr>
                        </a:p>
                      </a:txBody>
                      <a:tcPr marL="68580" marR="68580" marT="0" marB="0" anchor="ctr">
                        <a:noFill/>
                      </a:tcPr>
                    </a:tc>
                    <a:tc>
                      <a:txBody>
                        <a:bodyPr/>
                        <a:lstStyle/>
                        <a:p>
                          <a:pPr algn="ctr">
                            <a:lnSpc>
                              <a:spcPts val="1800"/>
                            </a:lnSpc>
                          </a:pPr>
                          <a:r>
                            <a:rPr lang="en-US" sz="1800" kern="0">
                              <a:solidFill>
                                <a:schemeClr val="tx1"/>
                              </a:solidFill>
                              <a:effectLst/>
                              <a:latin typeface="+mn-lt"/>
                            </a:rPr>
                            <a:t>2/2=1</a:t>
                          </a:r>
                          <a:endParaRPr lang="zh-CN" sz="1800" kern="100">
                            <a:solidFill>
                              <a:schemeClr val="tx1"/>
                            </a:solidFill>
                            <a:effectLst/>
                            <a:latin typeface="+mn-lt"/>
                            <a:ea typeface="等线" panose="02010600030101010101" pitchFamily="2" charset="-122"/>
                            <a:cs typeface="Times New Roman" panose="02020603050405020304" pitchFamily="18" charset="0"/>
                          </a:endParaRPr>
                        </a:p>
                      </a:txBody>
                      <a:tcPr marL="68580" marR="68580" marT="0" marB="0" anchor="ctr">
                        <a:noFill/>
                      </a:tcPr>
                    </a:tc>
                    <a:tc>
                      <a:txBody>
                        <a:bodyPr/>
                        <a:lstStyle/>
                        <a:p>
                          <a:pPr algn="ctr">
                            <a:lnSpc>
                              <a:spcPts val="1800"/>
                            </a:lnSpc>
                          </a:pPr>
                          <a14:m>
                            <m:oMathPara xmlns:m="http://schemas.openxmlformats.org/officeDocument/2006/math">
                              <m:oMathParaPr>
                                <m:jc m:val="centerGroup"/>
                              </m:oMathParaPr>
                              <m:oMath xmlns:m="http://schemas.openxmlformats.org/officeDocument/2006/math">
                                <m:r>
                                  <m:rPr>
                                    <m:sty m:val="p"/>
                                  </m:rPr>
                                  <a:rPr lang="en-US" sz="1800" kern="0" smtClean="0">
                                    <a:solidFill>
                                      <a:schemeClr val="tx1"/>
                                    </a:solidFill>
                                    <a:effectLst/>
                                    <a:latin typeface="Cambria Math" panose="02040503050406030204" pitchFamily="18" charset="0"/>
                                  </a:rPr>
                                  <m:t>E</m:t>
                                </m:r>
                                <m:r>
                                  <a:rPr lang="en-US" sz="1800" kern="0" smtClean="0">
                                    <a:solidFill>
                                      <a:schemeClr val="tx1"/>
                                    </a:solidFill>
                                    <a:effectLst/>
                                    <a:latin typeface="Cambria Math" panose="02040503050406030204" pitchFamily="18" charset="0"/>
                                  </a:rPr>
                                  <m:t>→</m:t>
                                </m:r>
                                <m:r>
                                  <m:rPr>
                                    <m:sty m:val="p"/>
                                  </m:rPr>
                                  <a:rPr lang="en-US" sz="1800" kern="0" smtClean="0">
                                    <a:solidFill>
                                      <a:schemeClr val="tx1"/>
                                    </a:solidFill>
                                    <a:effectLst/>
                                    <a:latin typeface="Cambria Math" panose="02040503050406030204" pitchFamily="18" charset="0"/>
                                  </a:rPr>
                                  <m:t>A</m:t>
                                </m:r>
                                <m:r>
                                  <a:rPr lang="en-US" sz="1800" kern="0" smtClean="0">
                                    <a:solidFill>
                                      <a:schemeClr val="tx1"/>
                                    </a:solidFill>
                                    <a:effectLst/>
                                    <a:latin typeface="Cambria Math" panose="02040503050406030204" pitchFamily="18" charset="0"/>
                                  </a:rPr>
                                  <m:t>∧</m:t>
                                </m:r>
                                <m:r>
                                  <m:rPr>
                                    <m:sty m:val="p"/>
                                  </m:rPr>
                                  <a:rPr lang="en-US" sz="1800" kern="0" smtClean="0">
                                    <a:solidFill>
                                      <a:schemeClr val="tx1"/>
                                    </a:solidFill>
                                    <a:effectLst/>
                                    <a:latin typeface="Cambria Math" panose="02040503050406030204" pitchFamily="18" charset="0"/>
                                  </a:rPr>
                                  <m:t>B</m:t>
                                </m:r>
                              </m:oMath>
                            </m:oMathPara>
                          </a14:m>
                          <a:endParaRPr lang="zh-CN" sz="1800" kern="100" dirty="0">
                            <a:solidFill>
                              <a:schemeClr val="tx1"/>
                            </a:solidFill>
                            <a:effectLst/>
                            <a:latin typeface="+mn-lt"/>
                            <a:ea typeface="等线" panose="02010600030101010101" pitchFamily="2" charset="-122"/>
                            <a:cs typeface="Times New Roman" panose="02020603050405020304" pitchFamily="18" charset="0"/>
                          </a:endParaRPr>
                        </a:p>
                      </a:txBody>
                      <a:tcPr marL="68580" marR="68580" marT="0" marB="0" anchor="ctr">
                        <a:noFill/>
                      </a:tcPr>
                    </a:tc>
                    <a:extLst>
                      <a:ext uri="{0D108BD9-81ED-4DB2-BD59-A6C34878D82A}">
                        <a16:rowId xmlns:a16="http://schemas.microsoft.com/office/drawing/2014/main" val="3961808525"/>
                      </a:ext>
                    </a:extLst>
                  </a:tr>
                </a:tbl>
              </a:graphicData>
            </a:graphic>
          </p:graphicFrame>
        </mc:Choice>
        <mc:Fallback xmlns="">
          <p:graphicFrame>
            <p:nvGraphicFramePr>
              <p:cNvPr id="3" name="表格 2">
                <a:extLst>
                  <a:ext uri="{FF2B5EF4-FFF2-40B4-BE49-F238E27FC236}">
                    <a16:creationId xmlns:a16="http://schemas.microsoft.com/office/drawing/2014/main" id="{0B7B0EC8-B946-3A65-20AD-3C2898A03208}"/>
                  </a:ext>
                </a:extLst>
              </p:cNvPr>
              <p:cNvGraphicFramePr>
                <a:graphicFrameLocks noGrp="1"/>
              </p:cNvGraphicFramePr>
              <p:nvPr>
                <p:extLst>
                  <p:ext uri="{D42A27DB-BD31-4B8C-83A1-F6EECF244321}">
                    <p14:modId xmlns:p14="http://schemas.microsoft.com/office/powerpoint/2010/main" val="2925677369"/>
                  </p:ext>
                </p:extLst>
              </p:nvPr>
            </p:nvGraphicFramePr>
            <p:xfrm>
              <a:off x="612692" y="4869160"/>
              <a:ext cx="4281507" cy="1520838"/>
            </p:xfrm>
            <a:graphic>
              <a:graphicData uri="http://schemas.openxmlformats.org/drawingml/2006/table">
                <a:tbl>
                  <a:tblPr firstRow="1" firstCol="1" bandRow="1">
                    <a:tableStyleId>{5C22544A-7EE6-4342-B048-85BDC9FD1C3A}</a:tableStyleId>
                  </a:tblPr>
                  <a:tblGrid>
                    <a:gridCol w="1731653">
                      <a:extLst>
                        <a:ext uri="{9D8B030D-6E8A-4147-A177-3AD203B41FA5}">
                          <a16:colId xmlns:a16="http://schemas.microsoft.com/office/drawing/2014/main" val="2727043183"/>
                        </a:ext>
                      </a:extLst>
                    </a:gridCol>
                    <a:gridCol w="1053891">
                      <a:extLst>
                        <a:ext uri="{9D8B030D-6E8A-4147-A177-3AD203B41FA5}">
                          <a16:colId xmlns:a16="http://schemas.microsoft.com/office/drawing/2014/main" val="3439029527"/>
                        </a:ext>
                      </a:extLst>
                    </a:gridCol>
                    <a:gridCol w="1495963">
                      <a:extLst>
                        <a:ext uri="{9D8B030D-6E8A-4147-A177-3AD203B41FA5}">
                          <a16:colId xmlns:a16="http://schemas.microsoft.com/office/drawing/2014/main" val="1709398473"/>
                        </a:ext>
                      </a:extLst>
                    </a:gridCol>
                  </a:tblGrid>
                  <a:tr h="377379">
                    <a:tc>
                      <a:txBody>
                        <a:bodyPr/>
                        <a:lstStyle/>
                        <a:p>
                          <a:pPr algn="ctr">
                            <a:lnSpc>
                              <a:spcPts val="1800"/>
                            </a:lnSpc>
                          </a:pPr>
                          <a:r>
                            <a:rPr lang="zh-CN" sz="1800" b="0" kern="0" dirty="0">
                              <a:solidFill>
                                <a:schemeClr val="tx1"/>
                              </a:solidFill>
                              <a:effectLst/>
                              <a:latin typeface="+mn-lt"/>
                              <a:ea typeface="黑体" panose="02010609060101010101" pitchFamily="49" charset="-122"/>
                            </a:rPr>
                            <a:t>非空子集</a:t>
                          </a:r>
                          <a:endParaRPr lang="zh-CN" sz="1800" b="0" kern="100" dirty="0">
                            <a:solidFill>
                              <a:schemeClr val="tx1"/>
                            </a:solidFill>
                            <a:effectLst/>
                            <a:latin typeface="+mn-lt"/>
                            <a:ea typeface="黑体" panose="02010609060101010101" pitchFamily="49" charset="-122"/>
                            <a:cs typeface="Times New Roman" panose="02020603050405020304" pitchFamily="18" charset="0"/>
                          </a:endParaRPr>
                        </a:p>
                      </a:txBody>
                      <a:tcPr marL="68580" marR="68580" marT="0" marB="0" anchor="ctr">
                        <a:noFill/>
                      </a:tcPr>
                    </a:tc>
                    <a:tc>
                      <a:txBody>
                        <a:bodyPr/>
                        <a:lstStyle/>
                        <a:p>
                          <a:pPr algn="ctr">
                            <a:lnSpc>
                              <a:spcPts val="1800"/>
                            </a:lnSpc>
                          </a:pPr>
                          <a:r>
                            <a:rPr lang="zh-CN" sz="1800" b="0" kern="0" dirty="0">
                              <a:solidFill>
                                <a:schemeClr val="tx1"/>
                              </a:solidFill>
                              <a:effectLst/>
                              <a:latin typeface="+mn-lt"/>
                              <a:ea typeface="黑体" panose="02010609060101010101" pitchFamily="49" charset="-122"/>
                            </a:rPr>
                            <a:t>置信度</a:t>
                          </a:r>
                          <a:endParaRPr lang="zh-CN" sz="1800" b="0" kern="100" dirty="0">
                            <a:solidFill>
                              <a:schemeClr val="tx1"/>
                            </a:solidFill>
                            <a:effectLst/>
                            <a:latin typeface="+mn-lt"/>
                            <a:ea typeface="黑体" panose="02010609060101010101" pitchFamily="49" charset="-122"/>
                            <a:cs typeface="Times New Roman" panose="02020603050405020304" pitchFamily="18" charset="0"/>
                          </a:endParaRPr>
                        </a:p>
                      </a:txBody>
                      <a:tcPr marL="68580" marR="68580" marT="0" marB="0" anchor="ctr">
                        <a:noFill/>
                      </a:tcPr>
                    </a:tc>
                    <a:tc>
                      <a:txBody>
                        <a:bodyPr/>
                        <a:lstStyle/>
                        <a:p>
                          <a:pPr algn="ctr">
                            <a:lnSpc>
                              <a:spcPts val="1800"/>
                            </a:lnSpc>
                          </a:pPr>
                          <a:r>
                            <a:rPr lang="zh-CN" sz="1800" b="0" kern="0" dirty="0">
                              <a:solidFill>
                                <a:schemeClr val="tx1"/>
                              </a:solidFill>
                              <a:effectLst/>
                              <a:latin typeface="+mn-lt"/>
                              <a:ea typeface="黑体" panose="02010609060101010101" pitchFamily="49" charset="-122"/>
                            </a:rPr>
                            <a:t>关联规则</a:t>
                          </a:r>
                          <a:endParaRPr lang="zh-CN" sz="1800" b="0" kern="100" dirty="0">
                            <a:solidFill>
                              <a:schemeClr val="tx1"/>
                            </a:solidFill>
                            <a:effectLst/>
                            <a:latin typeface="+mn-lt"/>
                            <a:ea typeface="黑体" panose="02010609060101010101" pitchFamily="49" charset="-122"/>
                            <a:cs typeface="Times New Roman" panose="02020603050405020304" pitchFamily="18" charset="0"/>
                          </a:endParaRPr>
                        </a:p>
                      </a:txBody>
                      <a:tcPr marL="68580" marR="68580" marT="0" marB="0" anchor="ctr">
                        <a:noFill/>
                      </a:tcPr>
                    </a:tc>
                    <a:extLst>
                      <a:ext uri="{0D108BD9-81ED-4DB2-BD59-A6C34878D82A}">
                        <a16:rowId xmlns:a16="http://schemas.microsoft.com/office/drawing/2014/main" val="1143026257"/>
                      </a:ext>
                    </a:extLst>
                  </a:tr>
                  <a:tr h="381153">
                    <a:tc>
                      <a:txBody>
                        <a:bodyPr/>
                        <a:lstStyle/>
                        <a:p>
                          <a:pPr algn="ctr">
                            <a:lnSpc>
                              <a:spcPts val="1800"/>
                            </a:lnSpc>
                          </a:pPr>
                          <a:r>
                            <a:rPr lang="en-US" sz="1800" b="0" kern="0" dirty="0">
                              <a:solidFill>
                                <a:schemeClr val="tx1"/>
                              </a:solidFill>
                              <a:effectLst/>
                              <a:latin typeface="+mn-lt"/>
                            </a:rPr>
                            <a:t>{A}</a:t>
                          </a:r>
                          <a:endParaRPr lang="zh-CN" sz="1800" b="0" kern="100" dirty="0">
                            <a:solidFill>
                              <a:schemeClr val="tx1"/>
                            </a:solidFill>
                            <a:effectLst/>
                            <a:latin typeface="+mn-lt"/>
                            <a:ea typeface="等线" panose="02010600030101010101" pitchFamily="2" charset="-122"/>
                            <a:cs typeface="Times New Roman" panose="02020603050405020304" pitchFamily="18" charset="0"/>
                          </a:endParaRPr>
                        </a:p>
                      </a:txBody>
                      <a:tcPr marL="68580" marR="68580" marT="0" marB="0" anchor="ctr">
                        <a:noFill/>
                      </a:tcPr>
                    </a:tc>
                    <a:tc>
                      <a:txBody>
                        <a:bodyPr/>
                        <a:lstStyle/>
                        <a:p>
                          <a:pPr algn="ctr">
                            <a:lnSpc>
                              <a:spcPts val="1800"/>
                            </a:lnSpc>
                          </a:pPr>
                          <a:r>
                            <a:rPr lang="en-US" sz="1800" kern="0" dirty="0">
                              <a:solidFill>
                                <a:schemeClr val="tx1"/>
                              </a:solidFill>
                              <a:effectLst/>
                              <a:latin typeface="+mn-lt"/>
                            </a:rPr>
                            <a:t>2/6=0.33</a:t>
                          </a:r>
                          <a:endParaRPr lang="zh-CN" sz="1800" kern="100" dirty="0">
                            <a:solidFill>
                              <a:schemeClr val="tx1"/>
                            </a:solidFill>
                            <a:effectLst/>
                            <a:latin typeface="+mn-lt"/>
                            <a:ea typeface="等线" panose="02010600030101010101" pitchFamily="2" charset="-122"/>
                            <a:cs typeface="Times New Roman" panose="02020603050405020304" pitchFamily="18" charset="0"/>
                          </a:endParaRPr>
                        </a:p>
                      </a:txBody>
                      <a:tcPr marL="68580" marR="68580" marT="0" marB="0" anchor="ctr">
                        <a:noFill/>
                      </a:tcPr>
                    </a:tc>
                    <a:tc>
                      <a:txBody>
                        <a:bodyPr/>
                        <a:lstStyle/>
                        <a:p>
                          <a:endParaRPr lang="zh-CN"/>
                        </a:p>
                      </a:txBody>
                      <a:tcPr marL="68580" marR="68580" marT="0" marB="0" anchor="ctr">
                        <a:blipFill>
                          <a:blip r:embed="rId2"/>
                          <a:stretch>
                            <a:fillRect l="-186179" t="-114286" r="-2033" b="-217460"/>
                          </a:stretch>
                        </a:blipFill>
                      </a:tcPr>
                    </a:tc>
                    <a:extLst>
                      <a:ext uri="{0D108BD9-81ED-4DB2-BD59-A6C34878D82A}">
                        <a16:rowId xmlns:a16="http://schemas.microsoft.com/office/drawing/2014/main" val="2133700691"/>
                      </a:ext>
                    </a:extLst>
                  </a:tr>
                  <a:tr h="381153">
                    <a:tc>
                      <a:txBody>
                        <a:bodyPr/>
                        <a:lstStyle/>
                        <a:p>
                          <a:pPr algn="ctr">
                            <a:lnSpc>
                              <a:spcPts val="1800"/>
                            </a:lnSpc>
                          </a:pPr>
                          <a:r>
                            <a:rPr lang="en-US" sz="1800" b="0" kern="0" dirty="0">
                              <a:solidFill>
                                <a:schemeClr val="tx1"/>
                              </a:solidFill>
                              <a:effectLst/>
                              <a:latin typeface="+mn-lt"/>
                            </a:rPr>
                            <a:t>{B}</a:t>
                          </a:r>
                          <a:endParaRPr lang="zh-CN" sz="1800" b="0" kern="100" dirty="0">
                            <a:solidFill>
                              <a:schemeClr val="tx1"/>
                            </a:solidFill>
                            <a:effectLst/>
                            <a:latin typeface="+mn-lt"/>
                            <a:ea typeface="等线" panose="02010600030101010101" pitchFamily="2" charset="-122"/>
                            <a:cs typeface="Times New Roman" panose="02020603050405020304" pitchFamily="18" charset="0"/>
                          </a:endParaRPr>
                        </a:p>
                      </a:txBody>
                      <a:tcPr marL="68580" marR="68580" marT="0" marB="0" anchor="ctr">
                        <a:noFill/>
                      </a:tcPr>
                    </a:tc>
                    <a:tc>
                      <a:txBody>
                        <a:bodyPr/>
                        <a:lstStyle/>
                        <a:p>
                          <a:pPr algn="ctr">
                            <a:lnSpc>
                              <a:spcPts val="1800"/>
                            </a:lnSpc>
                          </a:pPr>
                          <a:r>
                            <a:rPr lang="en-US" sz="1800" kern="0">
                              <a:solidFill>
                                <a:schemeClr val="tx1"/>
                              </a:solidFill>
                              <a:effectLst/>
                              <a:latin typeface="+mn-lt"/>
                            </a:rPr>
                            <a:t>2/7=0.29</a:t>
                          </a:r>
                          <a:endParaRPr lang="zh-CN" sz="1800" kern="100">
                            <a:solidFill>
                              <a:schemeClr val="tx1"/>
                            </a:solidFill>
                            <a:effectLst/>
                            <a:latin typeface="+mn-lt"/>
                            <a:ea typeface="等线" panose="02010600030101010101" pitchFamily="2" charset="-122"/>
                            <a:cs typeface="Times New Roman" panose="02020603050405020304" pitchFamily="18" charset="0"/>
                          </a:endParaRPr>
                        </a:p>
                      </a:txBody>
                      <a:tcPr marL="68580" marR="68580" marT="0" marB="0" anchor="ctr">
                        <a:noFill/>
                      </a:tcPr>
                    </a:tc>
                    <a:tc>
                      <a:txBody>
                        <a:bodyPr/>
                        <a:lstStyle/>
                        <a:p>
                          <a:endParaRPr lang="zh-CN"/>
                        </a:p>
                      </a:txBody>
                      <a:tcPr marL="68580" marR="68580" marT="0" marB="0" anchor="ctr">
                        <a:blipFill>
                          <a:blip r:embed="rId2"/>
                          <a:stretch>
                            <a:fillRect l="-186179" t="-214286" r="-2033" b="-117460"/>
                          </a:stretch>
                        </a:blipFill>
                      </a:tcPr>
                    </a:tc>
                    <a:extLst>
                      <a:ext uri="{0D108BD9-81ED-4DB2-BD59-A6C34878D82A}">
                        <a16:rowId xmlns:a16="http://schemas.microsoft.com/office/drawing/2014/main" val="351838427"/>
                      </a:ext>
                    </a:extLst>
                  </a:tr>
                  <a:tr h="381153">
                    <a:tc>
                      <a:txBody>
                        <a:bodyPr/>
                        <a:lstStyle/>
                        <a:p>
                          <a:pPr algn="ctr">
                            <a:lnSpc>
                              <a:spcPts val="1800"/>
                            </a:lnSpc>
                          </a:pPr>
                          <a:r>
                            <a:rPr lang="en-US" sz="1800" b="0" kern="0" dirty="0">
                              <a:solidFill>
                                <a:schemeClr val="tx1"/>
                              </a:solidFill>
                              <a:effectLst/>
                              <a:latin typeface="+mn-lt"/>
                            </a:rPr>
                            <a:t>{E}</a:t>
                          </a:r>
                          <a:endParaRPr lang="zh-CN" sz="1800" b="0" kern="100" dirty="0">
                            <a:solidFill>
                              <a:schemeClr val="tx1"/>
                            </a:solidFill>
                            <a:effectLst/>
                            <a:latin typeface="+mn-lt"/>
                            <a:ea typeface="等线" panose="02010600030101010101" pitchFamily="2" charset="-122"/>
                            <a:cs typeface="Times New Roman" panose="02020603050405020304" pitchFamily="18" charset="0"/>
                          </a:endParaRPr>
                        </a:p>
                      </a:txBody>
                      <a:tcPr marL="68580" marR="68580" marT="0" marB="0" anchor="ctr">
                        <a:noFill/>
                      </a:tcPr>
                    </a:tc>
                    <a:tc>
                      <a:txBody>
                        <a:bodyPr/>
                        <a:lstStyle/>
                        <a:p>
                          <a:pPr algn="ctr">
                            <a:lnSpc>
                              <a:spcPts val="1800"/>
                            </a:lnSpc>
                          </a:pPr>
                          <a:r>
                            <a:rPr lang="en-US" sz="1800" kern="0">
                              <a:solidFill>
                                <a:schemeClr val="tx1"/>
                              </a:solidFill>
                              <a:effectLst/>
                              <a:latin typeface="+mn-lt"/>
                            </a:rPr>
                            <a:t>2/2=1</a:t>
                          </a:r>
                          <a:endParaRPr lang="zh-CN" sz="1800" kern="100">
                            <a:solidFill>
                              <a:schemeClr val="tx1"/>
                            </a:solidFill>
                            <a:effectLst/>
                            <a:latin typeface="+mn-lt"/>
                            <a:ea typeface="等线" panose="02010600030101010101" pitchFamily="2" charset="-122"/>
                            <a:cs typeface="Times New Roman" panose="02020603050405020304" pitchFamily="18" charset="0"/>
                          </a:endParaRPr>
                        </a:p>
                      </a:txBody>
                      <a:tcPr marL="68580" marR="68580" marT="0" marB="0" anchor="ctr">
                        <a:noFill/>
                      </a:tcPr>
                    </a:tc>
                    <a:tc>
                      <a:txBody>
                        <a:bodyPr/>
                        <a:lstStyle/>
                        <a:p>
                          <a:endParaRPr lang="zh-CN"/>
                        </a:p>
                      </a:txBody>
                      <a:tcPr marL="68580" marR="68580" marT="0" marB="0" anchor="ctr">
                        <a:blipFill>
                          <a:blip r:embed="rId2"/>
                          <a:stretch>
                            <a:fillRect l="-186179" t="-314286" r="-2033" b="-17460"/>
                          </a:stretch>
                        </a:blipFill>
                      </a:tcPr>
                    </a:tc>
                    <a:extLst>
                      <a:ext uri="{0D108BD9-81ED-4DB2-BD59-A6C34878D82A}">
                        <a16:rowId xmlns:a16="http://schemas.microsoft.com/office/drawing/2014/main" val="3961808525"/>
                      </a:ext>
                    </a:extLst>
                  </a:tr>
                </a:tbl>
              </a:graphicData>
            </a:graphic>
          </p:graphicFrame>
        </mc:Fallback>
      </mc:AlternateContent>
      <p:sp>
        <p:nvSpPr>
          <p:cNvPr id="4" name="Rectangle 1">
            <a:extLst>
              <a:ext uri="{FF2B5EF4-FFF2-40B4-BE49-F238E27FC236}">
                <a16:creationId xmlns:a16="http://schemas.microsoft.com/office/drawing/2014/main" id="{16B764C9-4876-674C-F826-A0EE084374BA}"/>
              </a:ext>
            </a:extLst>
          </p:cNvPr>
          <p:cNvSpPr>
            <a:spLocks noChangeArrowheads="1"/>
          </p:cNvSpPr>
          <p:nvPr/>
        </p:nvSpPr>
        <p:spPr bwMode="auto">
          <a:xfrm>
            <a:off x="894556" y="2007315"/>
            <a:ext cx="8141939" cy="236218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algn="l" defTabSz="914400" rtl="0" eaLnBrk="0" fontAlgn="base" latinLnBrk="0" hangingPunct="0">
              <a:lnSpc>
                <a:spcPts val="2800"/>
              </a:lnSpc>
              <a:spcBef>
                <a:spcPts val="600"/>
              </a:spcBef>
              <a:spcAft>
                <a:spcPct val="0"/>
              </a:spcAft>
              <a:buClrTx/>
              <a:buSzTx/>
              <a:buFontTx/>
              <a:buNone/>
              <a:tabLst/>
            </a:pPr>
            <a:r>
              <a:rPr kumimoji="0" lang="zh-CN" altLang="en-US" sz="2000" i="0" u="none" strike="noStrike" cap="none" normalizeH="0" baseline="0" dirty="0">
                <a:ln>
                  <a:noFill/>
                </a:ln>
                <a:solidFill>
                  <a:srgbClr val="0000FF"/>
                </a:solidFill>
                <a:effectLst/>
                <a:latin typeface="+mn-lt"/>
                <a:ea typeface="黑体" panose="02010609060101010101" pitchFamily="49" charset="-122"/>
                <a:cs typeface="Times New Roman" panose="02020603050405020304" pitchFamily="18" charset="0"/>
              </a:rPr>
              <a:t>基于挖掘得到的频繁项集</a:t>
            </a:r>
            <a:r>
              <a:rPr kumimoji="0" lang="en-US" altLang="zh-CN" sz="2000" i="1" u="none" strike="noStrike" cap="none" normalizeH="0" baseline="0" dirty="0">
                <a:ln>
                  <a:noFill/>
                </a:ln>
                <a:solidFill>
                  <a:srgbClr val="0000FF"/>
                </a:solidFill>
                <a:effectLst/>
                <a:latin typeface="+mn-lt"/>
                <a:ea typeface="黑体" panose="02010609060101010101" pitchFamily="49" charset="-122"/>
                <a:cs typeface="Times New Roman" panose="02020603050405020304" pitchFamily="18" charset="0"/>
              </a:rPr>
              <a:t>L</a:t>
            </a:r>
            <a:r>
              <a:rPr kumimoji="0" lang="en-US" altLang="zh-CN" sz="2000" i="0" u="none" strike="noStrike" cap="none" normalizeH="0" baseline="0" dirty="0">
                <a:ln>
                  <a:noFill/>
                </a:ln>
                <a:solidFill>
                  <a:srgbClr val="0000FF"/>
                </a:solidFill>
                <a:effectLst/>
                <a:latin typeface="+mn-lt"/>
                <a:ea typeface="黑体" panose="02010609060101010101" pitchFamily="49" charset="-122"/>
                <a:cs typeface="Times New Roman" panose="02020603050405020304" pitchFamily="18" charset="0"/>
              </a:rPr>
              <a:t>={A, B, E}</a:t>
            </a:r>
            <a:r>
              <a:rPr kumimoji="0" lang="zh-CN" altLang="en-US" sz="2000" i="0" u="none" strike="noStrike" cap="none" normalizeH="0" baseline="0" dirty="0">
                <a:ln>
                  <a:noFill/>
                </a:ln>
                <a:solidFill>
                  <a:srgbClr val="0000FF"/>
                </a:solidFill>
                <a:effectLst/>
                <a:latin typeface="+mn-lt"/>
                <a:ea typeface="黑体" panose="02010609060101010101" pitchFamily="49" charset="-122"/>
                <a:cs typeface="Times New Roman" panose="02020603050405020304" pitchFamily="18" charset="0"/>
              </a:rPr>
              <a:t>，生成关联规则：</a:t>
            </a:r>
            <a:endParaRPr kumimoji="0" lang="en-US" altLang="zh-CN" sz="2000" i="0" u="none" strike="noStrike" cap="none" normalizeH="0" baseline="0" dirty="0">
              <a:ln>
                <a:noFill/>
              </a:ln>
              <a:solidFill>
                <a:srgbClr val="0000FF"/>
              </a:solidFill>
              <a:effectLst/>
              <a:latin typeface="+mn-lt"/>
              <a:ea typeface="黑体" panose="02010609060101010101" pitchFamily="49" charset="-122"/>
              <a:cs typeface="Times New Roman" panose="02020603050405020304" pitchFamily="18" charset="0"/>
            </a:endParaRPr>
          </a:p>
          <a:p>
            <a:pPr marL="0" marR="0" lvl="0" algn="l" defTabSz="914400" rtl="0" eaLnBrk="0" fontAlgn="base" latinLnBrk="0" hangingPunct="0">
              <a:lnSpc>
                <a:spcPts val="2800"/>
              </a:lnSpc>
              <a:spcBef>
                <a:spcPts val="600"/>
              </a:spcBef>
              <a:spcAft>
                <a:spcPct val="0"/>
              </a:spcAft>
              <a:buClrTx/>
              <a:buSzTx/>
              <a:buFontTx/>
              <a:buNone/>
              <a:tabLst/>
            </a:pPr>
            <a:r>
              <a:rPr kumimoji="0" lang="zh-CN" altLang="en-US" sz="1900" b="0" i="0" u="none" strike="noStrike" cap="none" normalizeH="0" baseline="0" dirty="0">
                <a:ln>
                  <a:noFill/>
                </a:ln>
                <a:effectLst/>
                <a:latin typeface="+mn-lt"/>
                <a:ea typeface="黑体" panose="02010609060101010101" pitchFamily="49" charset="-122"/>
                <a:cs typeface="Times New Roman" panose="02020603050405020304" pitchFamily="18" charset="0"/>
              </a:rPr>
              <a:t>（</a:t>
            </a:r>
            <a:r>
              <a:rPr kumimoji="0" lang="en-US" altLang="zh-CN" sz="1900" b="0" i="0" u="none" strike="noStrike" cap="none" normalizeH="0" baseline="0" dirty="0">
                <a:ln>
                  <a:noFill/>
                </a:ln>
                <a:effectLst/>
                <a:latin typeface="+mn-lt"/>
                <a:ea typeface="黑体" panose="02010609060101010101" pitchFamily="49" charset="-122"/>
                <a:cs typeface="Times New Roman" panose="02020603050405020304" pitchFamily="18" charset="0"/>
              </a:rPr>
              <a:t>1</a:t>
            </a:r>
            <a:r>
              <a:rPr kumimoji="0" lang="zh-CN" altLang="en-US" sz="1900" b="0" i="0" u="none" strike="noStrike" cap="none" normalizeH="0" baseline="0" dirty="0">
                <a:ln>
                  <a:noFill/>
                </a:ln>
                <a:effectLst/>
                <a:latin typeface="+mn-lt"/>
                <a:ea typeface="黑体" panose="02010609060101010101" pitchFamily="49" charset="-122"/>
                <a:cs typeface="Times New Roman" panose="02020603050405020304" pitchFamily="18" charset="0"/>
              </a:rPr>
              <a:t>）根据频繁项集</a:t>
            </a:r>
            <a:r>
              <a:rPr kumimoji="0" lang="en-US" altLang="zh-CN" sz="1900" b="0" i="1" u="none" strike="noStrike" cap="none" normalizeH="0" baseline="0" dirty="0">
                <a:ln>
                  <a:noFill/>
                </a:ln>
                <a:effectLst/>
                <a:latin typeface="+mn-lt"/>
                <a:ea typeface="黑体" panose="02010609060101010101" pitchFamily="49" charset="-122"/>
                <a:cs typeface="Times New Roman" panose="02020603050405020304" pitchFamily="18" charset="0"/>
              </a:rPr>
              <a:t>L</a:t>
            </a:r>
            <a:r>
              <a:rPr kumimoji="0" lang="en-US" altLang="zh-CN" sz="1900" b="0" i="0" u="none" strike="noStrike" cap="none" normalizeH="0" baseline="0" dirty="0">
                <a:ln>
                  <a:noFill/>
                </a:ln>
                <a:effectLst/>
                <a:latin typeface="+mn-lt"/>
                <a:ea typeface="黑体" panose="02010609060101010101" pitchFamily="49" charset="-122"/>
                <a:cs typeface="Times New Roman" panose="02020603050405020304" pitchFamily="18" charset="0"/>
              </a:rPr>
              <a:t>={A, B, E}</a:t>
            </a:r>
            <a:r>
              <a:rPr kumimoji="0" lang="zh-CN" altLang="en-US" sz="1900" b="0" i="0" u="none" strike="noStrike" cap="none" normalizeH="0" baseline="0" dirty="0">
                <a:ln>
                  <a:noFill/>
                </a:ln>
                <a:effectLst/>
                <a:latin typeface="+mn-lt"/>
                <a:ea typeface="黑体" panose="02010609060101010101" pitchFamily="49" charset="-122"/>
                <a:cs typeface="Times New Roman" panose="02020603050405020304" pitchFamily="18" charset="0"/>
              </a:rPr>
              <a:t>，得到非空子集为</a:t>
            </a:r>
            <a:r>
              <a:rPr kumimoji="0" lang="en-US" altLang="zh-CN" sz="1900" b="0" i="0" u="none" strike="noStrike" cap="none" normalizeH="0" baseline="0" dirty="0">
                <a:ln>
                  <a:noFill/>
                </a:ln>
                <a:effectLst/>
                <a:latin typeface="+mn-lt"/>
                <a:ea typeface="黑体" panose="02010609060101010101" pitchFamily="49" charset="-122"/>
                <a:cs typeface="Times New Roman" panose="02020603050405020304" pitchFamily="18" charset="0"/>
              </a:rPr>
              <a:t>{A}, {B}, {E}, {A, B}, {A, E}, {B, E}</a:t>
            </a:r>
            <a:r>
              <a:rPr kumimoji="0" lang="zh-CN" altLang="en-US" sz="1900" b="0" i="0" u="none" strike="noStrike" cap="none" normalizeH="0" baseline="0" dirty="0">
                <a:ln>
                  <a:noFill/>
                </a:ln>
                <a:effectLst/>
                <a:latin typeface="+mn-lt"/>
                <a:ea typeface="黑体" panose="02010609060101010101" pitchFamily="49" charset="-122"/>
                <a:cs typeface="Times New Roman" panose="02020603050405020304" pitchFamily="18" charset="0"/>
              </a:rPr>
              <a:t>；</a:t>
            </a:r>
            <a:endParaRPr kumimoji="0" lang="en-US" altLang="zh-CN" sz="1900" b="0" i="0" u="none" strike="noStrike" cap="none" normalizeH="0" baseline="0" dirty="0">
              <a:ln>
                <a:noFill/>
              </a:ln>
              <a:effectLst/>
              <a:latin typeface="+mn-lt"/>
              <a:ea typeface="黑体" panose="02010609060101010101" pitchFamily="49" charset="-122"/>
              <a:cs typeface="Times New Roman" panose="02020603050405020304" pitchFamily="18" charset="0"/>
            </a:endParaRPr>
          </a:p>
          <a:p>
            <a:pPr marL="0" marR="0" lvl="0" algn="l" defTabSz="914400" rtl="0" eaLnBrk="0" fontAlgn="base" latinLnBrk="0" hangingPunct="0">
              <a:lnSpc>
                <a:spcPts val="2800"/>
              </a:lnSpc>
              <a:spcBef>
                <a:spcPts val="600"/>
              </a:spcBef>
              <a:spcAft>
                <a:spcPct val="0"/>
              </a:spcAft>
              <a:buClrTx/>
              <a:buSzTx/>
              <a:buFontTx/>
              <a:buNone/>
              <a:tabLst/>
            </a:pPr>
            <a:r>
              <a:rPr kumimoji="0" lang="zh-CN" altLang="en-US" sz="1900" b="0" dirty="0">
                <a:latin typeface="+mn-lt"/>
                <a:ea typeface="黑体" panose="02010609060101010101" pitchFamily="49" charset="-122"/>
                <a:cs typeface="Times New Roman" panose="02020603050405020304" pitchFamily="18" charset="0"/>
              </a:rPr>
              <a:t>（</a:t>
            </a:r>
            <a:r>
              <a:rPr kumimoji="0" lang="en-US" altLang="zh-CN" sz="1900" b="0" dirty="0">
                <a:latin typeface="+mn-lt"/>
                <a:ea typeface="黑体" panose="02010609060101010101" pitchFamily="49" charset="-122"/>
                <a:cs typeface="Times New Roman" panose="02020603050405020304" pitchFamily="18" charset="0"/>
              </a:rPr>
              <a:t>2</a:t>
            </a:r>
            <a:r>
              <a:rPr kumimoji="0" lang="zh-CN" altLang="en-US" sz="1900" b="0" dirty="0">
                <a:latin typeface="+mn-lt"/>
                <a:ea typeface="黑体" panose="02010609060101010101" pitchFamily="49" charset="-122"/>
                <a:cs typeface="Times New Roman" panose="02020603050405020304" pitchFamily="18" charset="0"/>
              </a:rPr>
              <a:t>）</a:t>
            </a:r>
            <a:r>
              <a:rPr kumimoji="0" lang="zh-CN" altLang="en-US" sz="1900" b="0" i="0" u="none" strike="noStrike" cap="none" normalizeH="0" baseline="0" dirty="0">
                <a:ln>
                  <a:noFill/>
                </a:ln>
                <a:effectLst/>
                <a:latin typeface="+mn-lt"/>
                <a:ea typeface="黑体" panose="02010609060101010101" pitchFamily="49" charset="-122"/>
                <a:cs typeface="Times New Roman" panose="02020603050405020304" pitchFamily="18" charset="0"/>
              </a:rPr>
              <a:t>对每一个非空子集，计算频繁项集</a:t>
            </a:r>
            <a:r>
              <a:rPr kumimoji="0" lang="en-US" altLang="zh-CN" sz="1900" b="0" i="1" u="none" strike="noStrike" cap="none" normalizeH="0" baseline="0" dirty="0">
                <a:ln>
                  <a:noFill/>
                </a:ln>
                <a:effectLst/>
                <a:latin typeface="+mn-lt"/>
                <a:ea typeface="黑体" panose="02010609060101010101" pitchFamily="49" charset="-122"/>
                <a:cs typeface="Times New Roman" panose="02020603050405020304" pitchFamily="18" charset="0"/>
              </a:rPr>
              <a:t>L</a:t>
            </a:r>
            <a:r>
              <a:rPr kumimoji="0" lang="zh-CN" altLang="en-US" sz="1900" b="0" i="0" u="none" strike="noStrike" cap="none" normalizeH="0" baseline="0" dirty="0">
                <a:ln>
                  <a:noFill/>
                </a:ln>
                <a:effectLst/>
                <a:latin typeface="+mn-lt"/>
                <a:ea typeface="黑体" panose="02010609060101010101" pitchFamily="49" charset="-122"/>
                <a:cs typeface="Times New Roman" panose="02020603050405020304" pitchFamily="18" charset="0"/>
              </a:rPr>
              <a:t>在数据集</a:t>
            </a:r>
            <a:r>
              <a:rPr kumimoji="0" lang="en-US" altLang="zh-CN" sz="1900" b="0" i="1" u="none" strike="noStrike" cap="none" normalizeH="0" baseline="0" dirty="0">
                <a:ln>
                  <a:noFill/>
                </a:ln>
                <a:effectLst/>
                <a:latin typeface="+mn-lt"/>
                <a:ea typeface="黑体" panose="02010609060101010101" pitchFamily="49" charset="-122"/>
                <a:cs typeface="Times New Roman" panose="02020603050405020304" pitchFamily="18" charset="0"/>
              </a:rPr>
              <a:t>D</a:t>
            </a:r>
            <a:r>
              <a:rPr kumimoji="0" lang="zh-CN" altLang="en-US" sz="1900" b="0" i="0" u="none" strike="noStrike" cap="none" normalizeH="0" baseline="0" dirty="0">
                <a:ln>
                  <a:noFill/>
                </a:ln>
                <a:effectLst/>
                <a:latin typeface="+mn-lt"/>
                <a:ea typeface="黑体" panose="02010609060101010101" pitchFamily="49" charset="-122"/>
                <a:cs typeface="Times New Roman" panose="02020603050405020304" pitchFamily="18" charset="0"/>
              </a:rPr>
              <a:t>中出现的次数与非空子集出现次数的比值，若</a:t>
            </a:r>
            <a:r>
              <a:rPr kumimoji="0" lang="en-US" altLang="zh-CN" sz="1900" b="0" i="1" u="none" strike="noStrike" cap="none" normalizeH="0" baseline="0" dirty="0" err="1">
                <a:ln>
                  <a:noFill/>
                </a:ln>
                <a:effectLst/>
                <a:latin typeface="+mn-lt"/>
                <a:ea typeface="黑体" panose="02010609060101010101" pitchFamily="49" charset="-122"/>
                <a:cs typeface="Times New Roman" panose="02020603050405020304" pitchFamily="18" charset="0"/>
              </a:rPr>
              <a:t>min</a:t>
            </a:r>
            <a:r>
              <a:rPr kumimoji="0" lang="en-US" altLang="zh-CN" sz="1900" b="0" i="0" u="none" strike="noStrike" cap="none" normalizeH="0" baseline="0" dirty="0" err="1">
                <a:ln>
                  <a:noFill/>
                </a:ln>
                <a:effectLst/>
                <a:latin typeface="+mn-lt"/>
                <a:ea typeface="黑体" panose="02010609060101010101" pitchFamily="49" charset="-122"/>
                <a:cs typeface="Times New Roman" panose="02020603050405020304" pitchFamily="18" charset="0"/>
              </a:rPr>
              <a:t>_</a:t>
            </a:r>
            <a:r>
              <a:rPr kumimoji="0" lang="en-US" altLang="zh-CN" sz="1900" b="0" i="1" u="none" strike="noStrike" cap="none" normalizeH="0" baseline="0" dirty="0" err="1">
                <a:ln>
                  <a:noFill/>
                </a:ln>
                <a:effectLst/>
                <a:latin typeface="+mn-lt"/>
                <a:ea typeface="黑体" panose="02010609060101010101" pitchFamily="49" charset="-122"/>
                <a:cs typeface="Times New Roman" panose="02020603050405020304" pitchFamily="18" charset="0"/>
              </a:rPr>
              <a:t>conf</a:t>
            </a:r>
            <a:r>
              <a:rPr kumimoji="0" lang="en-US" altLang="zh-CN" sz="1900" b="0" i="0" u="none" strike="noStrike" cap="none" normalizeH="0" baseline="0" dirty="0">
                <a:ln>
                  <a:noFill/>
                </a:ln>
                <a:effectLst/>
                <a:latin typeface="+mn-lt"/>
                <a:ea typeface="黑体" panose="02010609060101010101" pitchFamily="49" charset="-122"/>
                <a:cs typeface="Times New Roman" panose="02020603050405020304" pitchFamily="18" charset="0"/>
              </a:rPr>
              <a:t>=0.7</a:t>
            </a:r>
            <a:r>
              <a:rPr kumimoji="0" lang="zh-CN" altLang="en-US" sz="1900" b="0" i="0" u="none" strike="noStrike" cap="none" normalizeH="0" baseline="0" dirty="0">
                <a:ln>
                  <a:noFill/>
                </a:ln>
                <a:effectLst/>
                <a:latin typeface="+mn-lt"/>
                <a:ea typeface="黑体" panose="02010609060101010101" pitchFamily="49" charset="-122"/>
                <a:cs typeface="Times New Roman" panose="02020603050405020304" pitchFamily="18" charset="0"/>
              </a:rPr>
              <a:t>，则规则</a:t>
            </a:r>
            <a:r>
              <a:rPr kumimoji="0" lang="en-US" altLang="zh-CN" sz="1900" b="0" i="0" u="none" strike="noStrike" cap="none" normalizeH="0" baseline="0" dirty="0">
                <a:ln>
                  <a:noFill/>
                </a:ln>
                <a:effectLst/>
                <a:latin typeface="+mn-lt"/>
                <a:ea typeface="黑体" panose="02010609060101010101" pitchFamily="49" charset="-122"/>
                <a:cs typeface="Times New Roman" panose="02020603050405020304" pitchFamily="18" charset="0"/>
              </a:rPr>
              <a:t>E→A∧B</a:t>
            </a:r>
            <a:r>
              <a:rPr kumimoji="0" lang="zh-CN" altLang="en-US" sz="1900" b="0" i="0" u="none" strike="noStrike" cap="none" normalizeH="0" baseline="0" dirty="0">
                <a:ln>
                  <a:noFill/>
                </a:ln>
                <a:effectLst/>
                <a:latin typeface="+mn-lt"/>
                <a:ea typeface="黑体" panose="02010609060101010101" pitchFamily="49" charset="-122"/>
                <a:cs typeface="Times New Roman" panose="02020603050405020304" pitchFamily="18" charset="0"/>
              </a:rPr>
              <a:t>、</a:t>
            </a:r>
            <a:r>
              <a:rPr kumimoji="0" lang="en-US" altLang="zh-CN" sz="1900" b="0" i="0" u="none" strike="noStrike" cap="none" normalizeH="0" baseline="0" dirty="0">
                <a:ln>
                  <a:noFill/>
                </a:ln>
                <a:effectLst/>
                <a:latin typeface="+mn-lt"/>
                <a:ea typeface="黑体" panose="02010609060101010101" pitchFamily="49" charset="-122"/>
                <a:cs typeface="Times New Roman" panose="02020603050405020304" pitchFamily="18" charset="0"/>
              </a:rPr>
              <a:t>A∧E→B</a:t>
            </a:r>
            <a:r>
              <a:rPr kumimoji="0" lang="zh-CN" altLang="en-US" sz="1900" b="0" i="0" u="none" strike="noStrike" cap="none" normalizeH="0" baseline="0" dirty="0">
                <a:ln>
                  <a:noFill/>
                </a:ln>
                <a:effectLst/>
                <a:latin typeface="+mn-lt"/>
                <a:ea typeface="黑体" panose="02010609060101010101" pitchFamily="49" charset="-122"/>
                <a:cs typeface="Times New Roman" panose="02020603050405020304" pitchFamily="18" charset="0"/>
              </a:rPr>
              <a:t>和</a:t>
            </a:r>
            <a:r>
              <a:rPr kumimoji="0" lang="en-US" altLang="zh-CN" sz="1900" b="0" i="0" u="none" strike="noStrike" cap="none" normalizeH="0" baseline="0" dirty="0">
                <a:ln>
                  <a:noFill/>
                </a:ln>
                <a:effectLst/>
                <a:latin typeface="+mn-lt"/>
                <a:ea typeface="黑体" panose="02010609060101010101" pitchFamily="49" charset="-122"/>
                <a:cs typeface="Times New Roman" panose="02020603050405020304" pitchFamily="18" charset="0"/>
              </a:rPr>
              <a:t>B∧E→A</a:t>
            </a:r>
            <a:r>
              <a:rPr kumimoji="0" lang="zh-CN" altLang="en-US" sz="1900" b="0" i="0" u="none" strike="noStrike" cap="none" normalizeH="0" baseline="0" dirty="0">
                <a:ln>
                  <a:noFill/>
                </a:ln>
                <a:effectLst/>
                <a:latin typeface="+mn-lt"/>
                <a:ea typeface="黑体" panose="02010609060101010101" pitchFamily="49" charset="-122"/>
                <a:cs typeface="Times New Roman" panose="02020603050405020304" pitchFamily="18" charset="0"/>
              </a:rPr>
              <a:t>为强规则</a:t>
            </a:r>
            <a:r>
              <a:rPr kumimoji="0" lang="zh-CN" altLang="en-US" sz="1900" b="0" dirty="0">
                <a:latin typeface="+mn-lt"/>
                <a:ea typeface="黑体" panose="02010609060101010101" pitchFamily="49" charset="-122"/>
                <a:cs typeface="Times New Roman" panose="02020603050405020304" pitchFamily="18" charset="0"/>
              </a:rPr>
              <a:t>。</a:t>
            </a:r>
          </a:p>
        </p:txBody>
      </p:sp>
      <p:sp>
        <p:nvSpPr>
          <p:cNvPr id="53" name="Rectangle 46">
            <a:extLst>
              <a:ext uri="{FF2B5EF4-FFF2-40B4-BE49-F238E27FC236}">
                <a16:creationId xmlns:a16="http://schemas.microsoft.com/office/drawing/2014/main" id="{2E5689BD-329B-2FEC-FC4B-58F46E75B17C}"/>
              </a:ext>
            </a:extLst>
          </p:cNvPr>
          <p:cNvSpPr txBox="1">
            <a:spLocks noChangeArrowheads="1"/>
          </p:cNvSpPr>
          <p:nvPr/>
        </p:nvSpPr>
        <p:spPr bwMode="auto">
          <a:xfrm>
            <a:off x="1371600" y="609600"/>
            <a:ext cx="73787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lnSpc>
                <a:spcPct val="85000"/>
              </a:lnSpc>
              <a:spcBef>
                <a:spcPct val="0"/>
              </a:spcBef>
              <a:spcAft>
                <a:spcPct val="0"/>
              </a:spcAft>
              <a:defRPr kumimoji="1" sz="4400">
                <a:solidFill>
                  <a:schemeClr val="tx2"/>
                </a:solidFill>
                <a:latin typeface="+mj-lt"/>
                <a:ea typeface="+mj-ea"/>
                <a:cs typeface="+mj-cs"/>
              </a:defRPr>
            </a:lvl1pPr>
            <a:lvl2pPr algn="ctr" rtl="0" eaLnBrk="0" fontAlgn="base" hangingPunct="0">
              <a:lnSpc>
                <a:spcPct val="85000"/>
              </a:lnSpc>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lnSpc>
                <a:spcPct val="85000"/>
              </a:lnSpc>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lnSpc>
                <a:spcPct val="85000"/>
              </a:lnSpc>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lnSpc>
                <a:spcPct val="85000"/>
              </a:lnSpc>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lnSpc>
                <a:spcPct val="85000"/>
              </a:lnSpc>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lnSpc>
                <a:spcPct val="85000"/>
              </a:lnSpc>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lnSpc>
                <a:spcPct val="85000"/>
              </a:lnSpc>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lnSpc>
                <a:spcPct val="85000"/>
              </a:lnSpc>
              <a:spcBef>
                <a:spcPct val="0"/>
              </a:spcBef>
              <a:spcAft>
                <a:spcPct val="0"/>
              </a:spcAft>
              <a:defRPr kumimoji="1" sz="4400">
                <a:solidFill>
                  <a:schemeClr val="tx2"/>
                </a:solidFill>
                <a:latin typeface="Times New Roman" pitchFamily="18" charset="0"/>
                <a:ea typeface="宋体" pitchFamily="2" charset="-122"/>
              </a:defRPr>
            </a:lvl9pPr>
          </a:lstStyle>
          <a:p>
            <a:pPr eaLnBrk="1" hangingPunct="1">
              <a:buClrTx/>
              <a:buFontTx/>
            </a:pPr>
            <a:r>
              <a:rPr lang="en-US" altLang="zh-CN" b="0" kern="0" dirty="0" err="1">
                <a:ea typeface="黑体" pitchFamily="2" charset="-122"/>
              </a:rPr>
              <a:t>Apriori</a:t>
            </a:r>
            <a:r>
              <a:rPr lang="zh-CN" altLang="en-US" b="0" kern="0" dirty="0">
                <a:ea typeface="黑体" pitchFamily="2" charset="-122"/>
              </a:rPr>
              <a:t>算法示例 (</a:t>
            </a:r>
            <a:r>
              <a:rPr lang="en-US" altLang="zh-CN" b="0" kern="0" dirty="0">
                <a:ea typeface="黑体" pitchFamily="2" charset="-122"/>
              </a:rPr>
              <a:t>3</a:t>
            </a:r>
            <a:r>
              <a:rPr lang="zh-CN" altLang="en-US" b="0" kern="0" dirty="0">
                <a:ea typeface="黑体" pitchFamily="2" charset="-122"/>
              </a:rPr>
              <a:t>)</a:t>
            </a:r>
            <a:endParaRPr lang="zh-CN" altLang="en-US" b="0" kern="0" dirty="0"/>
          </a:p>
        </p:txBody>
      </p:sp>
      <mc:AlternateContent xmlns:mc="http://schemas.openxmlformats.org/markup-compatibility/2006" xmlns:a14="http://schemas.microsoft.com/office/drawing/2010/main">
        <mc:Choice Requires="a14">
          <p:graphicFrame>
            <p:nvGraphicFramePr>
              <p:cNvPr id="2" name="表格 1">
                <a:extLst>
                  <a:ext uri="{FF2B5EF4-FFF2-40B4-BE49-F238E27FC236}">
                    <a16:creationId xmlns:a16="http://schemas.microsoft.com/office/drawing/2014/main" id="{F3AB3627-C845-70F8-0DFE-9D537626EAD9}"/>
                  </a:ext>
                </a:extLst>
              </p:cNvPr>
              <p:cNvGraphicFramePr>
                <a:graphicFrameLocks noGrp="1"/>
              </p:cNvGraphicFramePr>
              <p:nvPr>
                <p:extLst>
                  <p:ext uri="{D42A27DB-BD31-4B8C-83A1-F6EECF244321}">
                    <p14:modId xmlns:p14="http://schemas.microsoft.com/office/powerpoint/2010/main" val="930590734"/>
                  </p:ext>
                </p:extLst>
              </p:nvPr>
            </p:nvGraphicFramePr>
            <p:xfrm>
              <a:off x="4754988" y="5157192"/>
              <a:ext cx="4281507" cy="1143459"/>
            </p:xfrm>
            <a:graphic>
              <a:graphicData uri="http://schemas.openxmlformats.org/drawingml/2006/table">
                <a:tbl>
                  <a:tblPr firstRow="1" firstCol="1" bandRow="1">
                    <a:tableStyleId>{5C22544A-7EE6-4342-B048-85BDC9FD1C3A}</a:tableStyleId>
                  </a:tblPr>
                  <a:tblGrid>
                    <a:gridCol w="1731653">
                      <a:extLst>
                        <a:ext uri="{9D8B030D-6E8A-4147-A177-3AD203B41FA5}">
                          <a16:colId xmlns:a16="http://schemas.microsoft.com/office/drawing/2014/main" val="1696618948"/>
                        </a:ext>
                      </a:extLst>
                    </a:gridCol>
                    <a:gridCol w="1053891">
                      <a:extLst>
                        <a:ext uri="{9D8B030D-6E8A-4147-A177-3AD203B41FA5}">
                          <a16:colId xmlns:a16="http://schemas.microsoft.com/office/drawing/2014/main" val="2220439456"/>
                        </a:ext>
                      </a:extLst>
                    </a:gridCol>
                    <a:gridCol w="1495963">
                      <a:extLst>
                        <a:ext uri="{9D8B030D-6E8A-4147-A177-3AD203B41FA5}">
                          <a16:colId xmlns:a16="http://schemas.microsoft.com/office/drawing/2014/main" val="3514538400"/>
                        </a:ext>
                      </a:extLst>
                    </a:gridCol>
                  </a:tblGrid>
                  <a:tr h="381153">
                    <a:tc>
                      <a:txBody>
                        <a:bodyPr/>
                        <a:lstStyle/>
                        <a:p>
                          <a:pPr algn="ctr">
                            <a:lnSpc>
                              <a:spcPts val="1800"/>
                            </a:lnSpc>
                          </a:pPr>
                          <a:r>
                            <a:rPr lang="en-US" sz="1800" b="0" kern="0" dirty="0">
                              <a:solidFill>
                                <a:schemeClr val="tx1"/>
                              </a:solidFill>
                              <a:effectLst/>
                              <a:latin typeface="+mn-lt"/>
                            </a:rPr>
                            <a:t>{A, B}</a:t>
                          </a:r>
                          <a:endParaRPr lang="zh-CN" sz="1800" b="0" kern="100" dirty="0">
                            <a:solidFill>
                              <a:schemeClr val="tx1"/>
                            </a:solidFill>
                            <a:effectLst/>
                            <a:latin typeface="+mn-lt"/>
                            <a:ea typeface="等线" panose="02010600030101010101" pitchFamily="2" charset="-122"/>
                            <a:cs typeface="Times New Roman" panose="02020603050405020304" pitchFamily="18" charset="0"/>
                          </a:endParaRPr>
                        </a:p>
                      </a:txBody>
                      <a:tcPr marL="68580" marR="68580" marT="0" marB="0" anchor="ctr">
                        <a:noFill/>
                      </a:tcPr>
                    </a:tc>
                    <a:tc>
                      <a:txBody>
                        <a:bodyPr/>
                        <a:lstStyle/>
                        <a:p>
                          <a:pPr algn="ctr">
                            <a:lnSpc>
                              <a:spcPts val="1800"/>
                            </a:lnSpc>
                          </a:pPr>
                          <a:r>
                            <a:rPr lang="en-US" sz="1800" kern="0">
                              <a:solidFill>
                                <a:schemeClr val="tx1"/>
                              </a:solidFill>
                              <a:effectLst/>
                              <a:latin typeface="+mn-lt"/>
                            </a:rPr>
                            <a:t>2/4=0.5</a:t>
                          </a:r>
                          <a:endParaRPr lang="zh-CN" sz="1800" kern="100">
                            <a:solidFill>
                              <a:schemeClr val="tx1"/>
                            </a:solidFill>
                            <a:effectLst/>
                            <a:latin typeface="+mn-lt"/>
                            <a:ea typeface="等线" panose="02010600030101010101" pitchFamily="2" charset="-122"/>
                            <a:cs typeface="Times New Roman" panose="02020603050405020304" pitchFamily="18" charset="0"/>
                          </a:endParaRPr>
                        </a:p>
                      </a:txBody>
                      <a:tcPr marL="68580" marR="68580" marT="0" marB="0" anchor="ctr">
                        <a:noFill/>
                      </a:tcPr>
                    </a:tc>
                    <a:tc>
                      <a:txBody>
                        <a:bodyPr/>
                        <a:lstStyle/>
                        <a:p>
                          <a:pPr algn="ctr">
                            <a:lnSpc>
                              <a:spcPts val="1800"/>
                            </a:lnSpc>
                          </a:pPr>
                          <a14:m>
                            <m:oMathPara xmlns:m="http://schemas.openxmlformats.org/officeDocument/2006/math">
                              <m:oMathParaPr>
                                <m:jc m:val="centerGroup"/>
                              </m:oMathParaPr>
                              <m:oMath xmlns:m="http://schemas.openxmlformats.org/officeDocument/2006/math">
                                <m:r>
                                  <m:rPr>
                                    <m:sty m:val="p"/>
                                  </m:rPr>
                                  <a:rPr lang="en-US" sz="1800" kern="0" smtClean="0">
                                    <a:solidFill>
                                      <a:schemeClr val="tx1"/>
                                    </a:solidFill>
                                    <a:effectLst/>
                                    <a:latin typeface="Cambria Math" panose="02040503050406030204" pitchFamily="18" charset="0"/>
                                  </a:rPr>
                                  <m:t>A</m:t>
                                </m:r>
                                <m:r>
                                  <a:rPr lang="en-US" sz="1800" kern="0" smtClean="0">
                                    <a:solidFill>
                                      <a:schemeClr val="tx1"/>
                                    </a:solidFill>
                                    <a:effectLst/>
                                    <a:latin typeface="Cambria Math" panose="02040503050406030204" pitchFamily="18" charset="0"/>
                                  </a:rPr>
                                  <m:t>∧</m:t>
                                </m:r>
                                <m:r>
                                  <m:rPr>
                                    <m:sty m:val="p"/>
                                  </m:rPr>
                                  <a:rPr lang="en-US" sz="1800" kern="0" smtClean="0">
                                    <a:solidFill>
                                      <a:schemeClr val="tx1"/>
                                    </a:solidFill>
                                    <a:effectLst/>
                                    <a:latin typeface="Cambria Math" panose="02040503050406030204" pitchFamily="18" charset="0"/>
                                  </a:rPr>
                                  <m:t>B</m:t>
                                </m:r>
                                <m:r>
                                  <a:rPr lang="en-US" sz="1800" kern="0" smtClean="0">
                                    <a:solidFill>
                                      <a:schemeClr val="tx1"/>
                                    </a:solidFill>
                                    <a:effectLst/>
                                    <a:latin typeface="Cambria Math" panose="02040503050406030204" pitchFamily="18" charset="0"/>
                                  </a:rPr>
                                  <m:t>→</m:t>
                                </m:r>
                                <m:r>
                                  <m:rPr>
                                    <m:sty m:val="p"/>
                                  </m:rPr>
                                  <a:rPr lang="en-US" sz="1800" kern="0" smtClean="0">
                                    <a:solidFill>
                                      <a:schemeClr val="tx1"/>
                                    </a:solidFill>
                                    <a:effectLst/>
                                    <a:latin typeface="Cambria Math" panose="02040503050406030204" pitchFamily="18" charset="0"/>
                                  </a:rPr>
                                  <m:t>E</m:t>
                                </m:r>
                              </m:oMath>
                            </m:oMathPara>
                          </a14:m>
                          <a:endParaRPr lang="zh-CN" sz="1800" kern="100">
                            <a:solidFill>
                              <a:schemeClr val="tx1"/>
                            </a:solidFill>
                            <a:effectLst/>
                            <a:latin typeface="+mn-lt"/>
                            <a:ea typeface="等线" panose="02010600030101010101" pitchFamily="2" charset="-122"/>
                            <a:cs typeface="Times New Roman" panose="02020603050405020304" pitchFamily="18" charset="0"/>
                          </a:endParaRPr>
                        </a:p>
                      </a:txBody>
                      <a:tcPr marL="68580" marR="68580" marT="0" marB="0" anchor="ctr">
                        <a:noFill/>
                      </a:tcPr>
                    </a:tc>
                    <a:extLst>
                      <a:ext uri="{0D108BD9-81ED-4DB2-BD59-A6C34878D82A}">
                        <a16:rowId xmlns:a16="http://schemas.microsoft.com/office/drawing/2014/main" val="3706774010"/>
                      </a:ext>
                    </a:extLst>
                  </a:tr>
                  <a:tr h="381153">
                    <a:tc>
                      <a:txBody>
                        <a:bodyPr/>
                        <a:lstStyle/>
                        <a:p>
                          <a:pPr algn="ctr">
                            <a:lnSpc>
                              <a:spcPts val="1800"/>
                            </a:lnSpc>
                          </a:pPr>
                          <a:r>
                            <a:rPr lang="en-US" sz="1800" b="0" kern="0" dirty="0">
                              <a:solidFill>
                                <a:schemeClr val="tx1"/>
                              </a:solidFill>
                              <a:effectLst/>
                              <a:latin typeface="+mn-lt"/>
                            </a:rPr>
                            <a:t>{A, E}</a:t>
                          </a:r>
                          <a:endParaRPr lang="zh-CN" sz="1800" b="0" kern="100" dirty="0">
                            <a:solidFill>
                              <a:schemeClr val="tx1"/>
                            </a:solidFill>
                            <a:effectLst/>
                            <a:latin typeface="+mn-lt"/>
                            <a:ea typeface="等线" panose="02010600030101010101" pitchFamily="2" charset="-122"/>
                            <a:cs typeface="Times New Roman" panose="02020603050405020304" pitchFamily="18" charset="0"/>
                          </a:endParaRPr>
                        </a:p>
                      </a:txBody>
                      <a:tcPr marL="68580" marR="68580" marT="0" marB="0" anchor="ctr">
                        <a:noFill/>
                      </a:tcPr>
                    </a:tc>
                    <a:tc>
                      <a:txBody>
                        <a:bodyPr/>
                        <a:lstStyle/>
                        <a:p>
                          <a:pPr algn="ctr">
                            <a:lnSpc>
                              <a:spcPts val="1800"/>
                            </a:lnSpc>
                          </a:pPr>
                          <a:r>
                            <a:rPr lang="en-US" sz="1800" kern="0" dirty="0">
                              <a:solidFill>
                                <a:schemeClr val="tx1"/>
                              </a:solidFill>
                              <a:effectLst/>
                              <a:latin typeface="+mn-lt"/>
                            </a:rPr>
                            <a:t>2/2=1</a:t>
                          </a:r>
                          <a:endParaRPr lang="zh-CN" sz="1800" kern="100" dirty="0">
                            <a:solidFill>
                              <a:schemeClr val="tx1"/>
                            </a:solidFill>
                            <a:effectLst/>
                            <a:latin typeface="+mn-lt"/>
                            <a:ea typeface="等线" panose="02010600030101010101" pitchFamily="2" charset="-122"/>
                            <a:cs typeface="Times New Roman" panose="02020603050405020304" pitchFamily="18" charset="0"/>
                          </a:endParaRPr>
                        </a:p>
                      </a:txBody>
                      <a:tcPr marL="68580" marR="68580" marT="0" marB="0" anchor="ctr">
                        <a:noFill/>
                      </a:tcPr>
                    </a:tc>
                    <a:tc>
                      <a:txBody>
                        <a:bodyPr/>
                        <a:lstStyle/>
                        <a:p>
                          <a:pPr algn="ctr">
                            <a:lnSpc>
                              <a:spcPts val="1800"/>
                            </a:lnSpc>
                          </a:pPr>
                          <a14:m>
                            <m:oMathPara xmlns:m="http://schemas.openxmlformats.org/officeDocument/2006/math">
                              <m:oMathParaPr>
                                <m:jc m:val="centerGroup"/>
                              </m:oMathParaPr>
                              <m:oMath xmlns:m="http://schemas.openxmlformats.org/officeDocument/2006/math">
                                <m:r>
                                  <m:rPr>
                                    <m:sty m:val="p"/>
                                  </m:rPr>
                                  <a:rPr lang="en-US" sz="1800" kern="0" smtClean="0">
                                    <a:solidFill>
                                      <a:schemeClr val="tx1"/>
                                    </a:solidFill>
                                    <a:effectLst/>
                                    <a:latin typeface="Cambria Math" panose="02040503050406030204" pitchFamily="18" charset="0"/>
                                  </a:rPr>
                                  <m:t>A</m:t>
                                </m:r>
                                <m:r>
                                  <a:rPr lang="en-US" sz="1800" kern="0" smtClean="0">
                                    <a:solidFill>
                                      <a:schemeClr val="tx1"/>
                                    </a:solidFill>
                                    <a:effectLst/>
                                    <a:latin typeface="Cambria Math" panose="02040503050406030204" pitchFamily="18" charset="0"/>
                                  </a:rPr>
                                  <m:t>∧</m:t>
                                </m:r>
                                <m:r>
                                  <m:rPr>
                                    <m:sty m:val="p"/>
                                  </m:rPr>
                                  <a:rPr lang="en-US" sz="1800" kern="0" smtClean="0">
                                    <a:solidFill>
                                      <a:schemeClr val="tx1"/>
                                    </a:solidFill>
                                    <a:effectLst/>
                                    <a:latin typeface="Cambria Math" panose="02040503050406030204" pitchFamily="18" charset="0"/>
                                  </a:rPr>
                                  <m:t>E</m:t>
                                </m:r>
                                <m:r>
                                  <a:rPr lang="en-US" sz="1800" kern="0" smtClean="0">
                                    <a:solidFill>
                                      <a:schemeClr val="tx1"/>
                                    </a:solidFill>
                                    <a:effectLst/>
                                    <a:latin typeface="Cambria Math" panose="02040503050406030204" pitchFamily="18" charset="0"/>
                                  </a:rPr>
                                  <m:t>→</m:t>
                                </m:r>
                                <m:r>
                                  <m:rPr>
                                    <m:sty m:val="p"/>
                                  </m:rPr>
                                  <a:rPr lang="en-US" sz="1800" kern="0" smtClean="0">
                                    <a:solidFill>
                                      <a:schemeClr val="tx1"/>
                                    </a:solidFill>
                                    <a:effectLst/>
                                    <a:latin typeface="Cambria Math" panose="02040503050406030204" pitchFamily="18" charset="0"/>
                                  </a:rPr>
                                  <m:t>B</m:t>
                                </m:r>
                              </m:oMath>
                            </m:oMathPara>
                          </a14:m>
                          <a:endParaRPr lang="zh-CN" sz="1800" kern="100" dirty="0">
                            <a:solidFill>
                              <a:schemeClr val="tx1"/>
                            </a:solidFill>
                            <a:effectLst/>
                            <a:latin typeface="+mn-lt"/>
                            <a:ea typeface="等线" panose="02010600030101010101" pitchFamily="2" charset="-122"/>
                            <a:cs typeface="Times New Roman" panose="02020603050405020304" pitchFamily="18" charset="0"/>
                          </a:endParaRPr>
                        </a:p>
                      </a:txBody>
                      <a:tcPr marL="68580" marR="68580" marT="0" marB="0" anchor="ctr">
                        <a:noFill/>
                      </a:tcPr>
                    </a:tc>
                    <a:extLst>
                      <a:ext uri="{0D108BD9-81ED-4DB2-BD59-A6C34878D82A}">
                        <a16:rowId xmlns:a16="http://schemas.microsoft.com/office/drawing/2014/main" val="1773328813"/>
                      </a:ext>
                    </a:extLst>
                  </a:tr>
                  <a:tr h="381153">
                    <a:tc>
                      <a:txBody>
                        <a:bodyPr/>
                        <a:lstStyle/>
                        <a:p>
                          <a:pPr algn="ctr">
                            <a:lnSpc>
                              <a:spcPts val="1800"/>
                            </a:lnSpc>
                          </a:pPr>
                          <a:r>
                            <a:rPr lang="en-US" sz="1800" b="0" kern="0" dirty="0">
                              <a:solidFill>
                                <a:schemeClr val="tx1"/>
                              </a:solidFill>
                              <a:effectLst/>
                              <a:latin typeface="+mn-lt"/>
                            </a:rPr>
                            <a:t>{B, E}</a:t>
                          </a:r>
                          <a:endParaRPr lang="zh-CN" sz="1800" b="0" kern="100" dirty="0">
                            <a:solidFill>
                              <a:schemeClr val="tx1"/>
                            </a:solidFill>
                            <a:effectLst/>
                            <a:latin typeface="+mn-lt"/>
                            <a:ea typeface="等线" panose="02010600030101010101" pitchFamily="2" charset="-122"/>
                            <a:cs typeface="Times New Roman" panose="02020603050405020304" pitchFamily="18" charset="0"/>
                          </a:endParaRPr>
                        </a:p>
                      </a:txBody>
                      <a:tcPr marL="68580" marR="68580" marT="0" marB="0" anchor="ctr">
                        <a:noFill/>
                      </a:tcPr>
                    </a:tc>
                    <a:tc>
                      <a:txBody>
                        <a:bodyPr/>
                        <a:lstStyle/>
                        <a:p>
                          <a:pPr algn="ctr">
                            <a:lnSpc>
                              <a:spcPts val="1800"/>
                            </a:lnSpc>
                          </a:pPr>
                          <a:r>
                            <a:rPr lang="en-US" sz="1800" kern="0">
                              <a:solidFill>
                                <a:schemeClr val="tx1"/>
                              </a:solidFill>
                              <a:effectLst/>
                              <a:latin typeface="+mn-lt"/>
                            </a:rPr>
                            <a:t>2/2=1</a:t>
                          </a:r>
                          <a:endParaRPr lang="zh-CN" sz="1800" kern="100">
                            <a:solidFill>
                              <a:schemeClr val="tx1"/>
                            </a:solidFill>
                            <a:effectLst/>
                            <a:latin typeface="+mn-lt"/>
                            <a:ea typeface="等线" panose="02010600030101010101" pitchFamily="2" charset="-122"/>
                            <a:cs typeface="Times New Roman" panose="02020603050405020304" pitchFamily="18" charset="0"/>
                          </a:endParaRPr>
                        </a:p>
                      </a:txBody>
                      <a:tcPr marL="68580" marR="68580" marT="0" marB="0" anchor="ctr">
                        <a:noFill/>
                      </a:tcPr>
                    </a:tc>
                    <a:tc>
                      <a:txBody>
                        <a:bodyPr/>
                        <a:lstStyle/>
                        <a:p>
                          <a:pPr algn="ctr">
                            <a:lnSpc>
                              <a:spcPts val="1800"/>
                            </a:lnSpc>
                          </a:pPr>
                          <a14:m>
                            <m:oMathPara xmlns:m="http://schemas.openxmlformats.org/officeDocument/2006/math">
                              <m:oMathParaPr>
                                <m:jc m:val="centerGroup"/>
                              </m:oMathParaPr>
                              <m:oMath xmlns:m="http://schemas.openxmlformats.org/officeDocument/2006/math">
                                <m:r>
                                  <m:rPr>
                                    <m:sty m:val="p"/>
                                  </m:rPr>
                                  <a:rPr lang="en-US" sz="1800" kern="0" smtClean="0">
                                    <a:solidFill>
                                      <a:schemeClr val="tx1"/>
                                    </a:solidFill>
                                    <a:effectLst/>
                                    <a:latin typeface="Cambria Math" panose="02040503050406030204" pitchFamily="18" charset="0"/>
                                  </a:rPr>
                                  <m:t>B</m:t>
                                </m:r>
                                <m:r>
                                  <a:rPr lang="en-US" sz="1800" kern="0" smtClean="0">
                                    <a:solidFill>
                                      <a:schemeClr val="tx1"/>
                                    </a:solidFill>
                                    <a:effectLst/>
                                    <a:latin typeface="Cambria Math" panose="02040503050406030204" pitchFamily="18" charset="0"/>
                                  </a:rPr>
                                  <m:t>∧</m:t>
                                </m:r>
                                <m:r>
                                  <m:rPr>
                                    <m:sty m:val="p"/>
                                  </m:rPr>
                                  <a:rPr lang="en-US" sz="1800" kern="0" smtClean="0">
                                    <a:solidFill>
                                      <a:schemeClr val="tx1"/>
                                    </a:solidFill>
                                    <a:effectLst/>
                                    <a:latin typeface="Cambria Math" panose="02040503050406030204" pitchFamily="18" charset="0"/>
                                  </a:rPr>
                                  <m:t>E</m:t>
                                </m:r>
                                <m:r>
                                  <a:rPr lang="en-US" sz="1800" kern="0" smtClean="0">
                                    <a:solidFill>
                                      <a:schemeClr val="tx1"/>
                                    </a:solidFill>
                                    <a:effectLst/>
                                    <a:latin typeface="Cambria Math" panose="02040503050406030204" pitchFamily="18" charset="0"/>
                                  </a:rPr>
                                  <m:t>→</m:t>
                                </m:r>
                                <m:r>
                                  <m:rPr>
                                    <m:sty m:val="p"/>
                                  </m:rPr>
                                  <a:rPr lang="en-US" sz="1800" kern="0" smtClean="0">
                                    <a:solidFill>
                                      <a:schemeClr val="tx1"/>
                                    </a:solidFill>
                                    <a:effectLst/>
                                    <a:latin typeface="Cambria Math" panose="02040503050406030204" pitchFamily="18" charset="0"/>
                                  </a:rPr>
                                  <m:t>A</m:t>
                                </m:r>
                              </m:oMath>
                            </m:oMathPara>
                          </a14:m>
                          <a:endParaRPr lang="zh-CN" sz="1800" kern="100" dirty="0">
                            <a:solidFill>
                              <a:schemeClr val="tx1"/>
                            </a:solidFill>
                            <a:effectLst/>
                            <a:latin typeface="+mn-lt"/>
                            <a:ea typeface="等线" panose="02010600030101010101" pitchFamily="2" charset="-122"/>
                            <a:cs typeface="Times New Roman" panose="02020603050405020304" pitchFamily="18" charset="0"/>
                          </a:endParaRPr>
                        </a:p>
                      </a:txBody>
                      <a:tcPr marL="68580" marR="68580" marT="0" marB="0" anchor="ctr">
                        <a:noFill/>
                      </a:tcPr>
                    </a:tc>
                    <a:extLst>
                      <a:ext uri="{0D108BD9-81ED-4DB2-BD59-A6C34878D82A}">
                        <a16:rowId xmlns:a16="http://schemas.microsoft.com/office/drawing/2014/main" val="1952397498"/>
                      </a:ext>
                    </a:extLst>
                  </a:tr>
                </a:tbl>
              </a:graphicData>
            </a:graphic>
          </p:graphicFrame>
        </mc:Choice>
        <mc:Fallback xmlns="">
          <p:graphicFrame>
            <p:nvGraphicFramePr>
              <p:cNvPr id="2" name="表格 1">
                <a:extLst>
                  <a:ext uri="{FF2B5EF4-FFF2-40B4-BE49-F238E27FC236}">
                    <a16:creationId xmlns:a16="http://schemas.microsoft.com/office/drawing/2014/main" id="{F3AB3627-C845-70F8-0DFE-9D537626EAD9}"/>
                  </a:ext>
                </a:extLst>
              </p:cNvPr>
              <p:cNvGraphicFramePr>
                <a:graphicFrameLocks noGrp="1"/>
              </p:cNvGraphicFramePr>
              <p:nvPr>
                <p:extLst>
                  <p:ext uri="{D42A27DB-BD31-4B8C-83A1-F6EECF244321}">
                    <p14:modId xmlns:p14="http://schemas.microsoft.com/office/powerpoint/2010/main" val="930590734"/>
                  </p:ext>
                </p:extLst>
              </p:nvPr>
            </p:nvGraphicFramePr>
            <p:xfrm>
              <a:off x="4754988" y="5157192"/>
              <a:ext cx="4281507" cy="1143459"/>
            </p:xfrm>
            <a:graphic>
              <a:graphicData uri="http://schemas.openxmlformats.org/drawingml/2006/table">
                <a:tbl>
                  <a:tblPr firstRow="1" firstCol="1" bandRow="1">
                    <a:tableStyleId>{5C22544A-7EE6-4342-B048-85BDC9FD1C3A}</a:tableStyleId>
                  </a:tblPr>
                  <a:tblGrid>
                    <a:gridCol w="1731653">
                      <a:extLst>
                        <a:ext uri="{9D8B030D-6E8A-4147-A177-3AD203B41FA5}">
                          <a16:colId xmlns:a16="http://schemas.microsoft.com/office/drawing/2014/main" val="1696618948"/>
                        </a:ext>
                      </a:extLst>
                    </a:gridCol>
                    <a:gridCol w="1053891">
                      <a:extLst>
                        <a:ext uri="{9D8B030D-6E8A-4147-A177-3AD203B41FA5}">
                          <a16:colId xmlns:a16="http://schemas.microsoft.com/office/drawing/2014/main" val="2220439456"/>
                        </a:ext>
                      </a:extLst>
                    </a:gridCol>
                    <a:gridCol w="1495963">
                      <a:extLst>
                        <a:ext uri="{9D8B030D-6E8A-4147-A177-3AD203B41FA5}">
                          <a16:colId xmlns:a16="http://schemas.microsoft.com/office/drawing/2014/main" val="3514538400"/>
                        </a:ext>
                      </a:extLst>
                    </a:gridCol>
                  </a:tblGrid>
                  <a:tr h="381153">
                    <a:tc>
                      <a:txBody>
                        <a:bodyPr/>
                        <a:lstStyle/>
                        <a:p>
                          <a:pPr algn="ctr">
                            <a:lnSpc>
                              <a:spcPts val="1800"/>
                            </a:lnSpc>
                          </a:pPr>
                          <a:r>
                            <a:rPr lang="en-US" sz="1800" b="0" kern="0" dirty="0">
                              <a:solidFill>
                                <a:schemeClr val="tx1"/>
                              </a:solidFill>
                              <a:effectLst/>
                              <a:latin typeface="+mn-lt"/>
                            </a:rPr>
                            <a:t>{A, B}</a:t>
                          </a:r>
                          <a:endParaRPr lang="zh-CN" sz="1800" b="0" kern="100" dirty="0">
                            <a:solidFill>
                              <a:schemeClr val="tx1"/>
                            </a:solidFill>
                            <a:effectLst/>
                            <a:latin typeface="+mn-lt"/>
                            <a:ea typeface="等线" panose="02010600030101010101" pitchFamily="2" charset="-122"/>
                            <a:cs typeface="Times New Roman" panose="02020603050405020304" pitchFamily="18" charset="0"/>
                          </a:endParaRPr>
                        </a:p>
                      </a:txBody>
                      <a:tcPr marL="68580" marR="68580" marT="0" marB="0" anchor="ctr">
                        <a:noFill/>
                      </a:tcPr>
                    </a:tc>
                    <a:tc>
                      <a:txBody>
                        <a:bodyPr/>
                        <a:lstStyle/>
                        <a:p>
                          <a:pPr algn="ctr">
                            <a:lnSpc>
                              <a:spcPts val="1800"/>
                            </a:lnSpc>
                          </a:pPr>
                          <a:r>
                            <a:rPr lang="en-US" sz="1800" kern="0">
                              <a:solidFill>
                                <a:schemeClr val="tx1"/>
                              </a:solidFill>
                              <a:effectLst/>
                              <a:latin typeface="+mn-lt"/>
                            </a:rPr>
                            <a:t>2/4=0.5</a:t>
                          </a:r>
                          <a:endParaRPr lang="zh-CN" sz="1800" kern="100">
                            <a:solidFill>
                              <a:schemeClr val="tx1"/>
                            </a:solidFill>
                            <a:effectLst/>
                            <a:latin typeface="+mn-lt"/>
                            <a:ea typeface="等线" panose="02010600030101010101" pitchFamily="2" charset="-122"/>
                            <a:cs typeface="Times New Roman" panose="02020603050405020304" pitchFamily="18" charset="0"/>
                          </a:endParaRPr>
                        </a:p>
                      </a:txBody>
                      <a:tcPr marL="68580" marR="68580" marT="0" marB="0" anchor="ctr">
                        <a:noFill/>
                      </a:tcPr>
                    </a:tc>
                    <a:tc>
                      <a:txBody>
                        <a:bodyPr/>
                        <a:lstStyle/>
                        <a:p>
                          <a:endParaRPr lang="zh-CN"/>
                        </a:p>
                      </a:txBody>
                      <a:tcPr marL="68580" marR="68580" marT="0" marB="0" anchor="ctr">
                        <a:blipFill>
                          <a:blip r:embed="rId3"/>
                          <a:stretch>
                            <a:fillRect l="-186585" t="-9524" r="-1626" b="-217460"/>
                          </a:stretch>
                        </a:blipFill>
                      </a:tcPr>
                    </a:tc>
                    <a:extLst>
                      <a:ext uri="{0D108BD9-81ED-4DB2-BD59-A6C34878D82A}">
                        <a16:rowId xmlns:a16="http://schemas.microsoft.com/office/drawing/2014/main" val="3706774010"/>
                      </a:ext>
                    </a:extLst>
                  </a:tr>
                  <a:tr h="381153">
                    <a:tc>
                      <a:txBody>
                        <a:bodyPr/>
                        <a:lstStyle/>
                        <a:p>
                          <a:pPr algn="ctr">
                            <a:lnSpc>
                              <a:spcPts val="1800"/>
                            </a:lnSpc>
                          </a:pPr>
                          <a:r>
                            <a:rPr lang="en-US" sz="1800" b="0" kern="0" dirty="0">
                              <a:solidFill>
                                <a:schemeClr val="tx1"/>
                              </a:solidFill>
                              <a:effectLst/>
                              <a:latin typeface="+mn-lt"/>
                            </a:rPr>
                            <a:t>{A, E}</a:t>
                          </a:r>
                          <a:endParaRPr lang="zh-CN" sz="1800" b="0" kern="100" dirty="0">
                            <a:solidFill>
                              <a:schemeClr val="tx1"/>
                            </a:solidFill>
                            <a:effectLst/>
                            <a:latin typeface="+mn-lt"/>
                            <a:ea typeface="等线" panose="02010600030101010101" pitchFamily="2" charset="-122"/>
                            <a:cs typeface="Times New Roman" panose="02020603050405020304" pitchFamily="18" charset="0"/>
                          </a:endParaRPr>
                        </a:p>
                      </a:txBody>
                      <a:tcPr marL="68580" marR="68580" marT="0" marB="0" anchor="ctr">
                        <a:noFill/>
                      </a:tcPr>
                    </a:tc>
                    <a:tc>
                      <a:txBody>
                        <a:bodyPr/>
                        <a:lstStyle/>
                        <a:p>
                          <a:pPr algn="ctr">
                            <a:lnSpc>
                              <a:spcPts val="1800"/>
                            </a:lnSpc>
                          </a:pPr>
                          <a:r>
                            <a:rPr lang="en-US" sz="1800" kern="0" dirty="0">
                              <a:solidFill>
                                <a:schemeClr val="tx1"/>
                              </a:solidFill>
                              <a:effectLst/>
                              <a:latin typeface="+mn-lt"/>
                            </a:rPr>
                            <a:t>2/2=1</a:t>
                          </a:r>
                          <a:endParaRPr lang="zh-CN" sz="1800" kern="100" dirty="0">
                            <a:solidFill>
                              <a:schemeClr val="tx1"/>
                            </a:solidFill>
                            <a:effectLst/>
                            <a:latin typeface="+mn-lt"/>
                            <a:ea typeface="等线" panose="02010600030101010101" pitchFamily="2" charset="-122"/>
                            <a:cs typeface="Times New Roman" panose="02020603050405020304" pitchFamily="18" charset="0"/>
                          </a:endParaRPr>
                        </a:p>
                      </a:txBody>
                      <a:tcPr marL="68580" marR="68580" marT="0" marB="0" anchor="ctr">
                        <a:noFill/>
                      </a:tcPr>
                    </a:tc>
                    <a:tc>
                      <a:txBody>
                        <a:bodyPr/>
                        <a:lstStyle/>
                        <a:p>
                          <a:endParaRPr lang="zh-CN"/>
                        </a:p>
                      </a:txBody>
                      <a:tcPr marL="68580" marR="68580" marT="0" marB="0" anchor="ctr">
                        <a:blipFill>
                          <a:blip r:embed="rId3"/>
                          <a:stretch>
                            <a:fillRect l="-186585" t="-109524" r="-1626" b="-117460"/>
                          </a:stretch>
                        </a:blipFill>
                      </a:tcPr>
                    </a:tc>
                    <a:extLst>
                      <a:ext uri="{0D108BD9-81ED-4DB2-BD59-A6C34878D82A}">
                        <a16:rowId xmlns:a16="http://schemas.microsoft.com/office/drawing/2014/main" val="1773328813"/>
                      </a:ext>
                    </a:extLst>
                  </a:tr>
                  <a:tr h="381153">
                    <a:tc>
                      <a:txBody>
                        <a:bodyPr/>
                        <a:lstStyle/>
                        <a:p>
                          <a:pPr algn="ctr">
                            <a:lnSpc>
                              <a:spcPts val="1800"/>
                            </a:lnSpc>
                          </a:pPr>
                          <a:r>
                            <a:rPr lang="en-US" sz="1800" b="0" kern="0" dirty="0">
                              <a:solidFill>
                                <a:schemeClr val="tx1"/>
                              </a:solidFill>
                              <a:effectLst/>
                              <a:latin typeface="+mn-lt"/>
                            </a:rPr>
                            <a:t>{B, E}</a:t>
                          </a:r>
                          <a:endParaRPr lang="zh-CN" sz="1800" b="0" kern="100" dirty="0">
                            <a:solidFill>
                              <a:schemeClr val="tx1"/>
                            </a:solidFill>
                            <a:effectLst/>
                            <a:latin typeface="+mn-lt"/>
                            <a:ea typeface="等线" panose="02010600030101010101" pitchFamily="2" charset="-122"/>
                            <a:cs typeface="Times New Roman" panose="02020603050405020304" pitchFamily="18" charset="0"/>
                          </a:endParaRPr>
                        </a:p>
                      </a:txBody>
                      <a:tcPr marL="68580" marR="68580" marT="0" marB="0" anchor="ctr">
                        <a:noFill/>
                      </a:tcPr>
                    </a:tc>
                    <a:tc>
                      <a:txBody>
                        <a:bodyPr/>
                        <a:lstStyle/>
                        <a:p>
                          <a:pPr algn="ctr">
                            <a:lnSpc>
                              <a:spcPts val="1800"/>
                            </a:lnSpc>
                          </a:pPr>
                          <a:r>
                            <a:rPr lang="en-US" sz="1800" kern="0">
                              <a:solidFill>
                                <a:schemeClr val="tx1"/>
                              </a:solidFill>
                              <a:effectLst/>
                              <a:latin typeface="+mn-lt"/>
                            </a:rPr>
                            <a:t>2/2=1</a:t>
                          </a:r>
                          <a:endParaRPr lang="zh-CN" sz="1800" kern="100">
                            <a:solidFill>
                              <a:schemeClr val="tx1"/>
                            </a:solidFill>
                            <a:effectLst/>
                            <a:latin typeface="+mn-lt"/>
                            <a:ea typeface="等线" panose="02010600030101010101" pitchFamily="2" charset="-122"/>
                            <a:cs typeface="Times New Roman" panose="02020603050405020304" pitchFamily="18" charset="0"/>
                          </a:endParaRPr>
                        </a:p>
                      </a:txBody>
                      <a:tcPr marL="68580" marR="68580" marT="0" marB="0" anchor="ctr">
                        <a:noFill/>
                      </a:tcPr>
                    </a:tc>
                    <a:tc>
                      <a:txBody>
                        <a:bodyPr/>
                        <a:lstStyle/>
                        <a:p>
                          <a:endParaRPr lang="zh-CN"/>
                        </a:p>
                      </a:txBody>
                      <a:tcPr marL="68580" marR="68580" marT="0" marB="0" anchor="ctr">
                        <a:blipFill>
                          <a:blip r:embed="rId3"/>
                          <a:stretch>
                            <a:fillRect l="-186585" t="-209524" r="-1626" b="-17460"/>
                          </a:stretch>
                        </a:blipFill>
                      </a:tcPr>
                    </a:tc>
                    <a:extLst>
                      <a:ext uri="{0D108BD9-81ED-4DB2-BD59-A6C34878D82A}">
                        <a16:rowId xmlns:a16="http://schemas.microsoft.com/office/drawing/2014/main" val="1952397498"/>
                      </a:ext>
                    </a:extLst>
                  </a:tr>
                </a:tbl>
              </a:graphicData>
            </a:graphic>
          </p:graphicFrame>
        </mc:Fallback>
      </mc:AlternateContent>
      <p:sp>
        <p:nvSpPr>
          <p:cNvPr id="5" name="矩形 4">
            <a:extLst>
              <a:ext uri="{FF2B5EF4-FFF2-40B4-BE49-F238E27FC236}">
                <a16:creationId xmlns:a16="http://schemas.microsoft.com/office/drawing/2014/main" id="{52F7D44F-740F-4664-9002-447E2867F255}"/>
              </a:ext>
            </a:extLst>
          </p:cNvPr>
          <p:cNvSpPr/>
          <p:nvPr/>
        </p:nvSpPr>
        <p:spPr>
          <a:xfrm>
            <a:off x="894556" y="4390435"/>
            <a:ext cx="3539752" cy="400110"/>
          </a:xfrm>
          <a:prstGeom prst="rect">
            <a:avLst/>
          </a:prstGeom>
        </p:spPr>
        <p:txBody>
          <a:bodyPr wrap="none">
            <a:spAutoFit/>
          </a:bodyPr>
          <a:lstStyle/>
          <a:p>
            <a:r>
              <a:rPr kumimoji="0" lang="zh-CN" altLang="en-US" sz="2000" dirty="0">
                <a:solidFill>
                  <a:srgbClr val="0000FF"/>
                </a:solidFill>
                <a:ea typeface="黑体" panose="02010609060101010101" pitchFamily="49" charset="-122"/>
                <a:cs typeface="Times New Roman" panose="02020603050405020304" pitchFamily="18" charset="0"/>
              </a:rPr>
              <a:t>基于频繁项集产生关联规则：</a:t>
            </a:r>
            <a:endParaRPr lang="zh-CN" altLang="en-US" sz="2000" dirty="0">
              <a:solidFill>
                <a:srgbClr val="0000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CN" altLang="en-US" dirty="0">
                <a:ea typeface="黑体" pitchFamily="2" charset="-122"/>
              </a:rPr>
              <a:t>提纲</a:t>
            </a:r>
          </a:p>
        </p:txBody>
      </p:sp>
      <p:sp>
        <p:nvSpPr>
          <p:cNvPr id="13315" name="Rectangle 3"/>
          <p:cNvSpPr>
            <a:spLocks noGrp="1" noChangeArrowheads="1"/>
          </p:cNvSpPr>
          <p:nvPr>
            <p:ph type="body" idx="1"/>
          </p:nvPr>
        </p:nvSpPr>
        <p:spPr>
          <a:xfrm>
            <a:off x="2514600" y="2214563"/>
            <a:ext cx="6253163" cy="3881437"/>
          </a:xfrm>
        </p:spPr>
        <p:txBody>
          <a:bodyPr/>
          <a:lstStyle/>
          <a:p>
            <a:pPr eaLnBrk="1" hangingPunct="1">
              <a:lnSpc>
                <a:spcPts val="2800"/>
              </a:lnSpc>
              <a:spcBef>
                <a:spcPts val="0"/>
              </a:spcBef>
              <a:spcAft>
                <a:spcPts val="600"/>
              </a:spcAft>
            </a:pPr>
            <a:r>
              <a:rPr lang="zh-CN" altLang="en-US" sz="2200" dirty="0">
                <a:ea typeface="黑体" pitchFamily="2" charset="-122"/>
              </a:rPr>
              <a:t>频繁模式挖掘概述</a:t>
            </a:r>
          </a:p>
          <a:p>
            <a:pPr eaLnBrk="1" hangingPunct="1">
              <a:lnSpc>
                <a:spcPts val="2800"/>
              </a:lnSpc>
              <a:spcBef>
                <a:spcPts val="0"/>
              </a:spcBef>
              <a:spcAft>
                <a:spcPts val="600"/>
              </a:spcAft>
            </a:pPr>
            <a:r>
              <a:rPr lang="en-US" altLang="zh-CN" sz="2200" dirty="0" err="1">
                <a:solidFill>
                  <a:srgbClr val="002060"/>
                </a:solidFill>
                <a:ea typeface="黑体" pitchFamily="2" charset="-122"/>
              </a:rPr>
              <a:t>Apriori</a:t>
            </a:r>
            <a:r>
              <a:rPr lang="zh-CN" altLang="en-US" sz="2200" dirty="0">
                <a:solidFill>
                  <a:srgbClr val="002060"/>
                </a:solidFill>
                <a:ea typeface="黑体" pitchFamily="2" charset="-122"/>
              </a:rPr>
              <a:t>算法</a:t>
            </a:r>
            <a:endParaRPr lang="en-US" altLang="zh-CN" sz="2200" dirty="0">
              <a:solidFill>
                <a:srgbClr val="002060"/>
              </a:solidFill>
              <a:ea typeface="黑体" pitchFamily="2" charset="-122"/>
            </a:endParaRPr>
          </a:p>
          <a:p>
            <a:pPr eaLnBrk="1" hangingPunct="1">
              <a:lnSpc>
                <a:spcPts val="2800"/>
              </a:lnSpc>
              <a:spcBef>
                <a:spcPts val="0"/>
              </a:spcBef>
              <a:spcAft>
                <a:spcPts val="600"/>
              </a:spcAft>
            </a:pPr>
            <a:r>
              <a:rPr lang="en-US" altLang="zh-CN" sz="2200" dirty="0" err="1">
                <a:solidFill>
                  <a:srgbClr val="002060"/>
                </a:solidFill>
                <a:ea typeface="黑体" pitchFamily="2" charset="-122"/>
              </a:rPr>
              <a:t>Apriori</a:t>
            </a:r>
            <a:r>
              <a:rPr lang="zh-CN" altLang="en-US" sz="2200" dirty="0">
                <a:solidFill>
                  <a:srgbClr val="002060"/>
                </a:solidFill>
                <a:ea typeface="黑体" pitchFamily="2" charset="-122"/>
              </a:rPr>
              <a:t>算法示例</a:t>
            </a:r>
            <a:endParaRPr lang="en-US" altLang="zh-CN" sz="2200" dirty="0">
              <a:solidFill>
                <a:srgbClr val="002060"/>
              </a:solidFill>
              <a:ea typeface="黑体" pitchFamily="2" charset="-122"/>
            </a:endParaRPr>
          </a:p>
          <a:p>
            <a:pPr eaLnBrk="1" hangingPunct="1">
              <a:lnSpc>
                <a:spcPts val="2800"/>
              </a:lnSpc>
              <a:spcBef>
                <a:spcPts val="0"/>
              </a:spcBef>
              <a:spcAft>
                <a:spcPts val="600"/>
              </a:spcAft>
            </a:pPr>
            <a:r>
              <a:rPr lang="zh-CN" altLang="en-US" sz="2200" dirty="0">
                <a:solidFill>
                  <a:srgbClr val="FF0000"/>
                </a:solidFill>
                <a:ea typeface="黑体" pitchFamily="2" charset="-122"/>
              </a:rPr>
              <a:t>总结</a:t>
            </a:r>
          </a:p>
          <a:p>
            <a:pPr eaLnBrk="1" hangingPunct="1"/>
            <a:endParaRPr lang="en-US" altLang="zh-CN" sz="2200" dirty="0">
              <a:ea typeface="黑体" pitchFamily="2" charset="-122"/>
            </a:endParaRPr>
          </a:p>
        </p:txBody>
      </p:sp>
    </p:spTree>
    <p:extLst>
      <p:ext uri="{BB962C8B-B14F-4D97-AF65-F5344CB8AC3E}">
        <p14:creationId xmlns:p14="http://schemas.microsoft.com/office/powerpoint/2010/main" val="736068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defRPr/>
            </a:pPr>
            <a:r>
              <a:rPr lang="zh-CN" altLang="en-US" dirty="0">
                <a:effectLst>
                  <a:outerShdw blurRad="38100" dist="38100" dir="2700000" algn="tl">
                    <a:srgbClr val="C0C0C0"/>
                  </a:outerShdw>
                </a:effectLst>
                <a:ea typeface="黑体" pitchFamily="2" charset="-122"/>
              </a:rPr>
              <a:t>总结</a:t>
            </a:r>
          </a:p>
        </p:txBody>
      </p:sp>
      <p:sp>
        <p:nvSpPr>
          <p:cNvPr id="8" name="文本框 7">
            <a:extLst>
              <a:ext uri="{FF2B5EF4-FFF2-40B4-BE49-F238E27FC236}">
                <a16:creationId xmlns:a16="http://schemas.microsoft.com/office/drawing/2014/main" id="{1125F4E2-8EE0-2836-7FF5-8C9740FD2509}"/>
              </a:ext>
            </a:extLst>
          </p:cNvPr>
          <p:cNvSpPr txBox="1"/>
          <p:nvPr/>
        </p:nvSpPr>
        <p:spPr>
          <a:xfrm>
            <a:off x="871316" y="2420888"/>
            <a:ext cx="8021163" cy="3234219"/>
          </a:xfrm>
          <a:prstGeom prst="rect">
            <a:avLst/>
          </a:prstGeom>
          <a:noFill/>
        </p:spPr>
        <p:txBody>
          <a:bodyPr wrap="square">
            <a:spAutoFit/>
          </a:bodyPr>
          <a:lstStyle/>
          <a:p>
            <a:pPr algn="just">
              <a:lnSpc>
                <a:spcPts val="2800"/>
              </a:lnSpc>
              <a:spcBef>
                <a:spcPts val="600"/>
              </a:spcBef>
              <a:spcAft>
                <a:spcPts val="600"/>
              </a:spcAft>
            </a:pPr>
            <a:r>
              <a:rPr lang="en-US" altLang="zh-CN" sz="2200" kern="100" dirty="0" err="1">
                <a:solidFill>
                  <a:srgbClr val="0000FF"/>
                </a:solidFill>
                <a:effectLst/>
                <a:latin typeface="+mn-lt"/>
                <a:ea typeface="黑体" panose="02010609060101010101" pitchFamily="49" charset="-122"/>
                <a:cs typeface="Times New Roman" panose="02020603050405020304" pitchFamily="18" charset="0"/>
              </a:rPr>
              <a:t>Apriori</a:t>
            </a:r>
            <a:r>
              <a:rPr lang="zh-CN" altLang="zh-CN" sz="2200" kern="100" dirty="0">
                <a:solidFill>
                  <a:srgbClr val="0000FF"/>
                </a:solidFill>
                <a:effectLst/>
                <a:latin typeface="+mn-lt"/>
                <a:ea typeface="黑体" panose="02010609060101010101" pitchFamily="49" charset="-122"/>
                <a:cs typeface="Times New Roman" panose="02020603050405020304" pitchFamily="18" charset="0"/>
              </a:rPr>
              <a:t>算法的优缺点：</a:t>
            </a:r>
          </a:p>
          <a:p>
            <a:pPr marL="342900" lvl="0" indent="-342900" algn="just">
              <a:lnSpc>
                <a:spcPts val="2800"/>
              </a:lnSpc>
              <a:spcBef>
                <a:spcPts val="600"/>
              </a:spcBef>
              <a:spcAft>
                <a:spcPts val="600"/>
              </a:spcAft>
              <a:buFont typeface="Wingdings" panose="05000000000000000000" pitchFamily="2" charset="2"/>
              <a:buChar char=""/>
            </a:pPr>
            <a:r>
              <a:rPr lang="en-US" altLang="zh-CN" sz="2000" b="0" kern="100" dirty="0">
                <a:effectLst/>
                <a:latin typeface="+mn-lt"/>
                <a:ea typeface="黑体" panose="02010609060101010101" pitchFamily="49" charset="-122"/>
                <a:cs typeface="Times New Roman" panose="02020603050405020304" pitchFamily="18" charset="0"/>
              </a:rPr>
              <a:t> </a:t>
            </a:r>
            <a:r>
              <a:rPr lang="zh-CN" altLang="zh-CN" sz="2000" b="0" kern="100" dirty="0">
                <a:effectLst/>
                <a:latin typeface="+mn-lt"/>
                <a:ea typeface="黑体" panose="02010609060101010101" pitchFamily="49" charset="-122"/>
                <a:cs typeface="Times New Roman" panose="02020603050405020304" pitchFamily="18" charset="0"/>
              </a:rPr>
              <a:t>优点：简单、易理解、数据要求低，对稀疏的、短的频繁模式挖掘具有较高的效率，且扩展性好、可并行计算。</a:t>
            </a:r>
            <a:endParaRPr lang="en-US" altLang="zh-CN" sz="2000" b="0" kern="100" dirty="0">
              <a:effectLst/>
              <a:latin typeface="+mn-lt"/>
              <a:ea typeface="黑体" panose="02010609060101010101" pitchFamily="49" charset="-122"/>
              <a:cs typeface="Times New Roman" panose="02020603050405020304" pitchFamily="18" charset="0"/>
            </a:endParaRPr>
          </a:p>
          <a:p>
            <a:pPr marL="342900" lvl="0" indent="-342900" algn="just">
              <a:lnSpc>
                <a:spcPts val="2800"/>
              </a:lnSpc>
              <a:spcBef>
                <a:spcPts val="600"/>
              </a:spcBef>
              <a:spcAft>
                <a:spcPts val="600"/>
              </a:spcAft>
              <a:buFont typeface="Wingdings" panose="05000000000000000000" pitchFamily="2" charset="2"/>
              <a:buChar char=""/>
            </a:pPr>
            <a:r>
              <a:rPr lang="zh-CN" altLang="zh-CN" sz="2000" b="0" kern="100" dirty="0">
                <a:effectLst/>
                <a:latin typeface="+mn-lt"/>
                <a:ea typeface="黑体" panose="02010609060101010101" pitchFamily="49" charset="-122"/>
                <a:cs typeface="Times New Roman" panose="02020603050405020304" pitchFamily="18" charset="0"/>
              </a:rPr>
              <a:t>缺点：在每一步产生侯选项集时循环产生的组合过多，没有排除不应参与组合的元素；每次计算项集的支持度时，都对数据集</a:t>
            </a:r>
            <a:r>
              <a:rPr lang="en-US" altLang="zh-CN" sz="2000" b="0" i="1" kern="100" dirty="0">
                <a:effectLst/>
                <a:latin typeface="+mn-lt"/>
                <a:ea typeface="黑体" panose="02010609060101010101" pitchFamily="49" charset="-122"/>
                <a:cs typeface="Wingdings" panose="05000000000000000000" pitchFamily="2" charset="2"/>
              </a:rPr>
              <a:t>D</a:t>
            </a:r>
            <a:r>
              <a:rPr lang="zh-CN" altLang="zh-CN" sz="2000" b="0" kern="100" dirty="0">
                <a:effectLst/>
                <a:latin typeface="+mn-lt"/>
                <a:ea typeface="黑体" panose="02010609060101010101" pitchFamily="49" charset="-122"/>
                <a:cs typeface="Times New Roman" panose="02020603050405020304" pitchFamily="18" charset="0"/>
              </a:rPr>
              <a:t>中的全部记录进行一遍扫描比较，对于大型的数据集，这种扫描比较将大大增加计算时间开销，且这种代价随着数据集中记录数的增加呈现出几何级数增加。</a:t>
            </a:r>
            <a:endParaRPr lang="zh-CN" altLang="zh-CN" sz="2000" b="0" kern="100" dirty="0">
              <a:effectLst/>
              <a:latin typeface="+mn-lt"/>
              <a:ea typeface="黑体" panose="02010609060101010101" pitchFamily="49" charset="-122"/>
              <a:cs typeface="Wingdings" panose="05000000000000000000" pitchFamily="2" charset="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defRPr/>
            </a:pPr>
            <a:r>
              <a:rPr lang="zh-CN" altLang="en-US" dirty="0">
                <a:effectLst>
                  <a:outerShdw blurRad="38100" dist="38100" dir="2700000" algn="tl">
                    <a:srgbClr val="C0C0C0"/>
                  </a:outerShdw>
                </a:effectLst>
                <a:ea typeface="黑体" pitchFamily="2" charset="-122"/>
              </a:rPr>
              <a:t>结语</a:t>
            </a:r>
            <a:endParaRPr lang="en-US" altLang="zh-CN" dirty="0">
              <a:effectLst>
                <a:outerShdw blurRad="38100" dist="38100" dir="2700000" algn="tl">
                  <a:srgbClr val="C0C0C0"/>
                </a:outerShdw>
              </a:effectLst>
              <a:ea typeface="黑体" pitchFamily="2" charset="-122"/>
            </a:endParaRPr>
          </a:p>
        </p:txBody>
      </p:sp>
      <p:sp>
        <p:nvSpPr>
          <p:cNvPr id="47107" name="Rectangle 3"/>
          <p:cNvSpPr>
            <a:spLocks noGrp="1" noChangeArrowheads="1"/>
          </p:cNvSpPr>
          <p:nvPr>
            <p:ph type="body" idx="1"/>
          </p:nvPr>
        </p:nvSpPr>
        <p:spPr>
          <a:xfrm>
            <a:off x="1187450" y="2214563"/>
            <a:ext cx="7580313" cy="3881437"/>
          </a:xfrm>
        </p:spPr>
        <p:txBody>
          <a:bodyPr/>
          <a:lstStyle/>
          <a:p>
            <a:pPr algn="ctr" eaLnBrk="1" hangingPunct="1">
              <a:buFont typeface="Wingdings" pitchFamily="2" charset="2"/>
              <a:buNone/>
            </a:pPr>
            <a:endParaRPr lang="en-US" altLang="zh-CN" sz="4400" b="1" dirty="0"/>
          </a:p>
          <a:p>
            <a:pPr algn="ctr" eaLnBrk="1" hangingPunct="1">
              <a:buFont typeface="Wingdings" pitchFamily="2" charset="2"/>
              <a:buNone/>
            </a:pPr>
            <a:endParaRPr lang="en-US" altLang="zh-CN" sz="4400" b="1" dirty="0"/>
          </a:p>
          <a:p>
            <a:pPr algn="ctr" eaLnBrk="1" hangingPunct="1">
              <a:buFont typeface="Wingdings" pitchFamily="2" charset="2"/>
              <a:buNone/>
            </a:pPr>
            <a:r>
              <a:rPr lang="zh-CN" altLang="en-US" sz="4400" b="1" dirty="0">
                <a:latin typeface="黑体" pitchFamily="2" charset="-122"/>
                <a:ea typeface="黑体" pitchFamily="2" charset="-122"/>
              </a:rPr>
              <a:t>谢谢</a:t>
            </a:r>
            <a:r>
              <a:rPr lang="zh-CN" altLang="en-US" sz="4400" b="1" dirty="0"/>
              <a:t>！</a:t>
            </a:r>
            <a:endParaRPr lang="en-US" altLang="zh-CN" sz="44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CN" altLang="en-US" dirty="0">
                <a:ea typeface="黑体" pitchFamily="2" charset="-122"/>
              </a:rPr>
              <a:t>提纲</a:t>
            </a:r>
          </a:p>
        </p:txBody>
      </p:sp>
      <p:sp>
        <p:nvSpPr>
          <p:cNvPr id="13315" name="Rectangle 3"/>
          <p:cNvSpPr>
            <a:spLocks noGrp="1" noChangeArrowheads="1"/>
          </p:cNvSpPr>
          <p:nvPr>
            <p:ph type="body" idx="1"/>
          </p:nvPr>
        </p:nvSpPr>
        <p:spPr>
          <a:xfrm>
            <a:off x="2514600" y="2214563"/>
            <a:ext cx="6253163" cy="3881437"/>
          </a:xfrm>
        </p:spPr>
        <p:txBody>
          <a:bodyPr/>
          <a:lstStyle/>
          <a:p>
            <a:pPr eaLnBrk="1" hangingPunct="1">
              <a:lnSpc>
                <a:spcPts val="2800"/>
              </a:lnSpc>
              <a:spcBef>
                <a:spcPts val="0"/>
              </a:spcBef>
              <a:spcAft>
                <a:spcPts val="600"/>
              </a:spcAft>
            </a:pPr>
            <a:r>
              <a:rPr lang="zh-CN" altLang="en-US" sz="2200" dirty="0">
                <a:solidFill>
                  <a:srgbClr val="FF0000"/>
                </a:solidFill>
                <a:ea typeface="黑体" pitchFamily="2" charset="-122"/>
              </a:rPr>
              <a:t>频繁模式挖掘概述</a:t>
            </a:r>
          </a:p>
          <a:p>
            <a:pPr eaLnBrk="1" hangingPunct="1">
              <a:lnSpc>
                <a:spcPts val="2800"/>
              </a:lnSpc>
              <a:spcBef>
                <a:spcPts val="0"/>
              </a:spcBef>
              <a:spcAft>
                <a:spcPts val="600"/>
              </a:spcAft>
            </a:pPr>
            <a:r>
              <a:rPr lang="en-US" altLang="zh-CN" sz="2200" dirty="0" err="1">
                <a:ea typeface="黑体" pitchFamily="2" charset="-122"/>
              </a:rPr>
              <a:t>Apriori</a:t>
            </a:r>
            <a:r>
              <a:rPr lang="zh-CN" altLang="en-US" sz="2200" dirty="0">
                <a:ea typeface="黑体" pitchFamily="2" charset="-122"/>
              </a:rPr>
              <a:t>算法</a:t>
            </a:r>
            <a:endParaRPr lang="en-US" altLang="zh-CN" sz="2200" dirty="0">
              <a:ea typeface="黑体" pitchFamily="2" charset="-122"/>
            </a:endParaRPr>
          </a:p>
          <a:p>
            <a:pPr eaLnBrk="1" hangingPunct="1">
              <a:lnSpc>
                <a:spcPts val="2800"/>
              </a:lnSpc>
              <a:spcBef>
                <a:spcPts val="0"/>
              </a:spcBef>
              <a:spcAft>
                <a:spcPts val="600"/>
              </a:spcAft>
            </a:pPr>
            <a:r>
              <a:rPr lang="en-US" altLang="zh-CN" sz="2200" dirty="0" err="1">
                <a:ea typeface="黑体" pitchFamily="2" charset="-122"/>
              </a:rPr>
              <a:t>Apriori</a:t>
            </a:r>
            <a:r>
              <a:rPr lang="zh-CN" altLang="en-US" sz="2200" dirty="0">
                <a:ea typeface="黑体" pitchFamily="2" charset="-122"/>
              </a:rPr>
              <a:t>算法示例</a:t>
            </a:r>
            <a:endParaRPr lang="en-US" altLang="zh-CN" sz="2200" dirty="0">
              <a:ea typeface="黑体" pitchFamily="2" charset="-122"/>
            </a:endParaRPr>
          </a:p>
          <a:p>
            <a:pPr eaLnBrk="1" hangingPunct="1">
              <a:lnSpc>
                <a:spcPts val="2800"/>
              </a:lnSpc>
              <a:spcBef>
                <a:spcPts val="0"/>
              </a:spcBef>
              <a:spcAft>
                <a:spcPts val="600"/>
              </a:spcAft>
            </a:pPr>
            <a:r>
              <a:rPr lang="zh-CN" altLang="en-US" sz="2200" dirty="0">
                <a:ea typeface="黑体" pitchFamily="2" charset="-122"/>
              </a:rPr>
              <a:t>总结</a:t>
            </a:r>
          </a:p>
          <a:p>
            <a:pPr eaLnBrk="1" hangingPunct="1"/>
            <a:endParaRPr lang="en-US" altLang="zh-CN" sz="2200" dirty="0">
              <a:ea typeface="黑体" pitchFamily="2" charset="-122"/>
            </a:endParaRPr>
          </a:p>
        </p:txBody>
      </p:sp>
    </p:spTree>
    <p:extLst>
      <p:ext uri="{BB962C8B-B14F-4D97-AF65-F5344CB8AC3E}">
        <p14:creationId xmlns:p14="http://schemas.microsoft.com/office/powerpoint/2010/main" val="1314165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1355A4D9-EAC8-844B-2BD6-D3D02EA56303}"/>
              </a:ext>
            </a:extLst>
          </p:cNvPr>
          <p:cNvSpPr>
            <a:spLocks noGrp="1"/>
          </p:cNvSpPr>
          <p:nvPr>
            <p:ph type="title"/>
          </p:nvPr>
        </p:nvSpPr>
        <p:spPr/>
        <p:txBody>
          <a:bodyPr/>
          <a:lstStyle/>
          <a:p>
            <a:r>
              <a:rPr lang="zh-CN" altLang="en-US" sz="4400" dirty="0">
                <a:latin typeface="黑体" panose="02010609060101010101" pitchFamily="49" charset="-122"/>
                <a:ea typeface="黑体" panose="02010609060101010101" pitchFamily="49" charset="-122"/>
              </a:rPr>
              <a:t>频繁模式挖掘概述</a:t>
            </a:r>
            <a:endParaRPr lang="zh-CN" altLang="en-US" dirty="0">
              <a:latin typeface="黑体" panose="02010609060101010101" pitchFamily="49" charset="-122"/>
              <a:ea typeface="黑体" panose="02010609060101010101" pitchFamily="49" charset="-122"/>
            </a:endParaRPr>
          </a:p>
        </p:txBody>
      </p:sp>
      <p:sp>
        <p:nvSpPr>
          <p:cNvPr id="4" name="Rectangle 3">
            <a:extLst>
              <a:ext uri="{FF2B5EF4-FFF2-40B4-BE49-F238E27FC236}">
                <a16:creationId xmlns:a16="http://schemas.microsoft.com/office/drawing/2014/main" id="{737E7CEC-D2ED-DC89-7E95-455AE4479BE5}"/>
              </a:ext>
            </a:extLst>
          </p:cNvPr>
          <p:cNvSpPr txBox="1">
            <a:spLocks noChangeArrowheads="1"/>
          </p:cNvSpPr>
          <p:nvPr/>
        </p:nvSpPr>
        <p:spPr bwMode="auto">
          <a:xfrm>
            <a:off x="759311" y="1916832"/>
            <a:ext cx="8349193" cy="46085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Font typeface="Wingdings"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itchFamily="2" charset="2"/>
              <a:buChar char="n"/>
              <a:defRPr kumimoji="1" sz="2800">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itchFamily="2" charset="2"/>
              <a:buChar char="l"/>
              <a:defRPr kumimoji="1" sz="2400">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itchFamily="2" charset="2"/>
              <a:buChar char="w"/>
              <a:defRPr kumimoji="1" sz="2000">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itchFamily="2" charset="2"/>
              <a:buChar char="§"/>
              <a:defRPr kumimoji="1">
                <a:solidFill>
                  <a:schemeClr val="tx1"/>
                </a:solidFill>
                <a:latin typeface="+mn-lt"/>
                <a:ea typeface="+mn-ea"/>
              </a:defRPr>
            </a:lvl5pPr>
            <a:lvl6pPr marL="2228850" indent="-228600" algn="l" rtl="0" fontAlgn="base">
              <a:spcBef>
                <a:spcPct val="20000"/>
              </a:spcBef>
              <a:spcAft>
                <a:spcPct val="0"/>
              </a:spcAft>
              <a:buClr>
                <a:schemeClr val="accent2"/>
              </a:buClr>
              <a:buSzPct val="80000"/>
              <a:buFont typeface="Wingdings" pitchFamily="2" charset="2"/>
              <a:buChar char="§"/>
              <a:defRPr kumimoji="1">
                <a:solidFill>
                  <a:schemeClr val="tx1"/>
                </a:solidFill>
                <a:latin typeface="+mn-lt"/>
                <a:ea typeface="+mn-ea"/>
              </a:defRPr>
            </a:lvl6pPr>
            <a:lvl7pPr marL="2686050" indent="-228600" algn="l" rtl="0" fontAlgn="base">
              <a:spcBef>
                <a:spcPct val="20000"/>
              </a:spcBef>
              <a:spcAft>
                <a:spcPct val="0"/>
              </a:spcAft>
              <a:buClr>
                <a:schemeClr val="accent2"/>
              </a:buClr>
              <a:buSzPct val="80000"/>
              <a:buFont typeface="Wingdings" pitchFamily="2" charset="2"/>
              <a:buChar char="§"/>
              <a:defRPr kumimoji="1">
                <a:solidFill>
                  <a:schemeClr val="tx1"/>
                </a:solidFill>
                <a:latin typeface="+mn-lt"/>
                <a:ea typeface="+mn-ea"/>
              </a:defRPr>
            </a:lvl7pPr>
            <a:lvl8pPr marL="3143250" indent="-228600" algn="l" rtl="0" fontAlgn="base">
              <a:spcBef>
                <a:spcPct val="20000"/>
              </a:spcBef>
              <a:spcAft>
                <a:spcPct val="0"/>
              </a:spcAft>
              <a:buClr>
                <a:schemeClr val="accent2"/>
              </a:buClr>
              <a:buSzPct val="80000"/>
              <a:buFont typeface="Wingdings" pitchFamily="2" charset="2"/>
              <a:buChar char="§"/>
              <a:defRPr kumimoji="1">
                <a:solidFill>
                  <a:schemeClr val="tx1"/>
                </a:solidFill>
                <a:latin typeface="+mn-lt"/>
                <a:ea typeface="+mn-ea"/>
              </a:defRPr>
            </a:lvl8pPr>
            <a:lvl9pPr marL="3600450" indent="-228600" algn="l" rtl="0" fontAlgn="base">
              <a:spcBef>
                <a:spcPct val="20000"/>
              </a:spcBef>
              <a:spcAft>
                <a:spcPct val="0"/>
              </a:spcAft>
              <a:buClr>
                <a:schemeClr val="accent2"/>
              </a:buClr>
              <a:buSzPct val="80000"/>
              <a:buFont typeface="Wingdings" pitchFamily="2" charset="2"/>
              <a:buChar char="§"/>
              <a:defRPr kumimoji="1">
                <a:solidFill>
                  <a:schemeClr val="tx1"/>
                </a:solidFill>
                <a:latin typeface="+mn-lt"/>
                <a:ea typeface="+mn-ea"/>
              </a:defRPr>
            </a:lvl9pPr>
          </a:lstStyle>
          <a:p>
            <a:pPr eaLnBrk="1" hangingPunct="1">
              <a:lnSpc>
                <a:spcPct val="150000"/>
              </a:lnSpc>
              <a:buSzPct val="80000"/>
            </a:pPr>
            <a:r>
              <a:rPr lang="zh-CN" altLang="en-US" sz="2200" kern="0" dirty="0">
                <a:solidFill>
                  <a:srgbClr val="0000FF"/>
                </a:solidFill>
                <a:ea typeface="黑体" panose="02010609060101010101" pitchFamily="49" charset="-122"/>
              </a:rPr>
              <a:t>什么是频繁模式</a:t>
            </a:r>
            <a:r>
              <a:rPr lang="zh-CN" altLang="zh-CN" sz="2200" kern="0" dirty="0">
                <a:solidFill>
                  <a:srgbClr val="0000FF"/>
                </a:solidFill>
                <a:ea typeface="黑体" panose="02010609060101010101" pitchFamily="49" charset="-122"/>
              </a:rPr>
              <a:t>（</a:t>
            </a:r>
            <a:r>
              <a:rPr lang="en-US" altLang="zh-CN" sz="2200" kern="0" dirty="0">
                <a:solidFill>
                  <a:srgbClr val="0000FF"/>
                </a:solidFill>
                <a:ea typeface="黑体" panose="02010609060101010101" pitchFamily="49" charset="-122"/>
              </a:rPr>
              <a:t>Frequent Pattern</a:t>
            </a:r>
            <a:r>
              <a:rPr lang="zh-CN" altLang="zh-CN" sz="2200" kern="0" dirty="0">
                <a:solidFill>
                  <a:srgbClr val="0000FF"/>
                </a:solidFill>
                <a:ea typeface="黑体" panose="02010609060101010101" pitchFamily="49" charset="-122"/>
              </a:rPr>
              <a:t>）</a:t>
            </a:r>
            <a:endParaRPr lang="en-US" altLang="zh-CN" sz="2200" kern="0" dirty="0">
              <a:solidFill>
                <a:srgbClr val="0000FF"/>
              </a:solidFill>
              <a:ea typeface="黑体" panose="02010609060101010101" pitchFamily="49" charset="-122"/>
            </a:endParaRPr>
          </a:p>
          <a:p>
            <a:pPr marL="0" indent="0" eaLnBrk="1" hangingPunct="1">
              <a:lnSpc>
                <a:spcPts val="2800"/>
              </a:lnSpc>
              <a:spcBef>
                <a:spcPts val="0"/>
              </a:spcBef>
              <a:spcAft>
                <a:spcPts val="600"/>
              </a:spcAft>
              <a:buSzPct val="80000"/>
              <a:buNone/>
            </a:pPr>
            <a:r>
              <a:rPr lang="zh-CN" altLang="zh-CN" sz="2000" b="0" dirty="0">
                <a:ea typeface="黑体" panose="02010609060101010101" pitchFamily="49" charset="-122"/>
              </a:rPr>
              <a:t>频繁地出现在数据集中的模式</a:t>
            </a:r>
            <a:r>
              <a:rPr lang="zh-CN" altLang="en-US" sz="2000" b="0" dirty="0">
                <a:ea typeface="黑体" panose="02010609060101010101" pitchFamily="49" charset="-122"/>
              </a:rPr>
              <a:t>。</a:t>
            </a:r>
            <a:r>
              <a:rPr lang="zh-CN" altLang="en-US" sz="2000" b="0" kern="0" dirty="0">
                <a:solidFill>
                  <a:srgbClr val="002060"/>
                </a:solidFill>
                <a:ea typeface="黑体" panose="02010609060101010101" pitchFamily="49" charset="-122"/>
              </a:rPr>
              <a:t>例如，</a:t>
            </a:r>
            <a:r>
              <a:rPr lang="zh-CN" altLang="zh-CN" sz="2000" b="0" dirty="0">
                <a:ea typeface="黑体" panose="02010609060101010101" pitchFamily="49" charset="-122"/>
              </a:rPr>
              <a:t>频繁地同时出现在新冠肺炎患者临床数据中的症状集合（发热，咳嗽，乏力），交易数据集中的商品集合（篮球、球鞋、运动裤），也称频繁项集（</a:t>
            </a:r>
            <a:r>
              <a:rPr lang="en-US" altLang="zh-CN" sz="2000" b="0" dirty="0">
                <a:ea typeface="黑体" panose="02010609060101010101" pitchFamily="49" charset="-122"/>
              </a:rPr>
              <a:t>Frequent Itemset</a:t>
            </a:r>
            <a:r>
              <a:rPr lang="zh-CN" altLang="zh-CN" sz="2000" b="0" dirty="0">
                <a:ea typeface="黑体" panose="02010609060101010101" pitchFamily="49" charset="-122"/>
              </a:rPr>
              <a:t>）</a:t>
            </a:r>
            <a:r>
              <a:rPr lang="zh-CN" altLang="en-US" sz="2000" b="0" dirty="0">
                <a:ea typeface="黑体" panose="02010609060101010101" pitchFamily="49" charset="-122"/>
              </a:rPr>
              <a:t>。</a:t>
            </a:r>
            <a:endParaRPr lang="en-US" altLang="zh-CN" sz="2000" b="0" kern="0" dirty="0">
              <a:ea typeface="黑体" panose="02010609060101010101" pitchFamily="49" charset="-122"/>
            </a:endParaRPr>
          </a:p>
          <a:p>
            <a:pPr eaLnBrk="1" hangingPunct="1">
              <a:buFont typeface="Wingdings" pitchFamily="2" charset="2"/>
              <a:buNone/>
            </a:pPr>
            <a:endParaRPr lang="zh-CN" altLang="en-US" sz="2400" b="0" kern="0" dirty="0">
              <a:ea typeface="黑体" panose="02010609060101010101" pitchFamily="49" charset="-122"/>
            </a:endParaRPr>
          </a:p>
        </p:txBody>
      </p:sp>
      <p:sp>
        <p:nvSpPr>
          <p:cNvPr id="5" name="Rectangle 3">
            <a:extLst>
              <a:ext uri="{FF2B5EF4-FFF2-40B4-BE49-F238E27FC236}">
                <a16:creationId xmlns:a16="http://schemas.microsoft.com/office/drawing/2014/main" id="{638CA7EA-4E21-49F3-B06D-3065436F1D98}"/>
              </a:ext>
            </a:extLst>
          </p:cNvPr>
          <p:cNvSpPr txBox="1">
            <a:spLocks noChangeArrowheads="1"/>
          </p:cNvSpPr>
          <p:nvPr/>
        </p:nvSpPr>
        <p:spPr bwMode="auto">
          <a:xfrm>
            <a:off x="759311" y="3458716"/>
            <a:ext cx="8384689" cy="32403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Font typeface="Wingdings"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itchFamily="2" charset="2"/>
              <a:buChar char="n"/>
              <a:defRPr kumimoji="1" sz="2800">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itchFamily="2" charset="2"/>
              <a:buChar char="l"/>
              <a:defRPr kumimoji="1" sz="2400">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itchFamily="2" charset="2"/>
              <a:buChar char="w"/>
              <a:defRPr kumimoji="1" sz="2000">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itchFamily="2" charset="2"/>
              <a:buChar char="§"/>
              <a:defRPr kumimoji="1">
                <a:solidFill>
                  <a:schemeClr val="tx1"/>
                </a:solidFill>
                <a:latin typeface="+mn-lt"/>
                <a:ea typeface="+mn-ea"/>
              </a:defRPr>
            </a:lvl5pPr>
            <a:lvl6pPr marL="2228850" indent="-228600" algn="l" rtl="0" fontAlgn="base">
              <a:spcBef>
                <a:spcPct val="20000"/>
              </a:spcBef>
              <a:spcAft>
                <a:spcPct val="0"/>
              </a:spcAft>
              <a:buClr>
                <a:schemeClr val="accent2"/>
              </a:buClr>
              <a:buSzPct val="80000"/>
              <a:buFont typeface="Wingdings" pitchFamily="2" charset="2"/>
              <a:buChar char="§"/>
              <a:defRPr kumimoji="1">
                <a:solidFill>
                  <a:schemeClr val="tx1"/>
                </a:solidFill>
                <a:latin typeface="+mn-lt"/>
                <a:ea typeface="+mn-ea"/>
              </a:defRPr>
            </a:lvl6pPr>
            <a:lvl7pPr marL="2686050" indent="-228600" algn="l" rtl="0" fontAlgn="base">
              <a:spcBef>
                <a:spcPct val="20000"/>
              </a:spcBef>
              <a:spcAft>
                <a:spcPct val="0"/>
              </a:spcAft>
              <a:buClr>
                <a:schemeClr val="accent2"/>
              </a:buClr>
              <a:buSzPct val="80000"/>
              <a:buFont typeface="Wingdings" pitchFamily="2" charset="2"/>
              <a:buChar char="§"/>
              <a:defRPr kumimoji="1">
                <a:solidFill>
                  <a:schemeClr val="tx1"/>
                </a:solidFill>
                <a:latin typeface="+mn-lt"/>
                <a:ea typeface="+mn-ea"/>
              </a:defRPr>
            </a:lvl7pPr>
            <a:lvl8pPr marL="3143250" indent="-228600" algn="l" rtl="0" fontAlgn="base">
              <a:spcBef>
                <a:spcPct val="20000"/>
              </a:spcBef>
              <a:spcAft>
                <a:spcPct val="0"/>
              </a:spcAft>
              <a:buClr>
                <a:schemeClr val="accent2"/>
              </a:buClr>
              <a:buSzPct val="80000"/>
              <a:buFont typeface="Wingdings" pitchFamily="2" charset="2"/>
              <a:buChar char="§"/>
              <a:defRPr kumimoji="1">
                <a:solidFill>
                  <a:schemeClr val="tx1"/>
                </a:solidFill>
                <a:latin typeface="+mn-lt"/>
                <a:ea typeface="+mn-ea"/>
              </a:defRPr>
            </a:lvl8pPr>
            <a:lvl9pPr marL="3600450" indent="-228600" algn="l" rtl="0" fontAlgn="base">
              <a:spcBef>
                <a:spcPct val="20000"/>
              </a:spcBef>
              <a:spcAft>
                <a:spcPct val="0"/>
              </a:spcAft>
              <a:buClr>
                <a:schemeClr val="accent2"/>
              </a:buClr>
              <a:buSzPct val="80000"/>
              <a:buFont typeface="Wingdings" pitchFamily="2" charset="2"/>
              <a:buChar char="§"/>
              <a:defRPr kumimoji="1">
                <a:solidFill>
                  <a:schemeClr val="tx1"/>
                </a:solidFill>
                <a:latin typeface="+mn-lt"/>
                <a:ea typeface="+mn-ea"/>
              </a:defRPr>
            </a:lvl9pPr>
          </a:lstStyle>
          <a:p>
            <a:pPr eaLnBrk="1" hangingPunct="1">
              <a:lnSpc>
                <a:spcPct val="150000"/>
              </a:lnSpc>
              <a:buSzPct val="80000"/>
            </a:pPr>
            <a:r>
              <a:rPr lang="zh-CN" altLang="en-US" sz="2200" kern="0" dirty="0">
                <a:solidFill>
                  <a:srgbClr val="0000FF"/>
                </a:solidFill>
                <a:ea typeface="黑体" pitchFamily="2" charset="-122"/>
              </a:rPr>
              <a:t>频繁模式挖掘的重要性</a:t>
            </a:r>
            <a:endParaRPr lang="en-US" altLang="zh-CN" sz="2200" kern="0" dirty="0">
              <a:solidFill>
                <a:srgbClr val="0000FF"/>
              </a:solidFill>
              <a:ea typeface="黑体" pitchFamily="2" charset="-122"/>
            </a:endParaRPr>
          </a:p>
          <a:p>
            <a:pPr marL="0" lvl="2" indent="0" eaLnBrk="1" hangingPunct="1">
              <a:lnSpc>
                <a:spcPts val="2800"/>
              </a:lnSpc>
              <a:spcBef>
                <a:spcPts val="600"/>
              </a:spcBef>
              <a:spcAft>
                <a:spcPts val="600"/>
              </a:spcAft>
              <a:buNone/>
              <a:defRPr/>
            </a:pPr>
            <a:r>
              <a:rPr lang="zh-CN" altLang="zh-CN" sz="2000" b="0" dirty="0">
                <a:latin typeface="黑体" panose="02010609060101010101" pitchFamily="49" charset="-122"/>
                <a:ea typeface="黑体" panose="02010609060101010101" pitchFamily="49" charset="-122"/>
              </a:rPr>
              <a:t>旨在发现数据之间隐含的关联关系，是关联规则挖掘、相关性分析、因果关系挖掘、局部周期性分析等数据挖掘任务的基础，广泛用于推荐系统、异常检测、医疗诊断等领域</a:t>
            </a:r>
            <a:r>
              <a:rPr lang="zh-CN" altLang="en-US" sz="2000" b="0" dirty="0">
                <a:latin typeface="黑体" panose="02010609060101010101" pitchFamily="49" charset="-122"/>
                <a:ea typeface="黑体" panose="02010609060101010101" pitchFamily="49" charset="-122"/>
              </a:rPr>
              <a:t>。</a:t>
            </a:r>
            <a:endParaRPr lang="en-US" altLang="zh-CN" sz="2000" b="0" kern="0" dirty="0">
              <a:latin typeface="黑体" panose="02010609060101010101" pitchFamily="49" charset="-122"/>
              <a:ea typeface="黑体" panose="02010609060101010101" pitchFamily="49" charset="-122"/>
            </a:endParaRPr>
          </a:p>
          <a:p>
            <a:pPr eaLnBrk="1" hangingPunct="1">
              <a:lnSpc>
                <a:spcPts val="2800"/>
              </a:lnSpc>
              <a:spcBef>
                <a:spcPts val="0"/>
              </a:spcBef>
              <a:buSzPct val="80000"/>
            </a:pPr>
            <a:r>
              <a:rPr lang="zh-CN" altLang="en-US" sz="2200" kern="0" dirty="0">
                <a:solidFill>
                  <a:srgbClr val="0000FF"/>
                </a:solidFill>
                <a:ea typeface="黑体" pitchFamily="2" charset="-122"/>
              </a:rPr>
              <a:t>关联规则简介</a:t>
            </a:r>
            <a:endParaRPr lang="en-US" altLang="zh-CN" sz="2200" kern="0" dirty="0">
              <a:solidFill>
                <a:srgbClr val="0000FF"/>
              </a:solidFill>
              <a:ea typeface="黑体" pitchFamily="2" charset="-122"/>
            </a:endParaRPr>
          </a:p>
          <a:p>
            <a:pPr marL="0" indent="0" eaLnBrk="1" hangingPunct="1">
              <a:lnSpc>
                <a:spcPts val="2800"/>
              </a:lnSpc>
              <a:spcBef>
                <a:spcPts val="600"/>
              </a:spcBef>
              <a:buSzPct val="80000"/>
              <a:buNone/>
            </a:pPr>
            <a:r>
              <a:rPr lang="zh-CN" altLang="zh-CN" sz="2000" b="0" dirty="0">
                <a:ea typeface="黑体" panose="02010609060101010101" pitchFamily="49" charset="-122"/>
              </a:rPr>
              <a:t>是形如</a:t>
            </a:r>
            <a:r>
              <a:rPr lang="en-US" altLang="zh-CN" sz="2000" b="0" i="1" dirty="0">
                <a:ea typeface="黑体" panose="02010609060101010101" pitchFamily="49" charset="-122"/>
              </a:rPr>
              <a:t>X</a:t>
            </a:r>
            <a:r>
              <a:rPr lang="en-US" altLang="zh-CN" sz="2000" b="0" dirty="0">
                <a:ea typeface="黑体" panose="02010609060101010101" pitchFamily="49" charset="-122"/>
              </a:rPr>
              <a:t>→</a:t>
            </a:r>
            <a:r>
              <a:rPr lang="en-US" altLang="zh-CN" sz="2000" b="0" i="1" dirty="0">
                <a:ea typeface="黑体" panose="02010609060101010101" pitchFamily="49" charset="-122"/>
              </a:rPr>
              <a:t>Y</a:t>
            </a:r>
            <a:r>
              <a:rPr lang="zh-CN" altLang="zh-CN" sz="2000" b="0" dirty="0">
                <a:ea typeface="黑体" panose="02010609060101010101" pitchFamily="49" charset="-122"/>
              </a:rPr>
              <a:t>的</a:t>
            </a:r>
            <a:r>
              <a:rPr lang="zh-CN" altLang="zh-CN" sz="2000" b="0" dirty="0">
                <a:latin typeface="黑体" panose="02010609060101010101" pitchFamily="49" charset="-122"/>
                <a:ea typeface="黑体" panose="02010609060101010101" pitchFamily="49" charset="-122"/>
              </a:rPr>
              <a:t>逻辑蕴涵</a:t>
            </a:r>
            <a:r>
              <a:rPr lang="zh-CN" altLang="zh-CN" sz="2000" b="0" dirty="0">
                <a:ea typeface="黑体" panose="02010609060101010101" pitchFamily="49" charset="-122"/>
              </a:rPr>
              <a:t>式，表示</a:t>
            </a:r>
            <a:r>
              <a:rPr lang="en-US" altLang="zh-CN" sz="2000" b="0" dirty="0">
                <a:ea typeface="黑体" panose="02010609060101010101" pitchFamily="49" charset="-122"/>
              </a:rPr>
              <a:t>“</a:t>
            </a:r>
            <a:r>
              <a:rPr lang="zh-CN" altLang="zh-CN" sz="2000" b="0" dirty="0">
                <a:ea typeface="黑体" panose="02010609060101010101" pitchFamily="49" charset="-122"/>
              </a:rPr>
              <a:t>通过</a:t>
            </a:r>
            <a:r>
              <a:rPr lang="en-US" altLang="zh-CN" sz="2000" b="0" i="1" dirty="0">
                <a:ea typeface="黑体" panose="02010609060101010101" pitchFamily="49" charset="-122"/>
              </a:rPr>
              <a:t>X</a:t>
            </a:r>
            <a:r>
              <a:rPr lang="zh-CN" altLang="zh-CN" sz="2000" b="0" dirty="0">
                <a:ea typeface="黑体" panose="02010609060101010101" pitchFamily="49" charset="-122"/>
              </a:rPr>
              <a:t>可推导得到</a:t>
            </a:r>
            <a:r>
              <a:rPr lang="en-US" altLang="zh-CN" sz="2000" b="0" i="1" dirty="0">
                <a:ea typeface="黑体" panose="02010609060101010101" pitchFamily="49" charset="-122"/>
              </a:rPr>
              <a:t>Y</a:t>
            </a:r>
            <a:r>
              <a:rPr lang="en-US" altLang="zh-CN" sz="2000" b="0" dirty="0">
                <a:ea typeface="黑体" panose="02010609060101010101" pitchFamily="49" charset="-122"/>
              </a:rPr>
              <a:t>”</a:t>
            </a:r>
            <a:r>
              <a:rPr lang="zh-CN" altLang="zh-CN" sz="2000" b="0" dirty="0">
                <a:ea typeface="黑体" panose="02010609060101010101" pitchFamily="49" charset="-122"/>
              </a:rPr>
              <a:t>，</a:t>
            </a:r>
            <a:r>
              <a:rPr lang="en-US" altLang="zh-CN" sz="2000" b="0" i="1" dirty="0">
                <a:ea typeface="黑体" panose="02010609060101010101" pitchFamily="49" charset="-122"/>
              </a:rPr>
              <a:t>X</a:t>
            </a:r>
            <a:r>
              <a:rPr lang="zh-CN" altLang="zh-CN" sz="2000" b="0" dirty="0">
                <a:ea typeface="黑体" panose="02010609060101010101" pitchFamily="49" charset="-122"/>
              </a:rPr>
              <a:t>和</a:t>
            </a:r>
            <a:r>
              <a:rPr lang="en-US" altLang="zh-CN" sz="2000" b="0" i="1" dirty="0">
                <a:ea typeface="黑体" panose="02010609060101010101" pitchFamily="49" charset="-122"/>
              </a:rPr>
              <a:t>Y</a:t>
            </a:r>
            <a:r>
              <a:rPr lang="zh-CN" altLang="zh-CN" sz="2000" b="0" dirty="0">
                <a:ea typeface="黑体" panose="02010609060101010101" pitchFamily="49" charset="-122"/>
              </a:rPr>
              <a:t>为数据集中两个互不相交的事务数据集</a:t>
            </a:r>
            <a:r>
              <a:rPr lang="zh-CN" altLang="en-US" sz="2000" b="0" dirty="0">
                <a:ea typeface="黑体" panose="02010609060101010101" pitchFamily="49" charset="-122"/>
              </a:rPr>
              <a:t>。</a:t>
            </a:r>
            <a:r>
              <a:rPr lang="zh-CN" altLang="zh-CN" sz="2000" b="0" dirty="0">
                <a:ea typeface="黑体" panose="02010609060101010101" pitchFamily="49" charset="-122"/>
              </a:rPr>
              <a:t>经典的挖掘算法有</a:t>
            </a:r>
            <a:r>
              <a:rPr lang="en-US" altLang="zh-CN" sz="2000" b="0" dirty="0" err="1">
                <a:ea typeface="黑体" panose="02010609060101010101" pitchFamily="49" charset="-122"/>
              </a:rPr>
              <a:t>Apriori</a:t>
            </a:r>
            <a:r>
              <a:rPr lang="zh-CN" altLang="zh-CN" sz="2000" b="0" dirty="0">
                <a:ea typeface="黑体" panose="02010609060101010101" pitchFamily="49" charset="-122"/>
              </a:rPr>
              <a:t>、</a:t>
            </a:r>
            <a:r>
              <a:rPr lang="en-US" altLang="zh-CN" sz="2000" b="0" dirty="0">
                <a:ea typeface="黑体" panose="02010609060101010101" pitchFamily="49" charset="-122"/>
              </a:rPr>
              <a:t>FP-Growth</a:t>
            </a:r>
            <a:r>
              <a:rPr lang="zh-CN" altLang="zh-CN" sz="2000" b="0" dirty="0">
                <a:ea typeface="黑体" panose="02010609060101010101" pitchFamily="49" charset="-122"/>
              </a:rPr>
              <a:t>和</a:t>
            </a:r>
            <a:r>
              <a:rPr lang="en-US" altLang="zh-CN" sz="2000" b="0" dirty="0">
                <a:ea typeface="黑体" panose="02010609060101010101" pitchFamily="49" charset="-122"/>
              </a:rPr>
              <a:t>Eclat</a:t>
            </a:r>
            <a:r>
              <a:rPr lang="zh-CN" altLang="zh-CN" sz="2000" b="0" dirty="0">
                <a:ea typeface="黑体" panose="02010609060101010101" pitchFamily="49" charset="-122"/>
              </a:rPr>
              <a:t>等</a:t>
            </a:r>
            <a:r>
              <a:rPr lang="zh-CN" altLang="en-US" sz="2000" b="0" dirty="0">
                <a:ea typeface="黑体" panose="02010609060101010101" pitchFamily="49" charset="-122"/>
              </a:rPr>
              <a:t>。</a:t>
            </a:r>
            <a:endParaRPr lang="zh-CN" altLang="en-US" sz="2400" b="0" kern="0" dirty="0">
              <a:ea typeface="黑体" pitchFamily="2" charset="-122"/>
            </a:endParaRPr>
          </a:p>
        </p:txBody>
      </p:sp>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CN" altLang="en-US" dirty="0">
                <a:ea typeface="黑体" pitchFamily="2" charset="-122"/>
              </a:rPr>
              <a:t>提纲</a:t>
            </a:r>
          </a:p>
        </p:txBody>
      </p:sp>
      <p:sp>
        <p:nvSpPr>
          <p:cNvPr id="13315" name="Rectangle 3"/>
          <p:cNvSpPr>
            <a:spLocks noGrp="1" noChangeArrowheads="1"/>
          </p:cNvSpPr>
          <p:nvPr>
            <p:ph type="body" idx="1"/>
          </p:nvPr>
        </p:nvSpPr>
        <p:spPr>
          <a:xfrm>
            <a:off x="2514600" y="2214563"/>
            <a:ext cx="6253163" cy="3881437"/>
          </a:xfrm>
        </p:spPr>
        <p:txBody>
          <a:bodyPr/>
          <a:lstStyle/>
          <a:p>
            <a:pPr eaLnBrk="1" hangingPunct="1">
              <a:lnSpc>
                <a:spcPts val="2800"/>
              </a:lnSpc>
              <a:spcBef>
                <a:spcPts val="0"/>
              </a:spcBef>
              <a:spcAft>
                <a:spcPts val="600"/>
              </a:spcAft>
            </a:pPr>
            <a:r>
              <a:rPr lang="zh-CN" altLang="en-US" sz="2200" dirty="0">
                <a:ea typeface="黑体" pitchFamily="2" charset="-122"/>
              </a:rPr>
              <a:t>频繁模式挖掘概述</a:t>
            </a:r>
          </a:p>
          <a:p>
            <a:pPr eaLnBrk="1" hangingPunct="1">
              <a:lnSpc>
                <a:spcPts val="2800"/>
              </a:lnSpc>
              <a:spcBef>
                <a:spcPts val="0"/>
              </a:spcBef>
              <a:spcAft>
                <a:spcPts val="600"/>
              </a:spcAft>
            </a:pPr>
            <a:r>
              <a:rPr lang="en-US" altLang="zh-CN" sz="2200" dirty="0" err="1">
                <a:solidFill>
                  <a:srgbClr val="FF0000"/>
                </a:solidFill>
                <a:ea typeface="黑体" pitchFamily="2" charset="-122"/>
              </a:rPr>
              <a:t>Apriori</a:t>
            </a:r>
            <a:r>
              <a:rPr lang="zh-CN" altLang="en-US" sz="2200" dirty="0">
                <a:solidFill>
                  <a:srgbClr val="FF0000"/>
                </a:solidFill>
                <a:ea typeface="黑体" pitchFamily="2" charset="-122"/>
              </a:rPr>
              <a:t>算法</a:t>
            </a:r>
            <a:endParaRPr lang="en-US" altLang="zh-CN" sz="2200" dirty="0">
              <a:solidFill>
                <a:srgbClr val="FF0000"/>
              </a:solidFill>
              <a:ea typeface="黑体" pitchFamily="2" charset="-122"/>
            </a:endParaRPr>
          </a:p>
          <a:p>
            <a:pPr eaLnBrk="1" hangingPunct="1">
              <a:lnSpc>
                <a:spcPts val="2800"/>
              </a:lnSpc>
              <a:spcBef>
                <a:spcPts val="0"/>
              </a:spcBef>
              <a:spcAft>
                <a:spcPts val="600"/>
              </a:spcAft>
            </a:pPr>
            <a:r>
              <a:rPr lang="en-US" altLang="zh-CN" sz="2200" dirty="0" err="1">
                <a:ea typeface="黑体" pitchFamily="2" charset="-122"/>
              </a:rPr>
              <a:t>Apriori</a:t>
            </a:r>
            <a:r>
              <a:rPr lang="zh-CN" altLang="en-US" sz="2200" dirty="0">
                <a:ea typeface="黑体" pitchFamily="2" charset="-122"/>
              </a:rPr>
              <a:t>算法示例</a:t>
            </a:r>
            <a:endParaRPr lang="en-US" altLang="zh-CN" sz="2200" dirty="0">
              <a:ea typeface="黑体" pitchFamily="2" charset="-122"/>
            </a:endParaRPr>
          </a:p>
          <a:p>
            <a:pPr eaLnBrk="1" hangingPunct="1">
              <a:lnSpc>
                <a:spcPts val="2800"/>
              </a:lnSpc>
              <a:spcBef>
                <a:spcPts val="0"/>
              </a:spcBef>
              <a:spcAft>
                <a:spcPts val="600"/>
              </a:spcAft>
            </a:pPr>
            <a:r>
              <a:rPr lang="zh-CN" altLang="en-US" sz="2200" dirty="0">
                <a:ea typeface="黑体" pitchFamily="2" charset="-122"/>
              </a:rPr>
              <a:t>总结</a:t>
            </a:r>
          </a:p>
          <a:p>
            <a:pPr marL="0" indent="0" eaLnBrk="1" hangingPunct="1">
              <a:buNone/>
            </a:pPr>
            <a:endParaRPr lang="en-US" altLang="zh-CN" sz="2200" dirty="0">
              <a:ea typeface="黑体" pitchFamily="2" charset="-122"/>
            </a:endParaRPr>
          </a:p>
        </p:txBody>
      </p:sp>
    </p:spTree>
    <p:extLst>
      <p:ext uri="{BB962C8B-B14F-4D97-AF65-F5344CB8AC3E}">
        <p14:creationId xmlns:p14="http://schemas.microsoft.com/office/powerpoint/2010/main" val="2358931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17"/>
          <p:cNvSpPr>
            <a:spLocks noGrp="1" noChangeArrowheads="1"/>
          </p:cNvSpPr>
          <p:nvPr>
            <p:ph type="title"/>
          </p:nvPr>
        </p:nvSpPr>
        <p:spPr>
          <a:noFill/>
        </p:spPr>
        <p:txBody>
          <a:bodyPr/>
          <a:lstStyle/>
          <a:p>
            <a:pPr eaLnBrk="1" hangingPunct="1"/>
            <a:r>
              <a:rPr lang="en-US" altLang="zh-CN" dirty="0" err="1">
                <a:ea typeface="黑体" pitchFamily="2" charset="-122"/>
              </a:rPr>
              <a:t>Apriori</a:t>
            </a:r>
            <a:r>
              <a:rPr lang="zh-CN" altLang="en-US" dirty="0">
                <a:ea typeface="黑体" pitchFamily="2" charset="-122"/>
              </a:rPr>
              <a:t>算法 (1)</a:t>
            </a:r>
          </a:p>
        </p:txBody>
      </p:sp>
      <p:graphicFrame>
        <p:nvGraphicFramePr>
          <p:cNvPr id="5" name="表格 5">
            <a:extLst>
              <a:ext uri="{FF2B5EF4-FFF2-40B4-BE49-F238E27FC236}">
                <a16:creationId xmlns:a16="http://schemas.microsoft.com/office/drawing/2014/main" id="{0ED212FB-D45E-C2FE-D4C1-C1E95E5759C5}"/>
              </a:ext>
            </a:extLst>
          </p:cNvPr>
          <p:cNvGraphicFramePr>
            <a:graphicFrameLocks noGrp="1"/>
          </p:cNvGraphicFramePr>
          <p:nvPr>
            <p:extLst>
              <p:ext uri="{D42A27DB-BD31-4B8C-83A1-F6EECF244321}">
                <p14:modId xmlns:p14="http://schemas.microsoft.com/office/powerpoint/2010/main" val="3160573842"/>
              </p:ext>
            </p:extLst>
          </p:nvPr>
        </p:nvGraphicFramePr>
        <p:xfrm>
          <a:off x="882834" y="2650279"/>
          <a:ext cx="3384376" cy="2225040"/>
        </p:xfrm>
        <a:graphic>
          <a:graphicData uri="http://schemas.openxmlformats.org/drawingml/2006/table">
            <a:tbl>
              <a:tblPr firstRow="1" bandRow="1">
                <a:tableStyleId>{5C22544A-7EE6-4342-B048-85BDC9FD1C3A}</a:tableStyleId>
              </a:tblPr>
              <a:tblGrid>
                <a:gridCol w="1728192">
                  <a:extLst>
                    <a:ext uri="{9D8B030D-6E8A-4147-A177-3AD203B41FA5}">
                      <a16:colId xmlns:a16="http://schemas.microsoft.com/office/drawing/2014/main" val="988964836"/>
                    </a:ext>
                  </a:extLst>
                </a:gridCol>
                <a:gridCol w="1656184">
                  <a:extLst>
                    <a:ext uri="{9D8B030D-6E8A-4147-A177-3AD203B41FA5}">
                      <a16:colId xmlns:a16="http://schemas.microsoft.com/office/drawing/2014/main" val="4133076631"/>
                    </a:ext>
                  </a:extLst>
                </a:gridCol>
              </a:tblGrid>
              <a:tr h="370840">
                <a:tc>
                  <a:txBody>
                    <a:bodyPr/>
                    <a:lstStyle/>
                    <a:p>
                      <a:pPr algn="ctr"/>
                      <a:r>
                        <a:rPr lang="en-US" altLang="zh-CN" b="0" dirty="0" err="1">
                          <a:solidFill>
                            <a:srgbClr val="000000"/>
                          </a:solidFill>
                        </a:rPr>
                        <a:t>Transaction_ID</a:t>
                      </a:r>
                      <a:endParaRPr lang="zh-CN" altLang="en-US" b="0"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US" altLang="zh-CN" b="0" dirty="0">
                          <a:solidFill>
                            <a:srgbClr val="000000"/>
                          </a:solidFill>
                        </a:rPr>
                        <a:t>Items</a:t>
                      </a:r>
                      <a:endParaRPr lang="zh-CN" altLang="en-US" b="0"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37173196"/>
                  </a:ext>
                </a:extLst>
              </a:tr>
              <a:tr h="370840">
                <a:tc>
                  <a:txBody>
                    <a:bodyPr/>
                    <a:lstStyle/>
                    <a:p>
                      <a:pPr algn="ctr"/>
                      <a:r>
                        <a:rPr lang="en-US" altLang="zh-CN" dirty="0">
                          <a:solidFill>
                            <a:srgbClr val="000000"/>
                          </a:solidFill>
                        </a:rPr>
                        <a:t>1</a:t>
                      </a:r>
                      <a:endParaRPr lang="zh-CN"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US" altLang="zh-CN" dirty="0">
                          <a:solidFill>
                            <a:srgbClr val="000000"/>
                          </a:solidFill>
                        </a:rPr>
                        <a:t>A,B,C</a:t>
                      </a:r>
                      <a:endParaRPr lang="zh-CN"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72420665"/>
                  </a:ext>
                </a:extLst>
              </a:tr>
              <a:tr h="370840">
                <a:tc>
                  <a:txBody>
                    <a:bodyPr/>
                    <a:lstStyle/>
                    <a:p>
                      <a:pPr algn="ctr"/>
                      <a:r>
                        <a:rPr lang="en-US" altLang="zh-CN" dirty="0">
                          <a:solidFill>
                            <a:srgbClr val="000000"/>
                          </a:solidFill>
                        </a:rPr>
                        <a:t>2</a:t>
                      </a:r>
                      <a:endParaRPr lang="zh-CN"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US" altLang="zh-CN" dirty="0">
                          <a:solidFill>
                            <a:srgbClr val="000000"/>
                          </a:solidFill>
                        </a:rPr>
                        <a:t>A,C,D</a:t>
                      </a:r>
                      <a:endParaRPr lang="zh-CN"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11100012"/>
                  </a:ext>
                </a:extLst>
              </a:tr>
              <a:tr h="370840">
                <a:tc>
                  <a:txBody>
                    <a:bodyPr/>
                    <a:lstStyle/>
                    <a:p>
                      <a:pPr algn="ctr"/>
                      <a:r>
                        <a:rPr lang="en-US" altLang="zh-CN" dirty="0">
                          <a:solidFill>
                            <a:srgbClr val="000000"/>
                          </a:solidFill>
                        </a:rPr>
                        <a:t>3</a:t>
                      </a:r>
                      <a:endParaRPr lang="zh-CN"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US" altLang="zh-CN" dirty="0">
                          <a:solidFill>
                            <a:srgbClr val="000000"/>
                          </a:solidFill>
                        </a:rPr>
                        <a:t>A,D,E</a:t>
                      </a:r>
                      <a:endParaRPr lang="zh-CN"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66528440"/>
                  </a:ext>
                </a:extLst>
              </a:tr>
              <a:tr h="370840">
                <a:tc>
                  <a:txBody>
                    <a:bodyPr/>
                    <a:lstStyle/>
                    <a:p>
                      <a:pPr algn="ctr"/>
                      <a:r>
                        <a:rPr lang="en-US" altLang="zh-CN" dirty="0">
                          <a:solidFill>
                            <a:srgbClr val="000000"/>
                          </a:solidFill>
                        </a:rPr>
                        <a:t>4</a:t>
                      </a:r>
                      <a:endParaRPr lang="zh-CN"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US" altLang="zh-CN" dirty="0">
                          <a:solidFill>
                            <a:srgbClr val="000000"/>
                          </a:solidFill>
                        </a:rPr>
                        <a:t>B,E,F</a:t>
                      </a:r>
                      <a:endParaRPr lang="zh-CN"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63904025"/>
                  </a:ext>
                </a:extLst>
              </a:tr>
              <a:tr h="370840">
                <a:tc>
                  <a:txBody>
                    <a:bodyPr/>
                    <a:lstStyle/>
                    <a:p>
                      <a:pPr algn="ctr"/>
                      <a:r>
                        <a:rPr lang="en-US" altLang="zh-CN" dirty="0">
                          <a:solidFill>
                            <a:srgbClr val="000000"/>
                          </a:solidFill>
                        </a:rPr>
                        <a:t>5</a:t>
                      </a:r>
                      <a:endParaRPr lang="zh-CN"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US" altLang="zh-CN" dirty="0">
                          <a:solidFill>
                            <a:srgbClr val="000000"/>
                          </a:solidFill>
                        </a:rPr>
                        <a:t>B,C,D,E,F</a:t>
                      </a:r>
                      <a:endParaRPr lang="zh-CN"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59382321"/>
                  </a:ext>
                </a:extLst>
              </a:tr>
            </a:tbl>
          </a:graphicData>
        </a:graphic>
      </p:graphicFrame>
      <p:sp>
        <p:nvSpPr>
          <p:cNvPr id="24" name="内容占位符 2">
            <a:extLst>
              <a:ext uri="{FF2B5EF4-FFF2-40B4-BE49-F238E27FC236}">
                <a16:creationId xmlns:a16="http://schemas.microsoft.com/office/drawing/2014/main" id="{36F95254-ED94-3F78-248B-96B351071FDF}"/>
              </a:ext>
            </a:extLst>
          </p:cNvPr>
          <p:cNvSpPr>
            <a:spLocks noGrp="1"/>
          </p:cNvSpPr>
          <p:nvPr>
            <p:ph idx="1"/>
          </p:nvPr>
        </p:nvSpPr>
        <p:spPr>
          <a:xfrm>
            <a:off x="882834" y="2126179"/>
            <a:ext cx="7958138" cy="405626"/>
          </a:xfrm>
        </p:spPr>
        <p:txBody>
          <a:bodyPr lIns="0" tIns="0" rIns="0" bIns="0"/>
          <a:lstStyle/>
          <a:p>
            <a:pPr marL="342900" lvl="2" indent="-342900" eaLnBrk="1" hangingPunct="1">
              <a:lnSpc>
                <a:spcPts val="3000"/>
              </a:lnSpc>
              <a:spcAft>
                <a:spcPts val="600"/>
              </a:spcAft>
              <a:buFont typeface="Wingdings" panose="05000000000000000000" pitchFamily="2" charset="2"/>
              <a:buChar char="u"/>
              <a:defRPr/>
            </a:pPr>
            <a:r>
              <a:rPr lang="zh-CN" altLang="en-US" b="1" dirty="0">
                <a:solidFill>
                  <a:srgbClr val="0000FF"/>
                </a:solidFill>
                <a:ea typeface="黑体" pitchFamily="2" charset="-122"/>
                <a:cs typeface="+mn-cs"/>
              </a:rPr>
              <a:t>基本概念</a:t>
            </a:r>
            <a:endParaRPr lang="en-US" altLang="zh-CN" b="1" dirty="0">
              <a:solidFill>
                <a:srgbClr val="0000FF"/>
              </a:solidFill>
              <a:ea typeface="黑体" pitchFamily="2" charset="-122"/>
              <a:cs typeface="+mn-cs"/>
            </a:endParaRPr>
          </a:p>
        </p:txBody>
      </p:sp>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B8FFB212-C659-EA8A-80F7-9E26AB6FC2D5}"/>
                  </a:ext>
                </a:extLst>
              </p:cNvPr>
              <p:cNvSpPr txBox="1"/>
              <p:nvPr/>
            </p:nvSpPr>
            <p:spPr>
              <a:xfrm>
                <a:off x="4427984" y="2352901"/>
                <a:ext cx="4716016" cy="2803909"/>
              </a:xfrm>
              <a:prstGeom prst="rect">
                <a:avLst/>
              </a:prstGeom>
              <a:noFill/>
            </p:spPr>
            <p:txBody>
              <a:bodyPr wrap="square">
                <a:spAutoFit/>
              </a:bodyPr>
              <a:lstStyle/>
              <a:p>
                <a:pPr marL="342900" indent="-342900">
                  <a:lnSpc>
                    <a:spcPts val="2800"/>
                  </a:lnSpc>
                  <a:spcBef>
                    <a:spcPts val="600"/>
                  </a:spcBef>
                  <a:buFont typeface="Wingdings" panose="05000000000000000000" pitchFamily="2" charset="2"/>
                  <a:buChar char="p"/>
                </a:pPr>
                <a:r>
                  <a:rPr lang="zh-CN" altLang="zh-CN" sz="2000" b="0" dirty="0">
                    <a:effectLst/>
                    <a:latin typeface="+mj-lt"/>
                    <a:ea typeface="黑体" panose="02010609060101010101" pitchFamily="49" charset="-122"/>
                    <a:cs typeface="Times New Roman" panose="02020603050405020304" pitchFamily="18" charset="0"/>
                  </a:rPr>
                  <a:t>最小单位信息称为项（</a:t>
                </a:r>
                <a:r>
                  <a:rPr lang="en-US" altLang="zh-CN" sz="2000" b="0" dirty="0">
                    <a:effectLst/>
                    <a:latin typeface="+mj-lt"/>
                    <a:ea typeface="黑体" panose="02010609060101010101" pitchFamily="49" charset="-122"/>
                  </a:rPr>
                  <a:t>Item</a:t>
                </a:r>
                <a:r>
                  <a:rPr lang="zh-CN" altLang="zh-CN" sz="2000" b="0" dirty="0">
                    <a:effectLst/>
                    <a:latin typeface="+mj-lt"/>
                    <a:ea typeface="黑体" panose="02010609060101010101" pitchFamily="49" charset="-122"/>
                    <a:cs typeface="Times New Roman" panose="02020603050405020304" pitchFamily="18" charset="0"/>
                  </a:rPr>
                  <a:t>）</a:t>
                </a:r>
                <a:endParaRPr lang="en-US" altLang="zh-CN" sz="2000" b="0" dirty="0">
                  <a:effectLst/>
                  <a:latin typeface="+mj-lt"/>
                  <a:ea typeface="黑体" panose="02010609060101010101" pitchFamily="49" charset="-122"/>
                  <a:cs typeface="Times New Roman" panose="02020603050405020304" pitchFamily="18" charset="0"/>
                </a:endParaRPr>
              </a:p>
              <a:p>
                <a:pPr marL="342900" indent="-342900">
                  <a:lnSpc>
                    <a:spcPts val="2800"/>
                  </a:lnSpc>
                  <a:spcBef>
                    <a:spcPts val="600"/>
                  </a:spcBef>
                  <a:buFont typeface="Wingdings" panose="05000000000000000000" pitchFamily="2" charset="2"/>
                  <a:buChar char="p"/>
                </a:pPr>
                <a:r>
                  <a:rPr lang="zh-CN" altLang="en-US" sz="2000" b="0" dirty="0">
                    <a:latin typeface="+mj-lt"/>
                    <a:ea typeface="黑体" panose="02010609060101010101" pitchFamily="49" charset="-122"/>
                    <a:cs typeface="Times New Roman" panose="02020603050405020304" pitchFamily="18" charset="0"/>
                  </a:rPr>
                  <a:t>项集：包含</a:t>
                </a:r>
                <a:r>
                  <a:rPr lang="en-US" altLang="zh-CN" sz="2000" b="0" dirty="0">
                    <a:latin typeface="+mj-lt"/>
                    <a:ea typeface="黑体" panose="02010609060101010101" pitchFamily="49" charset="-122"/>
                    <a:cs typeface="Times New Roman" panose="02020603050405020304" pitchFamily="18" charset="0"/>
                  </a:rPr>
                  <a:t>0</a:t>
                </a:r>
                <a:r>
                  <a:rPr lang="zh-CN" altLang="en-US" sz="2000" b="0" dirty="0">
                    <a:latin typeface="+mj-lt"/>
                    <a:ea typeface="黑体" panose="02010609060101010101" pitchFamily="49" charset="-122"/>
                    <a:cs typeface="Times New Roman" panose="02020603050405020304" pitchFamily="18" charset="0"/>
                  </a:rPr>
                  <a:t>个或多个项的集合</a:t>
                </a:r>
                <a:endParaRPr lang="en-US" altLang="zh-CN" sz="2000" b="0" dirty="0">
                  <a:latin typeface="+mj-lt"/>
                  <a:ea typeface="黑体" panose="02010609060101010101" pitchFamily="49" charset="-122"/>
                  <a:cs typeface="Times New Roman" panose="02020603050405020304" pitchFamily="18" charset="0"/>
                </a:endParaRPr>
              </a:p>
              <a:p>
                <a:pPr marL="342900" indent="-342900">
                  <a:lnSpc>
                    <a:spcPts val="2800"/>
                  </a:lnSpc>
                  <a:spcBef>
                    <a:spcPts val="600"/>
                  </a:spcBef>
                  <a:buFont typeface="Wingdings" panose="05000000000000000000" pitchFamily="2" charset="2"/>
                  <a:buChar char="p"/>
                </a:pPr>
                <a:r>
                  <a:rPr lang="zh-CN" altLang="en-US" sz="2000" b="0" dirty="0">
                    <a:latin typeface="+mj-lt"/>
                    <a:ea typeface="黑体" panose="02010609060101010101" pitchFamily="49" charset="-122"/>
                    <a:cs typeface="Times New Roman" panose="02020603050405020304" pitchFamily="18" charset="0"/>
                  </a:rPr>
                  <a:t>支持度（</a:t>
                </a:r>
                <a:r>
                  <a:rPr lang="en-US" altLang="zh-CN" sz="2000" b="0" dirty="0">
                    <a:latin typeface="+mj-lt"/>
                    <a:ea typeface="黑体" panose="02010609060101010101" pitchFamily="49" charset="-122"/>
                    <a:cs typeface="Times New Roman" panose="02020603050405020304" pitchFamily="18" charset="0"/>
                  </a:rPr>
                  <a:t>Support</a:t>
                </a:r>
                <a:r>
                  <a:rPr lang="zh-CN" altLang="en-US" sz="2000" b="0" dirty="0">
                    <a:latin typeface="+mj-lt"/>
                    <a:ea typeface="黑体" panose="02010609060101010101" pitchFamily="49" charset="-122"/>
                    <a:cs typeface="Times New Roman" panose="02020603050405020304" pitchFamily="18" charset="0"/>
                  </a:rPr>
                  <a:t>）：</a:t>
                </a:r>
                <a:r>
                  <a:rPr lang="zh-CN" altLang="zh-CN" sz="1800" b="0" dirty="0">
                    <a:effectLst/>
                    <a:latin typeface="+mj-lt"/>
                    <a:ea typeface="黑体" panose="02010609060101010101" pitchFamily="49" charset="-122"/>
                    <a:cs typeface="Times New Roman" panose="02020603050405020304" pitchFamily="18" charset="0"/>
                  </a:rPr>
                  <a:t>数据集中包含</a:t>
                </a:r>
                <a14:m>
                  <m:oMath xmlns:m="http://schemas.openxmlformats.org/officeDocument/2006/math">
                    <m:r>
                      <a:rPr lang="en-US" altLang="zh-CN" sz="1800" b="0" i="1" smtClean="0">
                        <a:effectLst/>
                        <a:latin typeface="Cambria Math" panose="02040503050406030204" pitchFamily="18" charset="0"/>
                        <a:ea typeface="宋体" panose="02010600030101010101" pitchFamily="2" charset="-122"/>
                        <a:cs typeface="Times New Roman" panose="02020603050405020304" pitchFamily="18" charset="0"/>
                      </a:rPr>
                      <m:t>𝑋</m:t>
                    </m:r>
                    <m:r>
                      <a:rPr lang="en-US" altLang="zh-CN" sz="1800" b="0" smtClean="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b="0" i="1" smtClean="0">
                        <a:effectLst/>
                        <a:latin typeface="Cambria Math" panose="02040503050406030204" pitchFamily="18" charset="0"/>
                        <a:ea typeface="宋体" panose="02010600030101010101" pitchFamily="2" charset="-122"/>
                        <a:cs typeface="Times New Roman" panose="02020603050405020304" pitchFamily="18" charset="0"/>
                      </a:rPr>
                      <m:t>𝑌</m:t>
                    </m:r>
                  </m:oMath>
                </a14:m>
                <a:r>
                  <a:rPr lang="zh-CN" altLang="zh-CN" sz="1800" b="0" dirty="0">
                    <a:effectLst/>
                    <a:latin typeface="+mj-lt"/>
                    <a:ea typeface="黑体" panose="02010609060101010101" pitchFamily="49" charset="-122"/>
                    <a:cs typeface="Times New Roman" panose="02020603050405020304" pitchFamily="18" charset="0"/>
                  </a:rPr>
                  <a:t>（出现过</a:t>
                </a:r>
                <a:r>
                  <a:rPr lang="en-US" altLang="zh-CN" sz="1800" b="0" i="1" dirty="0">
                    <a:effectLst/>
                    <a:latin typeface="+mj-lt"/>
                    <a:ea typeface="黑体" panose="02010609060101010101" pitchFamily="49" charset="-122"/>
                  </a:rPr>
                  <a:t>X</a:t>
                </a:r>
                <a:r>
                  <a:rPr lang="zh-CN" altLang="zh-CN" sz="1800" b="0" dirty="0">
                    <a:effectLst/>
                    <a:latin typeface="+mj-lt"/>
                    <a:ea typeface="黑体" panose="02010609060101010101" pitchFamily="49" charset="-122"/>
                    <a:cs typeface="Times New Roman" panose="02020603050405020304" pitchFamily="18" charset="0"/>
                  </a:rPr>
                  <a:t>和</a:t>
                </a:r>
                <a:r>
                  <a:rPr lang="en-US" altLang="zh-CN" sz="1800" b="0" i="1" dirty="0">
                    <a:effectLst/>
                    <a:latin typeface="+mj-lt"/>
                    <a:ea typeface="黑体" panose="02010609060101010101" pitchFamily="49" charset="-122"/>
                  </a:rPr>
                  <a:t>Y</a:t>
                </a:r>
                <a:r>
                  <a:rPr lang="zh-CN" altLang="zh-CN" sz="1800" b="0" dirty="0">
                    <a:effectLst/>
                    <a:latin typeface="+mj-lt"/>
                    <a:ea typeface="黑体" panose="02010609060101010101" pitchFamily="49" charset="-122"/>
                    <a:cs typeface="Times New Roman" panose="02020603050405020304" pitchFamily="18" charset="0"/>
                  </a:rPr>
                  <a:t>）的比例</a:t>
                </a:r>
                <a:endParaRPr lang="en-US" altLang="zh-CN" sz="2000" b="0" dirty="0">
                  <a:latin typeface="+mj-lt"/>
                  <a:ea typeface="黑体" panose="02010609060101010101" pitchFamily="49" charset="-122"/>
                  <a:cs typeface="Times New Roman" panose="02020603050405020304" pitchFamily="18" charset="0"/>
                </a:endParaRPr>
              </a:p>
              <a:p>
                <a:pPr marL="342900" indent="-342900">
                  <a:lnSpc>
                    <a:spcPts val="2800"/>
                  </a:lnSpc>
                  <a:spcBef>
                    <a:spcPts val="600"/>
                  </a:spcBef>
                  <a:buFont typeface="Wingdings" panose="05000000000000000000" pitchFamily="2" charset="2"/>
                  <a:buChar char="p"/>
                </a:pPr>
                <a:r>
                  <a:rPr lang="zh-CN" altLang="en-US" sz="2000" b="0" dirty="0">
                    <a:latin typeface="+mj-lt"/>
                    <a:ea typeface="黑体" panose="02010609060101010101" pitchFamily="49" charset="-122"/>
                    <a:cs typeface="Times New Roman" panose="02020603050405020304" pitchFamily="18" charset="0"/>
                  </a:rPr>
                  <a:t>置信度（</a:t>
                </a:r>
                <a:r>
                  <a:rPr lang="en-US" altLang="zh-CN" sz="2000" b="0" dirty="0">
                    <a:latin typeface="+mj-lt"/>
                    <a:ea typeface="黑体" panose="02010609060101010101" pitchFamily="49" charset="-122"/>
                    <a:cs typeface="Times New Roman" panose="02020603050405020304" pitchFamily="18" charset="0"/>
                  </a:rPr>
                  <a:t>Confidence</a:t>
                </a:r>
                <a:r>
                  <a:rPr lang="zh-CN" altLang="en-US" sz="2000" b="0" dirty="0">
                    <a:latin typeface="+mj-lt"/>
                    <a:ea typeface="黑体" panose="02010609060101010101" pitchFamily="49" charset="-122"/>
                    <a:cs typeface="Times New Roman" panose="02020603050405020304" pitchFamily="18" charset="0"/>
                  </a:rPr>
                  <a:t>）：</a:t>
                </a:r>
                <a:r>
                  <a:rPr lang="zh-CN" altLang="zh-CN" sz="2000" b="0" dirty="0">
                    <a:latin typeface="+mj-lt"/>
                    <a:ea typeface="黑体" panose="02010609060101010101" pitchFamily="49" charset="-122"/>
                    <a:cs typeface="Times New Roman" panose="02020603050405020304" pitchFamily="18" charset="0"/>
                  </a:rPr>
                  <a:t>规则</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𝑋</m:t>
                    </m:r>
                    <m:r>
                      <a:rPr lang="en-US" altLang="zh-CN" sz="2000" b="0"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𝑌</m:t>
                    </m:r>
                  </m:oMath>
                </a14:m>
                <a:r>
                  <a:rPr lang="zh-CN" altLang="zh-CN" sz="2000" b="0" dirty="0">
                    <a:latin typeface="+mj-lt"/>
                    <a:ea typeface="黑体" panose="02010609060101010101" pitchFamily="49" charset="-122"/>
                    <a:cs typeface="Times New Roman" panose="02020603050405020304" pitchFamily="18" charset="0"/>
                  </a:rPr>
                  <a:t>在数据集中的置信度，表示数据集中包含</a:t>
                </a:r>
                <a:r>
                  <a:rPr lang="en-US" altLang="zh-CN" sz="2000" b="0" i="1" dirty="0">
                    <a:latin typeface="+mj-lt"/>
                    <a:ea typeface="黑体" panose="02010609060101010101" pitchFamily="49" charset="-122"/>
                    <a:cs typeface="Times New Roman" panose="02020603050405020304" pitchFamily="18" charset="0"/>
                  </a:rPr>
                  <a:t>X</a:t>
                </a:r>
                <a:r>
                  <a:rPr lang="zh-CN" altLang="zh-CN" sz="2000" b="0" dirty="0">
                    <a:latin typeface="+mj-lt"/>
                    <a:ea typeface="黑体" panose="02010609060101010101" pitchFamily="49" charset="-122"/>
                    <a:cs typeface="Times New Roman" panose="02020603050405020304" pitchFamily="18" charset="0"/>
                  </a:rPr>
                  <a:t>的同时也包含</a:t>
                </a:r>
                <a:r>
                  <a:rPr lang="en-US" altLang="zh-CN" sz="2000" b="0" i="1" dirty="0">
                    <a:latin typeface="+mj-lt"/>
                    <a:ea typeface="黑体" panose="02010609060101010101" pitchFamily="49" charset="-122"/>
                    <a:cs typeface="Times New Roman" panose="02020603050405020304" pitchFamily="18" charset="0"/>
                  </a:rPr>
                  <a:t>Y</a:t>
                </a:r>
                <a:r>
                  <a:rPr lang="zh-CN" altLang="zh-CN" sz="2000" b="0" dirty="0">
                    <a:latin typeface="+mj-lt"/>
                    <a:ea typeface="黑体" panose="02010609060101010101" pitchFamily="49" charset="-122"/>
                    <a:cs typeface="Times New Roman" panose="02020603050405020304" pitchFamily="18" charset="0"/>
                  </a:rPr>
                  <a:t>的比例</a:t>
                </a:r>
                <a:endParaRPr lang="zh-CN" altLang="en-US" sz="2000" b="0" dirty="0">
                  <a:latin typeface="+mj-lt"/>
                  <a:ea typeface="黑体" panose="02010609060101010101" pitchFamily="49" charset="-122"/>
                  <a:cs typeface="Times New Roman" panose="02020603050405020304" pitchFamily="18" charset="0"/>
                </a:endParaRPr>
              </a:p>
            </p:txBody>
          </p:sp>
        </mc:Choice>
        <mc:Fallback xmlns="">
          <p:sp>
            <p:nvSpPr>
              <p:cNvPr id="32" name="文本框 31">
                <a:extLst>
                  <a:ext uri="{FF2B5EF4-FFF2-40B4-BE49-F238E27FC236}">
                    <a16:creationId xmlns:a16="http://schemas.microsoft.com/office/drawing/2014/main" id="{B8FFB212-C659-EA8A-80F7-9E26AB6FC2D5}"/>
                  </a:ext>
                </a:extLst>
              </p:cNvPr>
              <p:cNvSpPr txBox="1">
                <a:spLocks noRot="1" noChangeAspect="1" noMove="1" noResize="1" noEditPoints="1" noAdjustHandles="1" noChangeArrowheads="1" noChangeShapeType="1" noTextEdit="1"/>
              </p:cNvSpPr>
              <p:nvPr/>
            </p:nvSpPr>
            <p:spPr>
              <a:xfrm>
                <a:off x="4427984" y="2352901"/>
                <a:ext cx="4716016" cy="2803909"/>
              </a:xfrm>
              <a:prstGeom prst="rect">
                <a:avLst/>
              </a:prstGeom>
              <a:blipFill>
                <a:blip r:embed="rId2"/>
                <a:stretch>
                  <a:fillRect l="-1163" t="-1087" r="-646" b="-3043"/>
                </a:stretch>
              </a:blipFill>
            </p:spPr>
            <p:txBody>
              <a:bodyPr/>
              <a:lstStyle/>
              <a:p>
                <a:r>
                  <a:rPr lang="zh-CN" altLang="en-US">
                    <a:noFill/>
                  </a:rPr>
                  <a:t> </a:t>
                </a:r>
              </a:p>
            </p:txBody>
          </p:sp>
        </mc:Fallback>
      </mc:AlternateContent>
      <p:sp>
        <p:nvSpPr>
          <p:cNvPr id="40" name="文本框 39">
            <a:extLst>
              <a:ext uri="{FF2B5EF4-FFF2-40B4-BE49-F238E27FC236}">
                <a16:creationId xmlns:a16="http://schemas.microsoft.com/office/drawing/2014/main" id="{03D811C2-4FCC-5804-EDDA-311F5CFF6DFA}"/>
              </a:ext>
            </a:extLst>
          </p:cNvPr>
          <p:cNvSpPr txBox="1"/>
          <p:nvPr/>
        </p:nvSpPr>
        <p:spPr>
          <a:xfrm>
            <a:off x="754490" y="5154391"/>
            <a:ext cx="8354013" cy="1208023"/>
          </a:xfrm>
          <a:prstGeom prst="rect">
            <a:avLst/>
          </a:prstGeom>
          <a:noFill/>
        </p:spPr>
        <p:txBody>
          <a:bodyPr wrap="square">
            <a:spAutoFit/>
          </a:bodyPr>
          <a:lstStyle/>
          <a:p>
            <a:pPr marL="342900" indent="-342900">
              <a:lnSpc>
                <a:spcPts val="2800"/>
              </a:lnSpc>
              <a:spcBef>
                <a:spcPts val="600"/>
              </a:spcBef>
              <a:buFont typeface="Wingdings" panose="05000000000000000000" pitchFamily="2" charset="2"/>
              <a:buChar char="p"/>
            </a:pPr>
            <a:r>
              <a:rPr lang="zh-CN" altLang="en-US" sz="1800" b="0" dirty="0">
                <a:effectLst/>
                <a:latin typeface="+mj-lt"/>
                <a:ea typeface="黑体" panose="02010609060101010101" pitchFamily="49" charset="-122"/>
                <a:cs typeface="Times New Roman" panose="02020603050405020304" pitchFamily="18" charset="0"/>
              </a:rPr>
              <a:t>目标是找到所有支持度和置信度不小于指定的规则：</a:t>
            </a:r>
            <a:r>
              <a:rPr lang="zh-CN" altLang="zh-CN" sz="1800" b="0" dirty="0">
                <a:effectLst/>
                <a:latin typeface="+mj-lt"/>
                <a:ea typeface="黑体" panose="02010609060101010101" pitchFamily="49" charset="-122"/>
                <a:cs typeface="Times New Roman" panose="02020603050405020304" pitchFamily="18" charset="0"/>
              </a:rPr>
              <a:t>最小支持度（</a:t>
            </a:r>
            <a:r>
              <a:rPr lang="en-US" altLang="zh-CN" sz="1800" b="0" dirty="0">
                <a:effectLst/>
                <a:latin typeface="+mj-lt"/>
                <a:ea typeface="黑体" panose="02010609060101010101" pitchFamily="49" charset="-122"/>
              </a:rPr>
              <a:t>Minimum Support</a:t>
            </a:r>
            <a:r>
              <a:rPr lang="zh-CN" altLang="zh-CN" sz="1800" b="0" dirty="0">
                <a:effectLst/>
                <a:latin typeface="+mj-lt"/>
                <a:ea typeface="黑体" panose="02010609060101010101" pitchFamily="49" charset="-122"/>
                <a:cs typeface="Times New Roman" panose="02020603050405020304" pitchFamily="18" charset="0"/>
              </a:rPr>
              <a:t>）</a:t>
            </a:r>
            <a:r>
              <a:rPr lang="en-US" altLang="zh-CN" sz="1800" b="0" i="1" dirty="0" err="1">
                <a:effectLst/>
                <a:latin typeface="+mj-lt"/>
                <a:ea typeface="黑体" panose="02010609060101010101" pitchFamily="49" charset="-122"/>
              </a:rPr>
              <a:t>min</a:t>
            </a:r>
            <a:r>
              <a:rPr lang="en-US" altLang="zh-CN" sz="1800" b="0" dirty="0" err="1">
                <a:effectLst/>
                <a:latin typeface="+mj-lt"/>
                <a:ea typeface="黑体" panose="02010609060101010101" pitchFamily="49" charset="-122"/>
              </a:rPr>
              <a:t>_</a:t>
            </a:r>
            <a:r>
              <a:rPr lang="en-US" altLang="zh-CN" sz="1800" b="0" i="1" dirty="0" err="1">
                <a:effectLst/>
                <a:latin typeface="+mj-lt"/>
                <a:ea typeface="黑体" panose="02010609060101010101" pitchFamily="49" charset="-122"/>
              </a:rPr>
              <a:t>sup</a:t>
            </a:r>
            <a:r>
              <a:rPr lang="zh-CN" altLang="en-US" sz="1800" b="0" dirty="0">
                <a:effectLst/>
                <a:latin typeface="+mj-lt"/>
                <a:ea typeface="黑体" panose="02010609060101010101" pitchFamily="49" charset="-122"/>
              </a:rPr>
              <a:t>，最小置信度（</a:t>
            </a:r>
            <a:r>
              <a:rPr lang="en-US" altLang="zh-CN" sz="1800" b="0" dirty="0">
                <a:effectLst/>
                <a:latin typeface="+mj-lt"/>
                <a:ea typeface="黑体" panose="02010609060101010101" pitchFamily="49" charset="-122"/>
              </a:rPr>
              <a:t>Minimum Confidence</a:t>
            </a:r>
            <a:r>
              <a:rPr lang="zh-CN" altLang="en-US" sz="1800" b="0" dirty="0">
                <a:effectLst/>
                <a:latin typeface="+mj-lt"/>
                <a:ea typeface="黑体" panose="02010609060101010101" pitchFamily="49" charset="-122"/>
              </a:rPr>
              <a:t>）</a:t>
            </a:r>
            <a:r>
              <a:rPr lang="en-US" altLang="zh-CN" sz="1800" b="0" i="1" dirty="0" err="1">
                <a:effectLst/>
                <a:latin typeface="+mj-lt"/>
                <a:ea typeface="黑体" panose="02010609060101010101" pitchFamily="49" charset="-122"/>
              </a:rPr>
              <a:t>min</a:t>
            </a:r>
            <a:r>
              <a:rPr lang="en-US" altLang="zh-CN" sz="1800" b="0" dirty="0" err="1">
                <a:effectLst/>
                <a:latin typeface="+mj-lt"/>
                <a:ea typeface="黑体" panose="02010609060101010101" pitchFamily="49" charset="-122"/>
              </a:rPr>
              <a:t>_</a:t>
            </a:r>
            <a:r>
              <a:rPr lang="en-US" altLang="zh-CN" sz="1800" b="0" i="1" dirty="0" err="1">
                <a:effectLst/>
                <a:latin typeface="+mj-lt"/>
                <a:ea typeface="黑体" panose="02010609060101010101" pitchFamily="49" charset="-122"/>
              </a:rPr>
              <a:t>conf</a:t>
            </a:r>
            <a:endParaRPr lang="en-US" altLang="zh-CN" sz="1800" b="0" i="1" dirty="0">
              <a:effectLst/>
              <a:latin typeface="+mj-lt"/>
              <a:ea typeface="黑体" panose="02010609060101010101" pitchFamily="49" charset="-122"/>
            </a:endParaRPr>
          </a:p>
          <a:p>
            <a:pPr marL="342900" indent="-342900">
              <a:lnSpc>
                <a:spcPts val="2800"/>
              </a:lnSpc>
              <a:spcBef>
                <a:spcPts val="600"/>
              </a:spcBef>
              <a:buFont typeface="Wingdings" panose="05000000000000000000" pitchFamily="2" charset="2"/>
              <a:buChar char="p"/>
            </a:pPr>
            <a:r>
              <a:rPr lang="zh-CN" altLang="en-US" sz="1800" b="0" dirty="0">
                <a:latin typeface="+mj-lt"/>
                <a:ea typeface="黑体" panose="02010609060101010101" pitchFamily="49" charset="-122"/>
              </a:rPr>
              <a:t>如果项集的支持度超过最小支持度阈值，称为频繁项集</a:t>
            </a:r>
            <a:endParaRPr lang="en-US" altLang="zh-CN" sz="1800" b="0" dirty="0">
              <a:effectLst/>
              <a:latin typeface="+mj-lt"/>
              <a:ea typeface="黑体" panose="02010609060101010101" pitchFamily="49"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17"/>
          <p:cNvSpPr>
            <a:spLocks noGrp="1" noChangeArrowheads="1"/>
          </p:cNvSpPr>
          <p:nvPr>
            <p:ph type="title"/>
          </p:nvPr>
        </p:nvSpPr>
        <p:spPr>
          <a:noFill/>
        </p:spPr>
        <p:txBody>
          <a:bodyPr/>
          <a:lstStyle/>
          <a:p>
            <a:pPr eaLnBrk="1" hangingPunct="1"/>
            <a:r>
              <a:rPr lang="en-US" altLang="zh-CN" dirty="0" err="1">
                <a:ea typeface="黑体" pitchFamily="2" charset="-122"/>
              </a:rPr>
              <a:t>Apriori</a:t>
            </a:r>
            <a:r>
              <a:rPr lang="zh-CN" altLang="en-US" dirty="0">
                <a:ea typeface="黑体" pitchFamily="2" charset="-122"/>
              </a:rPr>
              <a:t>算法 (</a:t>
            </a:r>
            <a:r>
              <a:rPr lang="en-US" altLang="zh-CN" dirty="0">
                <a:ea typeface="黑体" pitchFamily="2" charset="-122"/>
              </a:rPr>
              <a:t>2</a:t>
            </a:r>
            <a:r>
              <a:rPr lang="zh-CN" altLang="en-US" dirty="0">
                <a:ea typeface="黑体" pitchFamily="2" charset="-122"/>
              </a:rPr>
              <a:t>)</a:t>
            </a:r>
          </a:p>
        </p:txBody>
      </p:sp>
      <p:sp>
        <p:nvSpPr>
          <p:cNvPr id="20" name="内容占位符 2">
            <a:extLst>
              <a:ext uri="{FF2B5EF4-FFF2-40B4-BE49-F238E27FC236}">
                <a16:creationId xmlns:a16="http://schemas.microsoft.com/office/drawing/2014/main" id="{B0D39099-3F80-7206-29A7-7FCA6C2F6652}"/>
              </a:ext>
            </a:extLst>
          </p:cNvPr>
          <p:cNvSpPr>
            <a:spLocks noGrp="1"/>
          </p:cNvSpPr>
          <p:nvPr>
            <p:ph idx="1"/>
          </p:nvPr>
        </p:nvSpPr>
        <p:spPr>
          <a:xfrm>
            <a:off x="936846" y="1874838"/>
            <a:ext cx="7958138" cy="405626"/>
          </a:xfrm>
        </p:spPr>
        <p:txBody>
          <a:bodyPr lIns="0" tIns="0" rIns="0" bIns="0"/>
          <a:lstStyle/>
          <a:p>
            <a:pPr marL="342900" lvl="2" indent="-342900" eaLnBrk="1" hangingPunct="1">
              <a:lnSpc>
                <a:spcPts val="3000"/>
              </a:lnSpc>
              <a:spcAft>
                <a:spcPts val="600"/>
              </a:spcAft>
              <a:buFont typeface="Wingdings" pitchFamily="2" charset="2"/>
              <a:buChar char="u"/>
              <a:defRPr/>
            </a:pPr>
            <a:r>
              <a:rPr lang="zh-CN" altLang="en-US" sz="2200" b="1" dirty="0">
                <a:solidFill>
                  <a:srgbClr val="0000FF"/>
                </a:solidFill>
                <a:ea typeface="黑体" pitchFamily="2" charset="-122"/>
                <a:cs typeface="+mn-cs"/>
              </a:rPr>
              <a:t>  基本步骤</a:t>
            </a:r>
            <a:endParaRPr lang="en-US" altLang="zh-CN" sz="2200" b="1" dirty="0">
              <a:solidFill>
                <a:srgbClr val="0000FF"/>
              </a:solidFill>
              <a:ea typeface="黑体" pitchFamily="2" charset="-122"/>
              <a:cs typeface="+mn-cs"/>
            </a:endParaRPr>
          </a:p>
        </p:txBody>
      </p:sp>
      <p:sp>
        <p:nvSpPr>
          <p:cNvPr id="21" name="文本框 20">
            <a:extLst>
              <a:ext uri="{FF2B5EF4-FFF2-40B4-BE49-F238E27FC236}">
                <a16:creationId xmlns:a16="http://schemas.microsoft.com/office/drawing/2014/main" id="{2C75E7E5-5048-5DF6-3980-7F4D4B258EB6}"/>
              </a:ext>
            </a:extLst>
          </p:cNvPr>
          <p:cNvSpPr txBox="1"/>
          <p:nvPr/>
        </p:nvSpPr>
        <p:spPr>
          <a:xfrm>
            <a:off x="1079922" y="2241761"/>
            <a:ext cx="8050721" cy="1213730"/>
          </a:xfrm>
          <a:prstGeom prst="rect">
            <a:avLst/>
          </a:prstGeom>
          <a:noFill/>
        </p:spPr>
        <p:txBody>
          <a:bodyPr wrap="square">
            <a:spAutoFit/>
          </a:bodyPr>
          <a:lstStyle/>
          <a:p>
            <a:pPr>
              <a:lnSpc>
                <a:spcPts val="2800"/>
              </a:lnSpc>
              <a:spcBef>
                <a:spcPts val="600"/>
              </a:spcBef>
            </a:pPr>
            <a:r>
              <a:rPr lang="en-US" altLang="zh-CN" sz="2000" dirty="0">
                <a:solidFill>
                  <a:srgbClr val="0000FF"/>
                </a:solidFill>
                <a:latin typeface="+mn-lt"/>
                <a:ea typeface="黑体" panose="02010609060101010101" pitchFamily="49" charset="-122"/>
                <a:cs typeface="Times New Roman" panose="02020603050405020304" pitchFamily="18" charset="0"/>
              </a:rPr>
              <a:t>Step1</a:t>
            </a:r>
            <a:r>
              <a:rPr lang="zh-CN" altLang="en-US" sz="2000" dirty="0">
                <a:solidFill>
                  <a:srgbClr val="0000FF"/>
                </a:solidFill>
                <a:latin typeface="+mn-lt"/>
                <a:ea typeface="黑体" panose="02010609060101010101" pitchFamily="49" charset="-122"/>
                <a:cs typeface="Times New Roman" panose="02020603050405020304" pitchFamily="18" charset="0"/>
              </a:rPr>
              <a:t>：</a:t>
            </a:r>
            <a:r>
              <a:rPr lang="zh-CN" altLang="en-US" sz="2000" b="0" dirty="0">
                <a:latin typeface="+mn-lt"/>
                <a:ea typeface="黑体" panose="02010609060101010101" pitchFamily="49" charset="-122"/>
                <a:cs typeface="Times New Roman" panose="02020603050405020304" pitchFamily="18" charset="0"/>
              </a:rPr>
              <a:t>寻找到所有的频繁项集，即大于或等于最小支持度阈值的项集</a:t>
            </a:r>
            <a:endParaRPr lang="en-US" altLang="zh-CN" sz="2000" b="0" dirty="0">
              <a:latin typeface="+mn-lt"/>
              <a:ea typeface="黑体" panose="02010609060101010101" pitchFamily="49" charset="-122"/>
              <a:cs typeface="Times New Roman" panose="02020603050405020304" pitchFamily="18" charset="0"/>
            </a:endParaRPr>
          </a:p>
          <a:p>
            <a:pPr>
              <a:lnSpc>
                <a:spcPts val="2800"/>
              </a:lnSpc>
              <a:spcBef>
                <a:spcPts val="600"/>
              </a:spcBef>
            </a:pPr>
            <a:r>
              <a:rPr lang="en-US" altLang="zh-CN" sz="2000" dirty="0">
                <a:solidFill>
                  <a:srgbClr val="0000FF"/>
                </a:solidFill>
                <a:latin typeface="+mn-lt"/>
                <a:ea typeface="黑体" panose="02010609060101010101" pitchFamily="49" charset="-122"/>
                <a:cs typeface="Times New Roman" panose="02020603050405020304" pitchFamily="18" charset="0"/>
              </a:rPr>
              <a:t>Step2</a:t>
            </a:r>
            <a:r>
              <a:rPr lang="zh-CN" altLang="en-US" sz="2000" dirty="0">
                <a:solidFill>
                  <a:srgbClr val="0000FF"/>
                </a:solidFill>
                <a:latin typeface="+mn-lt"/>
                <a:ea typeface="黑体" panose="02010609060101010101" pitchFamily="49" charset="-122"/>
                <a:cs typeface="Times New Roman" panose="02020603050405020304" pitchFamily="18" charset="0"/>
              </a:rPr>
              <a:t>：</a:t>
            </a:r>
            <a:r>
              <a:rPr lang="zh-CN" altLang="en-US" sz="2000" b="0" dirty="0">
                <a:effectLst/>
                <a:latin typeface="+mn-lt"/>
                <a:ea typeface="黑体" panose="02010609060101010101" pitchFamily="49" charset="-122"/>
                <a:cs typeface="Times New Roman" panose="02020603050405020304" pitchFamily="18" charset="0"/>
              </a:rPr>
              <a:t>由频繁项集产生关联规则，且这些规则的置信度与支持度均大于或等于最小置信度阈值和最小支持度阈值</a:t>
            </a:r>
            <a:endParaRPr lang="en-US" altLang="zh-CN" sz="2000" b="0" dirty="0">
              <a:effectLst/>
              <a:latin typeface="+mn-lt"/>
              <a:ea typeface="黑体" panose="02010609060101010101" pitchFamily="49" charset="-122"/>
            </a:endParaRPr>
          </a:p>
        </p:txBody>
      </p:sp>
      <p:sp>
        <p:nvSpPr>
          <p:cNvPr id="5" name="内容占位符 2">
            <a:extLst>
              <a:ext uri="{FF2B5EF4-FFF2-40B4-BE49-F238E27FC236}">
                <a16:creationId xmlns:a16="http://schemas.microsoft.com/office/drawing/2014/main" id="{C2F6B078-10F0-49A9-AE1C-A1EACB048541}"/>
              </a:ext>
            </a:extLst>
          </p:cNvPr>
          <p:cNvSpPr txBox="1">
            <a:spLocks/>
          </p:cNvSpPr>
          <p:nvPr/>
        </p:nvSpPr>
        <p:spPr bwMode="auto">
          <a:xfrm>
            <a:off x="954188" y="3465047"/>
            <a:ext cx="7958138" cy="40562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Font typeface="Wingdings"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itchFamily="2" charset="2"/>
              <a:buChar char="n"/>
              <a:defRPr kumimoji="1" sz="2800">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itchFamily="2" charset="2"/>
              <a:buChar char="l"/>
              <a:defRPr kumimoji="1" sz="2400">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itchFamily="2" charset="2"/>
              <a:buChar char="w"/>
              <a:defRPr kumimoji="1" sz="2000">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itchFamily="2" charset="2"/>
              <a:buChar char="§"/>
              <a:defRPr kumimoji="1">
                <a:solidFill>
                  <a:schemeClr val="tx1"/>
                </a:solidFill>
                <a:latin typeface="+mn-lt"/>
                <a:ea typeface="+mn-ea"/>
              </a:defRPr>
            </a:lvl5pPr>
            <a:lvl6pPr marL="2228850" indent="-228600" algn="l" rtl="0" fontAlgn="base">
              <a:spcBef>
                <a:spcPct val="20000"/>
              </a:spcBef>
              <a:spcAft>
                <a:spcPct val="0"/>
              </a:spcAft>
              <a:buClr>
                <a:schemeClr val="accent2"/>
              </a:buClr>
              <a:buSzPct val="80000"/>
              <a:buFont typeface="Wingdings" pitchFamily="2" charset="2"/>
              <a:buChar char="§"/>
              <a:defRPr kumimoji="1">
                <a:solidFill>
                  <a:schemeClr val="tx1"/>
                </a:solidFill>
                <a:latin typeface="+mn-lt"/>
                <a:ea typeface="+mn-ea"/>
              </a:defRPr>
            </a:lvl6pPr>
            <a:lvl7pPr marL="2686050" indent="-228600" algn="l" rtl="0" fontAlgn="base">
              <a:spcBef>
                <a:spcPct val="20000"/>
              </a:spcBef>
              <a:spcAft>
                <a:spcPct val="0"/>
              </a:spcAft>
              <a:buClr>
                <a:schemeClr val="accent2"/>
              </a:buClr>
              <a:buSzPct val="80000"/>
              <a:buFont typeface="Wingdings" pitchFamily="2" charset="2"/>
              <a:buChar char="§"/>
              <a:defRPr kumimoji="1">
                <a:solidFill>
                  <a:schemeClr val="tx1"/>
                </a:solidFill>
                <a:latin typeface="+mn-lt"/>
                <a:ea typeface="+mn-ea"/>
              </a:defRPr>
            </a:lvl7pPr>
            <a:lvl8pPr marL="3143250" indent="-228600" algn="l" rtl="0" fontAlgn="base">
              <a:spcBef>
                <a:spcPct val="20000"/>
              </a:spcBef>
              <a:spcAft>
                <a:spcPct val="0"/>
              </a:spcAft>
              <a:buClr>
                <a:schemeClr val="accent2"/>
              </a:buClr>
              <a:buSzPct val="80000"/>
              <a:buFont typeface="Wingdings" pitchFamily="2" charset="2"/>
              <a:buChar char="§"/>
              <a:defRPr kumimoji="1">
                <a:solidFill>
                  <a:schemeClr val="tx1"/>
                </a:solidFill>
                <a:latin typeface="+mn-lt"/>
                <a:ea typeface="+mn-ea"/>
              </a:defRPr>
            </a:lvl8pPr>
            <a:lvl9pPr marL="3600450" indent="-228600" algn="l" rtl="0" fontAlgn="base">
              <a:spcBef>
                <a:spcPct val="20000"/>
              </a:spcBef>
              <a:spcAft>
                <a:spcPct val="0"/>
              </a:spcAft>
              <a:buClr>
                <a:schemeClr val="accent2"/>
              </a:buClr>
              <a:buSzPct val="80000"/>
              <a:buFont typeface="Wingdings" pitchFamily="2" charset="2"/>
              <a:buChar char="§"/>
              <a:defRPr kumimoji="1">
                <a:solidFill>
                  <a:schemeClr val="tx1"/>
                </a:solidFill>
                <a:latin typeface="+mn-lt"/>
                <a:ea typeface="+mn-ea"/>
              </a:defRPr>
            </a:lvl9pPr>
          </a:lstStyle>
          <a:p>
            <a:pPr marL="342900" lvl="2" indent="-342900" eaLnBrk="1" hangingPunct="1">
              <a:lnSpc>
                <a:spcPts val="3000"/>
              </a:lnSpc>
              <a:spcAft>
                <a:spcPts val="600"/>
              </a:spcAft>
              <a:buFont typeface="Wingdings" pitchFamily="2" charset="2"/>
              <a:buChar char="u"/>
              <a:defRPr/>
            </a:pPr>
            <a:r>
              <a:rPr lang="zh-CN" altLang="en-US" sz="2200" b="1" kern="0" dirty="0">
                <a:solidFill>
                  <a:srgbClr val="0000FF"/>
                </a:solidFill>
                <a:ea typeface="黑体" pitchFamily="2" charset="-122"/>
                <a:cs typeface="+mn-cs"/>
              </a:rPr>
              <a:t>  基本思想</a:t>
            </a:r>
            <a:endParaRPr lang="en-US" altLang="zh-CN" sz="2200" b="1" kern="0" dirty="0">
              <a:solidFill>
                <a:srgbClr val="0000FF"/>
              </a:solidFill>
              <a:ea typeface="黑体" pitchFamily="2" charset="-122"/>
              <a:cs typeface="+mn-cs"/>
            </a:endParaRPr>
          </a:p>
        </p:txBody>
      </p:sp>
      <p:sp>
        <p:nvSpPr>
          <p:cNvPr id="6" name="文本框 5">
            <a:extLst>
              <a:ext uri="{FF2B5EF4-FFF2-40B4-BE49-F238E27FC236}">
                <a16:creationId xmlns:a16="http://schemas.microsoft.com/office/drawing/2014/main" id="{FAA6BDBF-9926-4E04-A25F-D358687610F6}"/>
              </a:ext>
            </a:extLst>
          </p:cNvPr>
          <p:cNvSpPr txBox="1"/>
          <p:nvPr/>
        </p:nvSpPr>
        <p:spPr>
          <a:xfrm>
            <a:off x="1079922" y="3830731"/>
            <a:ext cx="7958138" cy="1136786"/>
          </a:xfrm>
          <a:prstGeom prst="rect">
            <a:avLst/>
          </a:prstGeom>
          <a:noFill/>
        </p:spPr>
        <p:txBody>
          <a:bodyPr wrap="square">
            <a:spAutoFit/>
          </a:bodyPr>
          <a:lstStyle/>
          <a:p>
            <a:pPr algn="just">
              <a:lnSpc>
                <a:spcPts val="2800"/>
              </a:lnSpc>
              <a:spcBef>
                <a:spcPts val="0"/>
              </a:spcBef>
              <a:spcAft>
                <a:spcPts val="600"/>
              </a:spcAft>
            </a:pPr>
            <a:r>
              <a:rPr lang="en-US" altLang="zh-CN" sz="2000" b="0" kern="100" dirty="0" err="1">
                <a:effectLst/>
                <a:latin typeface="+mn-lt"/>
                <a:ea typeface="黑体" panose="02010609060101010101" pitchFamily="49" charset="-122"/>
                <a:cs typeface="Times New Roman" panose="02020603050405020304" pitchFamily="18" charset="0"/>
              </a:rPr>
              <a:t>Apriori</a:t>
            </a:r>
            <a:r>
              <a:rPr lang="zh-CN" altLang="zh-CN" sz="2000" b="0" kern="100" dirty="0">
                <a:effectLst/>
                <a:latin typeface="+mn-lt"/>
                <a:ea typeface="黑体" panose="02010609060101010101" pitchFamily="49" charset="-122"/>
                <a:cs typeface="Times New Roman" panose="02020603050405020304" pitchFamily="18" charset="0"/>
              </a:rPr>
              <a:t>算法利用如下两个性质：</a:t>
            </a:r>
            <a:r>
              <a:rPr lang="en-US" altLang="zh-CN" sz="2000" b="0" kern="100" dirty="0">
                <a:effectLst/>
                <a:latin typeface="+mn-lt"/>
                <a:ea typeface="黑体" panose="02010609060101010101" pitchFamily="49" charset="-122"/>
                <a:cs typeface="Times New Roman" panose="02020603050405020304" pitchFamily="18" charset="0"/>
              </a:rPr>
              <a:t>1</a:t>
            </a:r>
            <a:r>
              <a:rPr lang="zh-CN" altLang="zh-CN" sz="2000" b="0" kern="100" dirty="0">
                <a:effectLst/>
                <a:latin typeface="+mn-lt"/>
                <a:ea typeface="黑体" panose="02010609060101010101" pitchFamily="49" charset="-122"/>
                <a:cs typeface="Times New Roman" panose="02020603050405020304" pitchFamily="18" charset="0"/>
              </a:rPr>
              <a:t>）若一个集合是频繁项集，则其所有非空子集都是频繁项集。</a:t>
            </a:r>
            <a:r>
              <a:rPr lang="en-US" altLang="zh-CN" sz="2000" b="0" kern="100" dirty="0">
                <a:effectLst/>
                <a:latin typeface="+mn-lt"/>
                <a:ea typeface="黑体" panose="02010609060101010101" pitchFamily="49" charset="-122"/>
                <a:cs typeface="Times New Roman" panose="02020603050405020304" pitchFamily="18" charset="0"/>
              </a:rPr>
              <a:t>2</a:t>
            </a:r>
            <a:r>
              <a:rPr lang="zh-CN" altLang="zh-CN" sz="2000" b="0" kern="100" dirty="0">
                <a:effectLst/>
                <a:latin typeface="+mn-lt"/>
                <a:ea typeface="黑体" panose="02010609060101010101" pitchFamily="49" charset="-122"/>
                <a:cs typeface="Times New Roman" panose="02020603050405020304" pitchFamily="18" charset="0"/>
              </a:rPr>
              <a:t>）若某一集合为非频繁项集，则其所有超集都是非频繁项集。</a:t>
            </a:r>
          </a:p>
        </p:txBody>
      </p:sp>
      <p:sp>
        <p:nvSpPr>
          <p:cNvPr id="7" name="内容占位符 2">
            <a:extLst>
              <a:ext uri="{FF2B5EF4-FFF2-40B4-BE49-F238E27FC236}">
                <a16:creationId xmlns:a16="http://schemas.microsoft.com/office/drawing/2014/main" id="{DCBB7FC0-B6B0-47C6-9C87-697B9385FFA9}"/>
              </a:ext>
            </a:extLst>
          </p:cNvPr>
          <p:cNvSpPr txBox="1">
            <a:spLocks/>
          </p:cNvSpPr>
          <p:nvPr/>
        </p:nvSpPr>
        <p:spPr bwMode="auto">
          <a:xfrm>
            <a:off x="963714" y="4981207"/>
            <a:ext cx="7958138" cy="40562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Font typeface="Wingdings"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itchFamily="2" charset="2"/>
              <a:buChar char="n"/>
              <a:defRPr kumimoji="1" sz="2800">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itchFamily="2" charset="2"/>
              <a:buChar char="l"/>
              <a:defRPr kumimoji="1" sz="2400">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itchFamily="2" charset="2"/>
              <a:buChar char="w"/>
              <a:defRPr kumimoji="1" sz="2000">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itchFamily="2" charset="2"/>
              <a:buChar char="§"/>
              <a:defRPr kumimoji="1">
                <a:solidFill>
                  <a:schemeClr val="tx1"/>
                </a:solidFill>
                <a:latin typeface="+mn-lt"/>
                <a:ea typeface="+mn-ea"/>
              </a:defRPr>
            </a:lvl5pPr>
            <a:lvl6pPr marL="2228850" indent="-228600" algn="l" rtl="0" fontAlgn="base">
              <a:spcBef>
                <a:spcPct val="20000"/>
              </a:spcBef>
              <a:spcAft>
                <a:spcPct val="0"/>
              </a:spcAft>
              <a:buClr>
                <a:schemeClr val="accent2"/>
              </a:buClr>
              <a:buSzPct val="80000"/>
              <a:buFont typeface="Wingdings" pitchFamily="2" charset="2"/>
              <a:buChar char="§"/>
              <a:defRPr kumimoji="1">
                <a:solidFill>
                  <a:schemeClr val="tx1"/>
                </a:solidFill>
                <a:latin typeface="+mn-lt"/>
                <a:ea typeface="+mn-ea"/>
              </a:defRPr>
            </a:lvl6pPr>
            <a:lvl7pPr marL="2686050" indent="-228600" algn="l" rtl="0" fontAlgn="base">
              <a:spcBef>
                <a:spcPct val="20000"/>
              </a:spcBef>
              <a:spcAft>
                <a:spcPct val="0"/>
              </a:spcAft>
              <a:buClr>
                <a:schemeClr val="accent2"/>
              </a:buClr>
              <a:buSzPct val="80000"/>
              <a:buFont typeface="Wingdings" pitchFamily="2" charset="2"/>
              <a:buChar char="§"/>
              <a:defRPr kumimoji="1">
                <a:solidFill>
                  <a:schemeClr val="tx1"/>
                </a:solidFill>
                <a:latin typeface="+mn-lt"/>
                <a:ea typeface="+mn-ea"/>
              </a:defRPr>
            </a:lvl7pPr>
            <a:lvl8pPr marL="3143250" indent="-228600" algn="l" rtl="0" fontAlgn="base">
              <a:spcBef>
                <a:spcPct val="20000"/>
              </a:spcBef>
              <a:spcAft>
                <a:spcPct val="0"/>
              </a:spcAft>
              <a:buClr>
                <a:schemeClr val="accent2"/>
              </a:buClr>
              <a:buSzPct val="80000"/>
              <a:buFont typeface="Wingdings" pitchFamily="2" charset="2"/>
              <a:buChar char="§"/>
              <a:defRPr kumimoji="1">
                <a:solidFill>
                  <a:schemeClr val="tx1"/>
                </a:solidFill>
                <a:latin typeface="+mn-lt"/>
                <a:ea typeface="+mn-ea"/>
              </a:defRPr>
            </a:lvl8pPr>
            <a:lvl9pPr marL="3600450" indent="-228600" algn="l" rtl="0" fontAlgn="base">
              <a:spcBef>
                <a:spcPct val="20000"/>
              </a:spcBef>
              <a:spcAft>
                <a:spcPct val="0"/>
              </a:spcAft>
              <a:buClr>
                <a:schemeClr val="accent2"/>
              </a:buClr>
              <a:buSzPct val="80000"/>
              <a:buFont typeface="Wingdings" pitchFamily="2" charset="2"/>
              <a:buChar char="§"/>
              <a:defRPr kumimoji="1">
                <a:solidFill>
                  <a:schemeClr val="tx1"/>
                </a:solidFill>
                <a:latin typeface="+mn-lt"/>
                <a:ea typeface="+mn-ea"/>
              </a:defRPr>
            </a:lvl9pPr>
          </a:lstStyle>
          <a:p>
            <a:pPr marL="342900" lvl="2" indent="-342900" eaLnBrk="1" hangingPunct="1">
              <a:lnSpc>
                <a:spcPts val="3000"/>
              </a:lnSpc>
              <a:spcAft>
                <a:spcPts val="600"/>
              </a:spcAft>
              <a:buFont typeface="Wingdings" pitchFamily="2" charset="2"/>
              <a:buChar char="u"/>
              <a:defRPr/>
            </a:pPr>
            <a:r>
              <a:rPr lang="zh-CN" altLang="en-US" sz="2200" b="1" kern="0" dirty="0">
                <a:solidFill>
                  <a:srgbClr val="0000FF"/>
                </a:solidFill>
                <a:ea typeface="黑体" pitchFamily="2" charset="-122"/>
                <a:cs typeface="+mn-cs"/>
              </a:rPr>
              <a:t>  基本步骤</a:t>
            </a:r>
            <a:endParaRPr lang="en-US" altLang="zh-CN" sz="2200" b="1" kern="0" dirty="0">
              <a:solidFill>
                <a:srgbClr val="0000FF"/>
              </a:solidFill>
              <a:ea typeface="黑体" pitchFamily="2" charset="-122"/>
              <a:cs typeface="+mn-cs"/>
            </a:endParaRPr>
          </a:p>
        </p:txBody>
      </p:sp>
      <p:sp>
        <p:nvSpPr>
          <p:cNvPr id="8" name="文本框 7">
            <a:extLst>
              <a:ext uri="{FF2B5EF4-FFF2-40B4-BE49-F238E27FC236}">
                <a16:creationId xmlns:a16="http://schemas.microsoft.com/office/drawing/2014/main" id="{31DBB632-07FC-4848-9002-222615FA6FD8}"/>
              </a:ext>
            </a:extLst>
          </p:cNvPr>
          <p:cNvSpPr txBox="1"/>
          <p:nvPr/>
        </p:nvSpPr>
        <p:spPr>
          <a:xfrm>
            <a:off x="1027561" y="5364634"/>
            <a:ext cx="8009953" cy="1476623"/>
          </a:xfrm>
          <a:prstGeom prst="rect">
            <a:avLst/>
          </a:prstGeom>
          <a:noFill/>
        </p:spPr>
        <p:txBody>
          <a:bodyPr wrap="square">
            <a:spAutoFit/>
          </a:bodyPr>
          <a:lstStyle/>
          <a:p>
            <a:pPr algn="just">
              <a:lnSpc>
                <a:spcPts val="2600"/>
              </a:lnSpc>
              <a:spcBef>
                <a:spcPts val="0"/>
              </a:spcBef>
              <a:spcAft>
                <a:spcPts val="600"/>
              </a:spcAft>
            </a:pPr>
            <a:r>
              <a:rPr lang="zh-CN" altLang="zh-CN" sz="2000" b="0" kern="100" dirty="0">
                <a:effectLst/>
                <a:latin typeface="+mn-lt"/>
                <a:ea typeface="黑体" panose="02010609060101010101" pitchFamily="49" charset="-122"/>
                <a:cs typeface="Times New Roman" panose="02020603050405020304" pitchFamily="18" charset="0"/>
              </a:rPr>
              <a:t>（</a:t>
            </a:r>
            <a:r>
              <a:rPr lang="en-US" altLang="zh-CN" sz="2000" b="0" kern="100" dirty="0">
                <a:effectLst/>
                <a:latin typeface="+mn-lt"/>
                <a:ea typeface="黑体" panose="02010609060101010101" pitchFamily="49" charset="-122"/>
                <a:cs typeface="Times New Roman" panose="02020603050405020304" pitchFamily="18" charset="0"/>
              </a:rPr>
              <a:t>1</a:t>
            </a:r>
            <a:r>
              <a:rPr lang="zh-CN" altLang="zh-CN" sz="2000" b="0" kern="100" dirty="0">
                <a:effectLst/>
                <a:latin typeface="+mn-lt"/>
                <a:ea typeface="黑体" panose="02010609060101010101" pitchFamily="49" charset="-122"/>
                <a:cs typeface="Times New Roman" panose="02020603050405020304" pitchFamily="18" charset="0"/>
              </a:rPr>
              <a:t>）连接步：频繁项集间的并运算，将</a:t>
            </a:r>
            <a:r>
              <a:rPr lang="en-US" altLang="zh-CN" sz="2000" b="0" i="1" kern="100" dirty="0">
                <a:effectLst/>
                <a:latin typeface="+mn-lt"/>
                <a:ea typeface="黑体" panose="02010609060101010101" pitchFamily="49" charset="-122"/>
                <a:cs typeface="Times New Roman" panose="02020603050405020304" pitchFamily="18" charset="0"/>
              </a:rPr>
              <a:t>L</a:t>
            </a:r>
            <a:r>
              <a:rPr lang="en-US" altLang="zh-CN" sz="2000" b="0" i="1" kern="100" baseline="-25000" dirty="0">
                <a:effectLst/>
                <a:latin typeface="+mn-lt"/>
                <a:ea typeface="黑体" panose="02010609060101010101" pitchFamily="49" charset="-122"/>
                <a:cs typeface="Times New Roman" panose="02020603050405020304" pitchFamily="18" charset="0"/>
              </a:rPr>
              <a:t>k</a:t>
            </a:r>
            <a:r>
              <a:rPr lang="en-US" altLang="zh-CN" sz="2000" b="0" kern="100" baseline="-25000" dirty="0">
                <a:effectLst/>
                <a:latin typeface="+mn-lt"/>
                <a:ea typeface="黑体" panose="02010609060101010101" pitchFamily="49" charset="-122"/>
                <a:cs typeface="Times New Roman" panose="02020603050405020304" pitchFamily="18" charset="0"/>
              </a:rPr>
              <a:t>−1</a:t>
            </a:r>
            <a:r>
              <a:rPr lang="zh-CN" altLang="zh-CN" sz="2000" b="0" kern="100" dirty="0">
                <a:effectLst/>
                <a:latin typeface="+mn-lt"/>
                <a:ea typeface="黑体" panose="02010609060101010101" pitchFamily="49" charset="-122"/>
                <a:cs typeface="Times New Roman" panose="02020603050405020304" pitchFamily="18" charset="0"/>
              </a:rPr>
              <a:t>中前</a:t>
            </a:r>
            <a:r>
              <a:rPr lang="en-US" altLang="zh-CN" sz="2000" b="0" i="1" kern="100" dirty="0">
                <a:effectLst/>
                <a:latin typeface="+mn-lt"/>
                <a:ea typeface="黑体" panose="02010609060101010101" pitchFamily="49" charset="-122"/>
                <a:cs typeface="Times New Roman" panose="02020603050405020304" pitchFamily="18" charset="0"/>
              </a:rPr>
              <a:t>k</a:t>
            </a:r>
            <a:r>
              <a:rPr lang="en-US" altLang="zh-CN" sz="2000" b="0" kern="100" dirty="0">
                <a:effectLst/>
                <a:latin typeface="+mn-lt"/>
                <a:ea typeface="黑体" panose="02010609060101010101" pitchFamily="49" charset="-122"/>
                <a:cs typeface="Times New Roman" panose="02020603050405020304" pitchFamily="18" charset="0"/>
              </a:rPr>
              <a:t>−2</a:t>
            </a:r>
            <a:r>
              <a:rPr lang="zh-CN" altLang="zh-CN" sz="2000" b="0" kern="100" dirty="0">
                <a:effectLst/>
                <a:latin typeface="+mn-lt"/>
                <a:ea typeface="黑体" panose="02010609060101010101" pitchFamily="49" charset="-122"/>
                <a:cs typeface="Times New Roman" panose="02020603050405020304" pitchFamily="18" charset="0"/>
              </a:rPr>
              <a:t>个项相同的</a:t>
            </a:r>
            <a:r>
              <a:rPr lang="en-US" altLang="zh-CN" sz="2000" b="0" i="1" kern="100" dirty="0">
                <a:effectLst/>
                <a:latin typeface="+mn-lt"/>
                <a:ea typeface="黑体" panose="02010609060101010101" pitchFamily="49" charset="-122"/>
                <a:cs typeface="Times New Roman" panose="02020603050405020304" pitchFamily="18" charset="0"/>
              </a:rPr>
              <a:t>k</a:t>
            </a:r>
            <a:r>
              <a:rPr lang="en-US" altLang="zh-CN" sz="2000" b="0" kern="100" dirty="0">
                <a:effectLst/>
                <a:latin typeface="+mn-lt"/>
                <a:ea typeface="黑体" panose="02010609060101010101" pitchFamily="49" charset="-122"/>
                <a:cs typeface="Times New Roman" panose="02020603050405020304" pitchFamily="18" charset="0"/>
              </a:rPr>
              <a:t>−1</a:t>
            </a:r>
            <a:r>
              <a:rPr lang="zh-CN" altLang="zh-CN" sz="2000" b="0" kern="100" dirty="0">
                <a:effectLst/>
                <a:latin typeface="+mn-lt"/>
                <a:ea typeface="黑体" panose="02010609060101010101" pitchFamily="49" charset="-122"/>
                <a:cs typeface="Times New Roman" panose="02020603050405020304" pitchFamily="18" charset="0"/>
              </a:rPr>
              <a:t>项集合并，产生候选</a:t>
            </a:r>
            <a:r>
              <a:rPr lang="en-US" altLang="zh-CN" sz="2000" b="0" i="1" kern="100" dirty="0">
                <a:effectLst/>
                <a:latin typeface="+mn-lt"/>
                <a:ea typeface="黑体" panose="02010609060101010101" pitchFamily="49" charset="-122"/>
                <a:cs typeface="Times New Roman" panose="02020603050405020304" pitchFamily="18" charset="0"/>
              </a:rPr>
              <a:t>k</a:t>
            </a:r>
            <a:r>
              <a:rPr lang="en-US" altLang="zh-CN" sz="2000" b="0" kern="100" dirty="0">
                <a:effectLst/>
                <a:latin typeface="+mn-lt"/>
                <a:ea typeface="黑体" panose="02010609060101010101" pitchFamily="49" charset="-122"/>
                <a:cs typeface="Times New Roman" panose="02020603050405020304" pitchFamily="18" charset="0"/>
              </a:rPr>
              <a:t>-</a:t>
            </a:r>
            <a:r>
              <a:rPr lang="zh-CN" altLang="zh-CN" sz="2000" b="0" kern="100" dirty="0">
                <a:effectLst/>
                <a:latin typeface="+mn-lt"/>
                <a:ea typeface="黑体" panose="02010609060101010101" pitchFamily="49" charset="-122"/>
                <a:cs typeface="Times New Roman" panose="02020603050405020304" pitchFamily="18" charset="0"/>
              </a:rPr>
              <a:t>项集的集合</a:t>
            </a:r>
            <a:r>
              <a:rPr lang="en-US" altLang="zh-CN" sz="2000" b="0" i="1" kern="100" dirty="0">
                <a:effectLst/>
                <a:latin typeface="+mn-lt"/>
                <a:ea typeface="黑体" panose="02010609060101010101" pitchFamily="49" charset="-122"/>
                <a:cs typeface="Times New Roman" panose="02020603050405020304" pitchFamily="18" charset="0"/>
              </a:rPr>
              <a:t>C</a:t>
            </a:r>
            <a:r>
              <a:rPr lang="en-US" altLang="zh-CN" sz="2000" b="0" i="1" kern="100" baseline="-25000" dirty="0">
                <a:effectLst/>
                <a:latin typeface="+mn-lt"/>
                <a:ea typeface="黑体" panose="02010609060101010101" pitchFamily="49" charset="-122"/>
                <a:cs typeface="Times New Roman" panose="02020603050405020304" pitchFamily="18" charset="0"/>
              </a:rPr>
              <a:t>k</a:t>
            </a:r>
            <a:r>
              <a:rPr lang="zh-CN" altLang="zh-CN" sz="2000" b="0" kern="100" dirty="0">
                <a:effectLst/>
                <a:latin typeface="+mn-lt"/>
                <a:ea typeface="黑体" panose="02010609060101010101" pitchFamily="49" charset="-122"/>
                <a:cs typeface="Times New Roman" panose="02020603050405020304" pitchFamily="18" charset="0"/>
              </a:rPr>
              <a:t>。</a:t>
            </a:r>
          </a:p>
          <a:p>
            <a:pPr algn="just">
              <a:lnSpc>
                <a:spcPts val="2600"/>
              </a:lnSpc>
              <a:spcBef>
                <a:spcPts val="0"/>
              </a:spcBef>
              <a:spcAft>
                <a:spcPts val="600"/>
              </a:spcAft>
            </a:pPr>
            <a:r>
              <a:rPr lang="zh-CN" altLang="zh-CN" sz="2000" b="0" kern="100" dirty="0">
                <a:effectLst/>
                <a:latin typeface="+mn-lt"/>
                <a:ea typeface="黑体" panose="02010609060101010101" pitchFamily="49" charset="-122"/>
                <a:cs typeface="Times New Roman" panose="02020603050405020304" pitchFamily="18" charset="0"/>
              </a:rPr>
              <a:t>（</a:t>
            </a:r>
            <a:r>
              <a:rPr lang="en-US" altLang="zh-CN" sz="2000" b="0" kern="100" dirty="0">
                <a:effectLst/>
                <a:latin typeface="+mn-lt"/>
                <a:ea typeface="黑体" panose="02010609060101010101" pitchFamily="49" charset="-122"/>
                <a:cs typeface="Times New Roman" panose="02020603050405020304" pitchFamily="18" charset="0"/>
              </a:rPr>
              <a:t>2</a:t>
            </a:r>
            <a:r>
              <a:rPr lang="zh-CN" altLang="zh-CN" sz="2000" b="0" kern="100" dirty="0">
                <a:effectLst/>
                <a:latin typeface="+mn-lt"/>
                <a:ea typeface="黑体" panose="02010609060101010101" pitchFamily="49" charset="-122"/>
                <a:cs typeface="Times New Roman" panose="02020603050405020304" pitchFamily="18" charset="0"/>
              </a:rPr>
              <a:t>）剪枝步：删除</a:t>
            </a:r>
            <a:r>
              <a:rPr lang="en-US" altLang="zh-CN" sz="2000" b="0" i="1" kern="100" dirty="0">
                <a:effectLst/>
                <a:latin typeface="+mn-lt"/>
                <a:ea typeface="黑体" panose="02010609060101010101" pitchFamily="49" charset="-122"/>
                <a:cs typeface="Times New Roman" panose="02020603050405020304" pitchFamily="18" charset="0"/>
              </a:rPr>
              <a:t>C</a:t>
            </a:r>
            <a:r>
              <a:rPr lang="en-US" altLang="zh-CN" sz="2000" b="0" i="1" kern="100" baseline="-25000" dirty="0">
                <a:effectLst/>
                <a:latin typeface="+mn-lt"/>
                <a:ea typeface="黑体" panose="02010609060101010101" pitchFamily="49" charset="-122"/>
                <a:cs typeface="Times New Roman" panose="02020603050405020304" pitchFamily="18" charset="0"/>
              </a:rPr>
              <a:t>k</a:t>
            </a:r>
            <a:r>
              <a:rPr lang="zh-CN" altLang="zh-CN" sz="2000" b="0" kern="100" dirty="0">
                <a:effectLst/>
                <a:latin typeface="+mn-lt"/>
                <a:ea typeface="黑体" panose="02010609060101010101" pitchFamily="49" charset="-122"/>
                <a:cs typeface="Times New Roman" panose="02020603050405020304" pitchFamily="18" charset="0"/>
              </a:rPr>
              <a:t>中非频繁候选项集的过程，用于快速减小</a:t>
            </a:r>
            <a:r>
              <a:rPr lang="en-US" altLang="zh-CN" sz="2000" b="0" i="1" kern="100" dirty="0">
                <a:effectLst/>
                <a:latin typeface="+mn-lt"/>
                <a:ea typeface="黑体" panose="02010609060101010101" pitchFamily="49" charset="-122"/>
                <a:cs typeface="Times New Roman" panose="02020603050405020304" pitchFamily="18" charset="0"/>
              </a:rPr>
              <a:t>C</a:t>
            </a:r>
            <a:r>
              <a:rPr lang="en-US" altLang="zh-CN" sz="2000" b="0" i="1" kern="100" baseline="-25000" dirty="0">
                <a:effectLst/>
                <a:latin typeface="+mn-lt"/>
                <a:ea typeface="黑体" panose="02010609060101010101" pitchFamily="49" charset="-122"/>
                <a:cs typeface="Times New Roman" panose="02020603050405020304" pitchFamily="18" charset="0"/>
              </a:rPr>
              <a:t>k</a:t>
            </a:r>
            <a:r>
              <a:rPr lang="zh-CN" altLang="zh-CN" sz="2000" b="0" kern="100" dirty="0">
                <a:effectLst/>
                <a:latin typeface="+mn-lt"/>
                <a:ea typeface="黑体" panose="02010609060101010101" pitchFamily="49" charset="-122"/>
                <a:cs typeface="Times New Roman" panose="02020603050405020304" pitchFamily="18" charset="0"/>
              </a:rPr>
              <a:t>所包含项集的数目。</a:t>
            </a:r>
          </a:p>
        </p:txBody>
      </p:sp>
    </p:spTree>
    <p:extLst>
      <p:ext uri="{BB962C8B-B14F-4D97-AF65-F5344CB8AC3E}">
        <p14:creationId xmlns:p14="http://schemas.microsoft.com/office/powerpoint/2010/main" val="3019892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17"/>
          <p:cNvSpPr>
            <a:spLocks noGrp="1" noChangeArrowheads="1"/>
          </p:cNvSpPr>
          <p:nvPr>
            <p:ph type="title"/>
          </p:nvPr>
        </p:nvSpPr>
        <p:spPr>
          <a:noFill/>
        </p:spPr>
        <p:txBody>
          <a:bodyPr/>
          <a:lstStyle/>
          <a:p>
            <a:pPr eaLnBrk="1" hangingPunct="1"/>
            <a:r>
              <a:rPr lang="en-US" altLang="zh-CN" dirty="0" err="1">
                <a:ea typeface="黑体" pitchFamily="2" charset="-122"/>
              </a:rPr>
              <a:t>Apriori</a:t>
            </a:r>
            <a:r>
              <a:rPr lang="zh-CN" altLang="en-US" dirty="0">
                <a:ea typeface="黑体" pitchFamily="2" charset="-122"/>
              </a:rPr>
              <a:t>算法 (</a:t>
            </a:r>
            <a:r>
              <a:rPr lang="en-US" altLang="zh-CN" dirty="0">
                <a:ea typeface="黑体" pitchFamily="2" charset="-122"/>
              </a:rPr>
              <a:t>3</a:t>
            </a:r>
            <a:r>
              <a:rPr lang="zh-CN" altLang="en-US" dirty="0">
                <a:ea typeface="黑体" pitchFamily="2" charset="-122"/>
              </a:rPr>
              <a:t>)</a:t>
            </a:r>
          </a:p>
        </p:txBody>
      </p:sp>
      <p:sp>
        <p:nvSpPr>
          <p:cNvPr id="20" name="内容占位符 2">
            <a:extLst>
              <a:ext uri="{FF2B5EF4-FFF2-40B4-BE49-F238E27FC236}">
                <a16:creationId xmlns:a16="http://schemas.microsoft.com/office/drawing/2014/main" id="{B0D39099-3F80-7206-29A7-7FCA6C2F6652}"/>
              </a:ext>
            </a:extLst>
          </p:cNvPr>
          <p:cNvSpPr>
            <a:spLocks noGrp="1"/>
          </p:cNvSpPr>
          <p:nvPr>
            <p:ph idx="1"/>
          </p:nvPr>
        </p:nvSpPr>
        <p:spPr>
          <a:xfrm>
            <a:off x="899592" y="2132856"/>
            <a:ext cx="7958138" cy="405626"/>
          </a:xfrm>
        </p:spPr>
        <p:txBody>
          <a:bodyPr lIns="0" tIns="0" rIns="0" bIns="0"/>
          <a:lstStyle/>
          <a:p>
            <a:pPr marL="342900" lvl="2" indent="-342900" eaLnBrk="1" hangingPunct="1">
              <a:lnSpc>
                <a:spcPts val="3000"/>
              </a:lnSpc>
              <a:spcAft>
                <a:spcPts val="600"/>
              </a:spcAft>
              <a:buFont typeface="Wingdings" panose="05000000000000000000" pitchFamily="2" charset="2"/>
              <a:buChar char="u"/>
              <a:defRPr/>
            </a:pPr>
            <a:r>
              <a:rPr lang="en-US" altLang="zh-CN" sz="2200" b="1" dirty="0" err="1">
                <a:solidFill>
                  <a:srgbClr val="0000FF"/>
                </a:solidFill>
                <a:ea typeface="黑体" panose="02010609060101010101" pitchFamily="49" charset="-122"/>
              </a:rPr>
              <a:t>Apriori</a:t>
            </a:r>
            <a:r>
              <a:rPr lang="zh-CN" altLang="en-US" sz="2200" b="1" dirty="0">
                <a:solidFill>
                  <a:srgbClr val="0000FF"/>
                </a:solidFill>
                <a:ea typeface="黑体" panose="02010609060101010101" pitchFamily="49" charset="-122"/>
              </a:rPr>
              <a:t>算法思想</a:t>
            </a:r>
            <a:endParaRPr lang="en-US" altLang="zh-CN" sz="2200" b="1" dirty="0">
              <a:solidFill>
                <a:srgbClr val="0000FF"/>
              </a:solidFill>
              <a:ea typeface="黑体" panose="02010609060101010101" pitchFamily="49" charset="-122"/>
            </a:endParaRPr>
          </a:p>
        </p:txBody>
      </p:sp>
      <p:sp>
        <p:nvSpPr>
          <p:cNvPr id="10" name="文本框 9">
            <a:extLst>
              <a:ext uri="{FF2B5EF4-FFF2-40B4-BE49-F238E27FC236}">
                <a16:creationId xmlns:a16="http://schemas.microsoft.com/office/drawing/2014/main" id="{5F141983-80F2-0B90-7BA8-3E16FA533974}"/>
              </a:ext>
            </a:extLst>
          </p:cNvPr>
          <p:cNvSpPr txBox="1"/>
          <p:nvPr/>
        </p:nvSpPr>
        <p:spPr>
          <a:xfrm>
            <a:off x="971600" y="2636912"/>
            <a:ext cx="7742114" cy="2957797"/>
          </a:xfrm>
          <a:prstGeom prst="rect">
            <a:avLst/>
          </a:prstGeom>
          <a:noFill/>
        </p:spPr>
        <p:txBody>
          <a:bodyPr wrap="square">
            <a:spAutoFit/>
          </a:bodyPr>
          <a:lstStyle/>
          <a:p>
            <a:pPr>
              <a:lnSpc>
                <a:spcPts val="2800"/>
              </a:lnSpc>
              <a:spcBef>
                <a:spcPts val="600"/>
              </a:spcBef>
            </a:pPr>
            <a:r>
              <a:rPr lang="zh-CN" altLang="zh-CN" sz="2000" b="0" dirty="0">
                <a:effectLst/>
                <a:latin typeface="+mn-lt"/>
                <a:ea typeface="黑体" panose="02010609060101010101" pitchFamily="49" charset="-122"/>
                <a:cs typeface="Times New Roman" panose="02020603050405020304" pitchFamily="18" charset="0"/>
              </a:rPr>
              <a:t>频繁项集的产生，需对数据集进行多步处理。</a:t>
            </a:r>
            <a:endParaRPr lang="en-US" altLang="zh-CN" sz="2000" b="0" dirty="0">
              <a:effectLst/>
              <a:latin typeface="+mn-lt"/>
              <a:ea typeface="黑体" panose="02010609060101010101" pitchFamily="49" charset="-122"/>
              <a:cs typeface="Times New Roman" panose="02020603050405020304" pitchFamily="18" charset="0"/>
            </a:endParaRPr>
          </a:p>
          <a:p>
            <a:pPr>
              <a:lnSpc>
                <a:spcPts val="2800"/>
              </a:lnSpc>
              <a:spcBef>
                <a:spcPts val="1200"/>
              </a:spcBef>
              <a:spcAft>
                <a:spcPts val="1200"/>
              </a:spcAft>
            </a:pPr>
            <a:r>
              <a:rPr lang="zh-CN" altLang="zh-CN" sz="2000" b="0" dirty="0">
                <a:effectLst/>
                <a:latin typeface="+mn-lt"/>
                <a:ea typeface="黑体" panose="02010609060101010101" pitchFamily="49" charset="-122"/>
                <a:cs typeface="Times New Roman" panose="02020603050405020304" pitchFamily="18" charset="0"/>
              </a:rPr>
              <a:t>第一步，统计所有包含一个元素的项集出现的频数，并筛选出不小于最小支持度的项集；</a:t>
            </a:r>
            <a:endParaRPr lang="en-US" altLang="zh-CN" sz="2000" b="0" dirty="0">
              <a:effectLst/>
              <a:latin typeface="+mn-lt"/>
              <a:ea typeface="黑体" panose="02010609060101010101" pitchFamily="49" charset="-122"/>
              <a:cs typeface="Times New Roman" panose="02020603050405020304" pitchFamily="18" charset="0"/>
            </a:endParaRPr>
          </a:p>
          <a:p>
            <a:pPr>
              <a:lnSpc>
                <a:spcPts val="2800"/>
              </a:lnSpc>
              <a:spcBef>
                <a:spcPts val="600"/>
              </a:spcBef>
            </a:pPr>
            <a:r>
              <a:rPr lang="zh-CN" altLang="zh-CN" sz="2000" b="0" dirty="0">
                <a:effectLst/>
                <a:latin typeface="+mn-lt"/>
                <a:ea typeface="黑体" panose="02010609060101010101" pitchFamily="49" charset="-122"/>
                <a:cs typeface="Times New Roman" panose="02020603050405020304" pitchFamily="18" charset="0"/>
              </a:rPr>
              <a:t>从第二步开始循环处理，直到再没有频繁项集生成。循环过程的第</a:t>
            </a:r>
            <a:r>
              <a:rPr lang="en-US" altLang="zh-CN" sz="2000" b="0" i="1" dirty="0">
                <a:effectLst/>
                <a:latin typeface="+mn-lt"/>
                <a:ea typeface="黑体" panose="02010609060101010101" pitchFamily="49" charset="-122"/>
              </a:rPr>
              <a:t>k</a:t>
            </a:r>
            <a:r>
              <a:rPr lang="zh-CN" altLang="zh-CN" sz="2000" b="0" dirty="0">
                <a:effectLst/>
                <a:latin typeface="+mn-lt"/>
                <a:ea typeface="黑体" panose="02010609060101010101" pitchFamily="49" charset="-122"/>
                <a:cs typeface="Times New Roman" panose="02020603050405020304" pitchFamily="18" charset="0"/>
              </a:rPr>
              <a:t>步，根据第</a:t>
            </a:r>
            <a:r>
              <a:rPr lang="en-US" altLang="zh-CN" sz="2000" b="0" i="1" dirty="0">
                <a:effectLst/>
                <a:latin typeface="+mn-lt"/>
                <a:ea typeface="黑体" panose="02010609060101010101" pitchFamily="49" charset="-122"/>
              </a:rPr>
              <a:t>k</a:t>
            </a:r>
            <a:r>
              <a:rPr lang="en-US" altLang="zh-CN" sz="2000" b="0" dirty="0">
                <a:effectLst/>
                <a:latin typeface="+mn-lt"/>
                <a:ea typeface="黑体" panose="02010609060101010101" pitchFamily="49" charset="-122"/>
              </a:rPr>
              <a:t>−1</a:t>
            </a:r>
            <a:r>
              <a:rPr lang="zh-CN" altLang="zh-CN" sz="2000" b="0" dirty="0">
                <a:effectLst/>
                <a:latin typeface="+mn-lt"/>
                <a:ea typeface="黑体" panose="02010609060101010101" pitchFamily="49" charset="-122"/>
                <a:cs typeface="Times New Roman" panose="02020603050405020304" pitchFamily="18" charset="0"/>
              </a:rPr>
              <a:t>步生成的频繁</a:t>
            </a:r>
            <a:r>
              <a:rPr lang="en-US" altLang="zh-CN" sz="2000" b="0" dirty="0">
                <a:effectLst/>
                <a:latin typeface="+mn-lt"/>
                <a:ea typeface="黑体" panose="02010609060101010101" pitchFamily="49" charset="-122"/>
              </a:rPr>
              <a:t>(</a:t>
            </a:r>
            <a:r>
              <a:rPr lang="en-US" altLang="zh-CN" sz="2000" b="0" i="1" dirty="0">
                <a:effectLst/>
                <a:latin typeface="+mn-lt"/>
                <a:ea typeface="黑体" panose="02010609060101010101" pitchFamily="49" charset="-122"/>
              </a:rPr>
              <a:t>k</a:t>
            </a:r>
            <a:r>
              <a:rPr lang="en-US" altLang="zh-CN" sz="2000" b="0" dirty="0">
                <a:effectLst/>
                <a:latin typeface="+mn-lt"/>
                <a:ea typeface="黑体" panose="02010609060101010101" pitchFamily="49" charset="-122"/>
              </a:rPr>
              <a:t>−1)-</a:t>
            </a:r>
            <a:r>
              <a:rPr lang="zh-CN" altLang="zh-CN" sz="2000" b="0" dirty="0">
                <a:effectLst/>
                <a:latin typeface="+mn-lt"/>
                <a:ea typeface="黑体" panose="02010609060101010101" pitchFamily="49" charset="-122"/>
                <a:cs typeface="Times New Roman" panose="02020603050405020304" pitchFamily="18" charset="0"/>
              </a:rPr>
              <a:t>项集产生</a:t>
            </a:r>
            <a:r>
              <a:rPr lang="en-US" altLang="zh-CN" sz="2000" b="0" i="1" dirty="0">
                <a:effectLst/>
                <a:latin typeface="+mn-lt"/>
                <a:ea typeface="黑体" panose="02010609060101010101" pitchFamily="49" charset="-122"/>
              </a:rPr>
              <a:t>k</a:t>
            </a:r>
            <a:r>
              <a:rPr lang="zh-CN" altLang="zh-CN" sz="2000" b="0" dirty="0">
                <a:effectLst/>
                <a:latin typeface="+mn-lt"/>
                <a:ea typeface="黑体" panose="02010609060101010101" pitchFamily="49" charset="-122"/>
                <a:cs typeface="Times New Roman" panose="02020603050405020304" pitchFamily="18" charset="0"/>
              </a:rPr>
              <a:t>维侯选项集，然后搜索数据集</a:t>
            </a:r>
            <a:r>
              <a:rPr lang="en-US" altLang="zh-CN" sz="2000" b="0" i="1" dirty="0">
                <a:effectLst/>
                <a:latin typeface="+mn-lt"/>
                <a:ea typeface="黑体" panose="02010609060101010101" pitchFamily="49" charset="-122"/>
              </a:rPr>
              <a:t>D</a:t>
            </a:r>
            <a:r>
              <a:rPr lang="zh-CN" altLang="zh-CN" sz="2000" b="0" dirty="0">
                <a:effectLst/>
                <a:latin typeface="+mn-lt"/>
                <a:ea typeface="黑体" panose="02010609060101010101" pitchFamily="49" charset="-122"/>
                <a:cs typeface="Times New Roman" panose="02020603050405020304" pitchFamily="18" charset="0"/>
              </a:rPr>
              <a:t>，得到侯选项集的支持度，并与最小支持度进行比较，从而找到频繁</a:t>
            </a:r>
            <a:r>
              <a:rPr lang="en-US" altLang="zh-CN" sz="2000" b="0" i="1" dirty="0">
                <a:effectLst/>
                <a:latin typeface="+mn-lt"/>
                <a:ea typeface="黑体" panose="02010609060101010101" pitchFamily="49" charset="-122"/>
              </a:rPr>
              <a:t>k</a:t>
            </a:r>
            <a:r>
              <a:rPr lang="en-US" altLang="zh-CN" sz="2000" b="0" dirty="0">
                <a:effectLst/>
                <a:latin typeface="+mn-lt"/>
                <a:ea typeface="黑体" panose="02010609060101010101" pitchFamily="49" charset="-122"/>
              </a:rPr>
              <a:t>-</a:t>
            </a:r>
            <a:r>
              <a:rPr lang="zh-CN" altLang="zh-CN" sz="2000" b="0" dirty="0">
                <a:effectLst/>
                <a:latin typeface="+mn-lt"/>
                <a:ea typeface="黑体" panose="02010609060101010101" pitchFamily="49" charset="-122"/>
                <a:cs typeface="Times New Roman" panose="02020603050405020304" pitchFamily="18" charset="0"/>
              </a:rPr>
              <a:t>项集</a:t>
            </a:r>
            <a:r>
              <a:rPr lang="zh-CN" altLang="en-US" sz="2000" b="0" dirty="0">
                <a:latin typeface="+mn-lt"/>
                <a:ea typeface="黑体" panose="02010609060101010101" pitchFamily="49" charset="-122"/>
                <a:cs typeface="Times New Roman" panose="02020603050405020304" pitchFamily="18" charset="0"/>
              </a:rPr>
              <a:t>。</a:t>
            </a:r>
            <a:endParaRPr lang="zh-CN" altLang="en-US" sz="2000" b="0" dirty="0">
              <a:latin typeface="+mn-lt"/>
              <a:ea typeface="黑体" panose="02010609060101010101" pitchFamily="49" charset="-122"/>
            </a:endParaRPr>
          </a:p>
        </p:txBody>
      </p:sp>
    </p:spTree>
    <p:extLst>
      <p:ext uri="{BB962C8B-B14F-4D97-AF65-F5344CB8AC3E}">
        <p14:creationId xmlns:p14="http://schemas.microsoft.com/office/powerpoint/2010/main" val="1691725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ChangeArrowheads="1"/>
          </p:cNvSpPr>
          <p:nvPr/>
        </p:nvSpPr>
        <p:spPr bwMode="auto">
          <a:xfrm>
            <a:off x="685800" y="609600"/>
            <a:ext cx="7772400" cy="1143000"/>
          </a:xfrm>
          <a:prstGeom prst="rect">
            <a:avLst/>
          </a:prstGeom>
          <a:noFill/>
          <a:ln w="9525">
            <a:noFill/>
            <a:miter lim="800000"/>
            <a:headEnd/>
            <a:tailEnd/>
          </a:ln>
        </p:spPr>
        <p:txBody>
          <a:bodyPr anchor="ctr"/>
          <a:lstStyle/>
          <a:p>
            <a:pPr algn="ctr">
              <a:lnSpc>
                <a:spcPct val="85000"/>
              </a:lnSpc>
              <a:spcBef>
                <a:spcPct val="0"/>
              </a:spcBef>
              <a:buClrTx/>
              <a:buFontTx/>
              <a:buNone/>
            </a:pPr>
            <a:endParaRPr lang="zh-CN" altLang="en-US" sz="4400" b="0">
              <a:solidFill>
                <a:schemeClr val="tx2"/>
              </a:solidFill>
            </a:endParaRPr>
          </a:p>
        </p:txBody>
      </p:sp>
      <p:sp>
        <p:nvSpPr>
          <p:cNvPr id="16389" name="Rectangle 52"/>
          <p:cNvSpPr>
            <a:spLocks noGrp="1" noChangeArrowheads="1"/>
          </p:cNvSpPr>
          <p:nvPr>
            <p:ph type="title" idx="4294967295"/>
          </p:nvPr>
        </p:nvSpPr>
        <p:spPr>
          <a:xfrm>
            <a:off x="1295400" y="609600"/>
            <a:ext cx="7378700" cy="1143000"/>
          </a:xfrm>
        </p:spPr>
        <p:txBody>
          <a:bodyPr/>
          <a:lstStyle/>
          <a:p>
            <a:pPr eaLnBrk="1" hangingPunct="1"/>
            <a:r>
              <a:rPr lang="en-US" altLang="zh-CN" dirty="0" err="1">
                <a:ea typeface="黑体" pitchFamily="2" charset="-122"/>
              </a:rPr>
              <a:t>Apriori</a:t>
            </a:r>
            <a:r>
              <a:rPr lang="zh-CN" altLang="en-US" dirty="0">
                <a:ea typeface="黑体" pitchFamily="2" charset="-122"/>
              </a:rPr>
              <a:t>算法 (</a:t>
            </a:r>
            <a:r>
              <a:rPr lang="en-US" altLang="zh-CN" dirty="0">
                <a:ea typeface="黑体" pitchFamily="2" charset="-122"/>
              </a:rPr>
              <a:t>4</a:t>
            </a:r>
            <a:r>
              <a:rPr lang="zh-CN" altLang="en-US" dirty="0">
                <a:ea typeface="黑体" pitchFamily="2" charset="-122"/>
              </a:rPr>
              <a:t>)</a:t>
            </a:r>
          </a:p>
        </p:txBody>
      </p:sp>
      <mc:AlternateContent xmlns:mc="http://schemas.openxmlformats.org/markup-compatibility/2006" xmlns:a14="http://schemas.microsoft.com/office/drawing/2010/main">
        <mc:Choice Requires="a14">
          <p:sp>
            <p:nvSpPr>
              <p:cNvPr id="55" name="文本框 54">
                <a:extLst>
                  <a:ext uri="{FF2B5EF4-FFF2-40B4-BE49-F238E27FC236}">
                    <a16:creationId xmlns:a16="http://schemas.microsoft.com/office/drawing/2014/main" id="{1ADDF909-913D-643C-787E-44B745AF0016}"/>
                  </a:ext>
                </a:extLst>
              </p:cNvPr>
              <p:cNvSpPr txBox="1"/>
              <p:nvPr/>
            </p:nvSpPr>
            <p:spPr>
              <a:xfrm>
                <a:off x="827584" y="2132856"/>
                <a:ext cx="8316416" cy="4301819"/>
              </a:xfrm>
              <a:prstGeom prst="rect">
                <a:avLst/>
              </a:prstGeom>
              <a:noFill/>
            </p:spPr>
            <p:txBody>
              <a:bodyPr wrap="square">
                <a:spAutoFit/>
              </a:bodyPr>
              <a:lstStyle/>
              <a:p>
                <a:pPr algn="just">
                  <a:lnSpc>
                    <a:spcPts val="2200"/>
                  </a:lnSpc>
                  <a:spcBef>
                    <a:spcPts val="0"/>
                  </a:spcBef>
                </a:pPr>
                <a:r>
                  <a:rPr lang="zh-CN" altLang="zh-CN" sz="1600" b="0" kern="100" dirty="0">
                    <a:solidFill>
                      <a:srgbClr val="000000"/>
                    </a:solidFill>
                    <a:effectLst/>
                    <a:latin typeface="+mn-lt"/>
                    <a:ea typeface="黑体" panose="02010609060101010101" pitchFamily="49" charset="-122"/>
                    <a:cs typeface="Times New Roman" panose="02020603050405020304" pitchFamily="18" charset="0"/>
                  </a:rPr>
                  <a:t>用</a:t>
                </a:r>
                <a:r>
                  <a:rPr lang="en-US" altLang="zh-CN" sz="1600" b="0" i="1" kern="100" dirty="0">
                    <a:solidFill>
                      <a:srgbClr val="000000"/>
                    </a:solidFill>
                    <a:effectLst/>
                    <a:latin typeface="+mn-lt"/>
                    <a:ea typeface="黑体" panose="02010609060101010101" pitchFamily="49" charset="-122"/>
                    <a:cs typeface="Times New Roman" panose="02020603050405020304" pitchFamily="18" charset="0"/>
                  </a:rPr>
                  <a:t>L</a:t>
                </a:r>
                <a:r>
                  <a:rPr lang="en-US" altLang="zh-CN" sz="1600" b="0" kern="100" baseline="-25000" dirty="0">
                    <a:solidFill>
                      <a:srgbClr val="000000"/>
                    </a:solidFill>
                    <a:effectLst/>
                    <a:latin typeface="+mn-lt"/>
                    <a:ea typeface="黑体" panose="02010609060101010101" pitchFamily="49" charset="-122"/>
                    <a:cs typeface="Times New Roman" panose="02020603050405020304" pitchFamily="18" charset="0"/>
                  </a:rPr>
                  <a:t>1</a:t>
                </a:r>
                <a:r>
                  <a:rPr lang="zh-CN" altLang="zh-CN" sz="1600" b="0" kern="100" dirty="0">
                    <a:solidFill>
                      <a:srgbClr val="000000"/>
                    </a:solidFill>
                    <a:effectLst/>
                    <a:latin typeface="+mn-lt"/>
                    <a:ea typeface="黑体" panose="02010609060101010101" pitchFamily="49" charset="-122"/>
                    <a:cs typeface="Times New Roman" panose="02020603050405020304" pitchFamily="18" charset="0"/>
                  </a:rPr>
                  <a:t>表示频繁</a:t>
                </a:r>
                <a:r>
                  <a:rPr lang="en-US" altLang="zh-CN" sz="1600" b="0" kern="100" dirty="0">
                    <a:solidFill>
                      <a:srgbClr val="000000"/>
                    </a:solidFill>
                    <a:effectLst/>
                    <a:latin typeface="+mn-lt"/>
                    <a:ea typeface="黑体" panose="02010609060101010101" pitchFamily="49" charset="-122"/>
                    <a:cs typeface="Times New Roman" panose="02020603050405020304" pitchFamily="18" charset="0"/>
                  </a:rPr>
                  <a:t>1-</a:t>
                </a:r>
                <a:r>
                  <a:rPr lang="zh-CN" altLang="zh-CN" sz="1600" b="0" kern="100" dirty="0">
                    <a:solidFill>
                      <a:srgbClr val="000000"/>
                    </a:solidFill>
                    <a:effectLst/>
                    <a:latin typeface="+mn-lt"/>
                    <a:ea typeface="黑体" panose="02010609060101010101" pitchFamily="49" charset="-122"/>
                    <a:cs typeface="Times New Roman" panose="02020603050405020304" pitchFamily="18" charset="0"/>
                  </a:rPr>
                  <a:t>项集的集合</a:t>
                </a:r>
              </a:p>
              <a:p>
                <a:pPr algn="just">
                  <a:lnSpc>
                    <a:spcPts val="2200"/>
                  </a:lnSpc>
                  <a:spcBef>
                    <a:spcPts val="0"/>
                  </a:spcBef>
                </a:pPr>
                <a:r>
                  <a:rPr lang="en-US" altLang="zh-CN" sz="1600" b="0" i="1" kern="100" dirty="0">
                    <a:solidFill>
                      <a:srgbClr val="000000"/>
                    </a:solidFill>
                    <a:effectLst/>
                    <a:latin typeface="+mn-lt"/>
                    <a:ea typeface="黑体" panose="02010609060101010101" pitchFamily="49" charset="-122"/>
                    <a:cs typeface="Times New Roman" panose="02020603050405020304" pitchFamily="18" charset="0"/>
                  </a:rPr>
                  <a:t>k</a:t>
                </a:r>
                <a:r>
                  <a:rPr lang="en-US" altLang="zh-CN" sz="1600" b="0" kern="100" dirty="0">
                    <a:solidFill>
                      <a:srgbClr val="000000"/>
                    </a:solidFill>
                    <a:effectLst/>
                    <a:latin typeface="+mn-lt"/>
                    <a:ea typeface="黑体" panose="02010609060101010101" pitchFamily="49" charset="-122"/>
                    <a:cs typeface="Times New Roman" panose="02020603050405020304" pitchFamily="18" charset="0"/>
                  </a:rPr>
                  <a:t>←2</a:t>
                </a:r>
                <a:r>
                  <a:rPr lang="zh-CN" altLang="zh-CN" sz="1600" b="0" kern="100" dirty="0">
                    <a:solidFill>
                      <a:srgbClr val="000000"/>
                    </a:solidFill>
                    <a:effectLst/>
                    <a:latin typeface="+mn-lt"/>
                    <a:ea typeface="黑体" panose="02010609060101010101" pitchFamily="49" charset="-122"/>
                    <a:cs typeface="Times New Roman" panose="02020603050405020304" pitchFamily="18" charset="0"/>
                  </a:rPr>
                  <a:t>；</a:t>
                </a:r>
                <a:r>
                  <a:rPr lang="en-US" altLang="zh-CN" sz="1600" b="0" i="1" kern="100" dirty="0">
                    <a:solidFill>
                      <a:srgbClr val="000000"/>
                    </a:solidFill>
                    <a:effectLst/>
                    <a:latin typeface="+mn-lt"/>
                    <a:ea typeface="黑体" panose="02010609060101010101" pitchFamily="49" charset="-122"/>
                    <a:cs typeface="Times New Roman" panose="02020603050405020304" pitchFamily="18" charset="0"/>
                  </a:rPr>
                  <a:t>L</a:t>
                </a:r>
                <a:r>
                  <a:rPr lang="en-US" altLang="zh-CN" sz="1600" b="0" kern="100" dirty="0">
                    <a:solidFill>
                      <a:srgbClr val="000000"/>
                    </a:solidFill>
                    <a:effectLst/>
                    <a:latin typeface="+mn-lt"/>
                    <a:ea typeface="黑体" panose="02010609060101010101" pitchFamily="49" charset="-122"/>
                    <a:cs typeface="Times New Roman" panose="02020603050405020304" pitchFamily="18" charset="0"/>
                  </a:rPr>
                  <a:t>←</a:t>
                </a:r>
                <a:r>
                  <a:rPr lang="en-US" altLang="zh-CN" sz="1600" b="0" kern="100" dirty="0">
                    <a:solidFill>
                      <a:srgbClr val="000000"/>
                    </a:solidFill>
                    <a:effectLst/>
                    <a:latin typeface="+mn-lt"/>
                    <a:ea typeface="黑体" panose="02010609060101010101" pitchFamily="49" charset="-122"/>
                    <a:cs typeface="Cambria Math" panose="02040503050406030204" pitchFamily="18" charset="0"/>
                  </a:rPr>
                  <a:t>∅</a:t>
                </a:r>
                <a:endParaRPr lang="zh-CN" altLang="zh-CN" sz="1600" b="0" kern="100" dirty="0">
                  <a:solidFill>
                    <a:srgbClr val="000000"/>
                  </a:solidFill>
                  <a:effectLst/>
                  <a:latin typeface="+mn-lt"/>
                  <a:ea typeface="黑体" panose="02010609060101010101" pitchFamily="49" charset="-122"/>
                  <a:cs typeface="Times New Roman" panose="02020603050405020304" pitchFamily="18" charset="0"/>
                </a:endParaRPr>
              </a:p>
              <a:p>
                <a:pPr algn="just">
                  <a:lnSpc>
                    <a:spcPts val="2200"/>
                  </a:lnSpc>
                  <a:spcBef>
                    <a:spcPts val="0"/>
                  </a:spcBef>
                </a:pPr>
                <a:r>
                  <a:rPr lang="en-US" altLang="zh-CN" sz="1600" b="0" kern="100" dirty="0">
                    <a:solidFill>
                      <a:srgbClr val="000000"/>
                    </a:solidFill>
                    <a:effectLst/>
                    <a:latin typeface="+mn-lt"/>
                    <a:ea typeface="黑体" panose="02010609060101010101" pitchFamily="49" charset="-122"/>
                    <a:cs typeface="Times New Roman" panose="02020603050405020304" pitchFamily="18" charset="0"/>
                  </a:rPr>
                  <a:t>While</a:t>
                </a:r>
                <a:r>
                  <a:rPr lang="en-US" altLang="zh-CN" sz="1600" b="0" i="1" kern="100" dirty="0">
                    <a:solidFill>
                      <a:srgbClr val="000000"/>
                    </a:solidFill>
                    <a:effectLst/>
                    <a:latin typeface="+mn-lt"/>
                    <a:ea typeface="黑体" panose="02010609060101010101" pitchFamily="49" charset="-122"/>
                    <a:cs typeface="Times New Roman" panose="02020603050405020304" pitchFamily="18" charset="0"/>
                  </a:rPr>
                  <a:t> L</a:t>
                </a:r>
                <a:r>
                  <a:rPr lang="en-US" altLang="zh-CN" sz="1600" b="0" i="1" kern="100" baseline="-25000" dirty="0">
                    <a:solidFill>
                      <a:srgbClr val="000000"/>
                    </a:solidFill>
                    <a:effectLst/>
                    <a:latin typeface="+mn-lt"/>
                    <a:ea typeface="黑体" panose="02010609060101010101" pitchFamily="49" charset="-122"/>
                    <a:cs typeface="Times New Roman" panose="02020603050405020304" pitchFamily="18" charset="0"/>
                  </a:rPr>
                  <a:t>k</a:t>
                </a:r>
                <a:r>
                  <a:rPr lang="en-US" altLang="zh-CN" sz="1600" b="0" kern="100" baseline="-25000" dirty="0">
                    <a:solidFill>
                      <a:srgbClr val="000000"/>
                    </a:solidFill>
                    <a:effectLst/>
                    <a:latin typeface="+mn-lt"/>
                    <a:ea typeface="黑体" panose="02010609060101010101" pitchFamily="49" charset="-122"/>
                    <a:cs typeface="Times New Roman" panose="02020603050405020304" pitchFamily="18" charset="0"/>
                  </a:rPr>
                  <a:t>−1</a:t>
                </a:r>
                <a:r>
                  <a:rPr lang="en-US" altLang="zh-CN" sz="1600" b="0" kern="100" dirty="0">
                    <a:solidFill>
                      <a:srgbClr val="000000"/>
                    </a:solidFill>
                    <a:effectLst/>
                    <a:latin typeface="+mn-lt"/>
                    <a:ea typeface="黑体" panose="02010609060101010101" pitchFamily="49" charset="-122"/>
                    <a:cs typeface="Times New Roman" panose="02020603050405020304" pitchFamily="18" charset="0"/>
                  </a:rPr>
                  <a:t>≠</a:t>
                </a:r>
                <a:r>
                  <a:rPr lang="en-US" altLang="zh-CN" sz="1600" b="0" kern="100" dirty="0">
                    <a:solidFill>
                      <a:srgbClr val="000000"/>
                    </a:solidFill>
                    <a:effectLst/>
                    <a:latin typeface="+mn-lt"/>
                    <a:ea typeface="黑体" panose="02010609060101010101" pitchFamily="49" charset="-122"/>
                    <a:cs typeface="Cambria Math" panose="02040503050406030204" pitchFamily="18" charset="0"/>
                  </a:rPr>
                  <a:t>∅</a:t>
                </a:r>
                <a:r>
                  <a:rPr lang="en-US" altLang="zh-CN" sz="1600" b="0" kern="100" dirty="0">
                    <a:solidFill>
                      <a:srgbClr val="000000"/>
                    </a:solidFill>
                    <a:effectLst/>
                    <a:latin typeface="+mn-lt"/>
                    <a:ea typeface="黑体" panose="02010609060101010101" pitchFamily="49" charset="-122"/>
                    <a:cs typeface="Times New Roman" panose="02020603050405020304" pitchFamily="18" charset="0"/>
                  </a:rPr>
                  <a:t> Do</a:t>
                </a:r>
                <a:endParaRPr lang="zh-CN" altLang="zh-CN" sz="1600" b="0" kern="100" dirty="0">
                  <a:solidFill>
                    <a:srgbClr val="000000"/>
                  </a:solidFill>
                  <a:effectLst/>
                  <a:latin typeface="+mn-lt"/>
                  <a:ea typeface="黑体" panose="02010609060101010101" pitchFamily="49" charset="-122"/>
                  <a:cs typeface="Times New Roman" panose="02020603050405020304" pitchFamily="18" charset="0"/>
                </a:endParaRPr>
              </a:p>
              <a:p>
                <a:pPr marL="133350" indent="-133350" algn="just">
                  <a:lnSpc>
                    <a:spcPts val="2200"/>
                  </a:lnSpc>
                  <a:spcBef>
                    <a:spcPts val="0"/>
                  </a:spcBef>
                </a:pPr>
                <a:r>
                  <a:rPr lang="en-US" altLang="zh-CN" sz="1600" b="0" kern="100" dirty="0">
                    <a:solidFill>
                      <a:srgbClr val="000000"/>
                    </a:solidFill>
                    <a:effectLst/>
                    <a:latin typeface="+mn-lt"/>
                    <a:ea typeface="黑体" panose="02010609060101010101" pitchFamily="49" charset="-122"/>
                    <a:cs typeface="Times New Roman" panose="02020603050405020304" pitchFamily="18" charset="0"/>
                  </a:rPr>
                  <a:t>   </a:t>
                </a:r>
                <a:r>
                  <a:rPr lang="en-US" altLang="zh-CN" sz="1600" b="0" i="1" kern="100" dirty="0" err="1">
                    <a:solidFill>
                      <a:srgbClr val="000000"/>
                    </a:solidFill>
                    <a:effectLst/>
                    <a:latin typeface="+mn-lt"/>
                    <a:ea typeface="黑体" panose="02010609060101010101" pitchFamily="49" charset="-122"/>
                    <a:cs typeface="Times New Roman" panose="02020603050405020304" pitchFamily="18" charset="0"/>
                  </a:rPr>
                  <a:t>C</a:t>
                </a:r>
                <a:r>
                  <a:rPr lang="en-US" altLang="zh-CN" sz="1600" b="0" i="1" kern="100" baseline="-25000" dirty="0" err="1">
                    <a:solidFill>
                      <a:srgbClr val="000000"/>
                    </a:solidFill>
                    <a:effectLst/>
                    <a:latin typeface="+mn-lt"/>
                    <a:ea typeface="黑体" panose="02010609060101010101" pitchFamily="49" charset="-122"/>
                    <a:cs typeface="Times New Roman" panose="02020603050405020304" pitchFamily="18" charset="0"/>
                  </a:rPr>
                  <a:t>k</a:t>
                </a:r>
                <a:r>
                  <a:rPr lang="en-US" altLang="zh-CN" sz="1600" b="0" kern="100" dirty="0" err="1">
                    <a:solidFill>
                      <a:srgbClr val="000000"/>
                    </a:solidFill>
                    <a:effectLst/>
                    <a:latin typeface="+mn-lt"/>
                    <a:ea typeface="黑体" panose="02010609060101010101" pitchFamily="49" charset="-122"/>
                    <a:cs typeface="Times New Roman" panose="02020603050405020304" pitchFamily="18" charset="0"/>
                  </a:rPr>
                  <a:t>←Apriori_gen</a:t>
                </a:r>
                <a:r>
                  <a:rPr lang="en-US" altLang="zh-CN" sz="1600" b="0" kern="100" dirty="0">
                    <a:solidFill>
                      <a:srgbClr val="000000"/>
                    </a:solidFill>
                    <a:effectLst/>
                    <a:latin typeface="+mn-lt"/>
                    <a:ea typeface="黑体" panose="02010609060101010101" pitchFamily="49" charset="-122"/>
                    <a:cs typeface="Times New Roman" panose="02020603050405020304" pitchFamily="18" charset="0"/>
                  </a:rPr>
                  <a:t>(</a:t>
                </a:r>
                <a:r>
                  <a:rPr lang="en-US" altLang="zh-CN" sz="1600" b="0" i="1" kern="100" dirty="0">
                    <a:solidFill>
                      <a:srgbClr val="000000"/>
                    </a:solidFill>
                    <a:effectLst/>
                    <a:latin typeface="+mn-lt"/>
                    <a:ea typeface="黑体" panose="02010609060101010101" pitchFamily="49" charset="-122"/>
                    <a:cs typeface="Times New Roman" panose="02020603050405020304" pitchFamily="18" charset="0"/>
                  </a:rPr>
                  <a:t>L</a:t>
                </a:r>
                <a:r>
                  <a:rPr lang="en-US" altLang="zh-CN" sz="1600" b="0" i="1" kern="100" baseline="-25000" dirty="0">
                    <a:solidFill>
                      <a:srgbClr val="000000"/>
                    </a:solidFill>
                    <a:effectLst/>
                    <a:latin typeface="+mn-lt"/>
                    <a:ea typeface="黑体" panose="02010609060101010101" pitchFamily="49" charset="-122"/>
                    <a:cs typeface="Times New Roman" panose="02020603050405020304" pitchFamily="18" charset="0"/>
                  </a:rPr>
                  <a:t>k</a:t>
                </a:r>
                <a:r>
                  <a:rPr lang="en-US" altLang="zh-CN" sz="1600" b="0" kern="100" baseline="-25000" dirty="0">
                    <a:solidFill>
                      <a:srgbClr val="000000"/>
                    </a:solidFill>
                    <a:effectLst/>
                    <a:latin typeface="+mn-lt"/>
                    <a:ea typeface="黑体" panose="02010609060101010101" pitchFamily="49" charset="-122"/>
                    <a:cs typeface="Times New Roman" panose="02020603050405020304" pitchFamily="18" charset="0"/>
                  </a:rPr>
                  <a:t>−1</a:t>
                </a:r>
                <a:r>
                  <a:rPr lang="en-US" altLang="zh-CN" sz="1600" b="0" kern="100" dirty="0">
                    <a:solidFill>
                      <a:srgbClr val="000000"/>
                    </a:solidFill>
                    <a:effectLst/>
                    <a:latin typeface="+mn-lt"/>
                    <a:ea typeface="黑体" panose="02010609060101010101" pitchFamily="49" charset="-122"/>
                    <a:cs typeface="Times New Roman" panose="02020603050405020304" pitchFamily="18" charset="0"/>
                  </a:rPr>
                  <a:t>)   //</a:t>
                </a:r>
                <a:r>
                  <a:rPr lang="en-US" altLang="zh-CN" sz="1600" b="0" kern="100" dirty="0" err="1">
                    <a:solidFill>
                      <a:srgbClr val="000000"/>
                    </a:solidFill>
                    <a:effectLst/>
                    <a:latin typeface="+mn-lt"/>
                    <a:ea typeface="黑体" panose="02010609060101010101" pitchFamily="49" charset="-122"/>
                    <a:cs typeface="Times New Roman" panose="02020603050405020304" pitchFamily="18" charset="0"/>
                  </a:rPr>
                  <a:t>Apriori_gen</a:t>
                </a:r>
                <a:r>
                  <a:rPr lang="zh-CN" altLang="zh-CN" sz="1600" b="0" kern="100" dirty="0">
                    <a:solidFill>
                      <a:srgbClr val="000000"/>
                    </a:solidFill>
                    <a:effectLst/>
                    <a:latin typeface="+mn-lt"/>
                    <a:ea typeface="黑体" panose="02010609060101010101" pitchFamily="49" charset="-122"/>
                    <a:cs typeface="Times New Roman" panose="02020603050405020304" pitchFamily="18" charset="0"/>
                  </a:rPr>
                  <a:t>产生候选集函数，</a:t>
                </a:r>
                <a:r>
                  <a:rPr lang="en-US" altLang="zh-CN" sz="1600" b="0" i="1" kern="100" dirty="0">
                    <a:solidFill>
                      <a:srgbClr val="000000"/>
                    </a:solidFill>
                    <a:effectLst/>
                    <a:latin typeface="+mn-lt"/>
                    <a:ea typeface="黑体" panose="02010609060101010101" pitchFamily="49" charset="-122"/>
                    <a:cs typeface="Times New Roman" panose="02020603050405020304" pitchFamily="18" charset="0"/>
                  </a:rPr>
                  <a:t>C</a:t>
                </a:r>
                <a:r>
                  <a:rPr lang="en-US" altLang="zh-CN" sz="1600" b="0" i="1" kern="100" baseline="-25000" dirty="0">
                    <a:solidFill>
                      <a:srgbClr val="000000"/>
                    </a:solidFill>
                    <a:effectLst/>
                    <a:latin typeface="+mn-lt"/>
                    <a:ea typeface="黑体" panose="02010609060101010101" pitchFamily="49" charset="-122"/>
                    <a:cs typeface="Times New Roman" panose="02020603050405020304" pitchFamily="18" charset="0"/>
                  </a:rPr>
                  <a:t>k</a:t>
                </a:r>
                <a:r>
                  <a:rPr lang="zh-CN" altLang="zh-CN" sz="1600" b="0" kern="100" dirty="0">
                    <a:solidFill>
                      <a:srgbClr val="000000"/>
                    </a:solidFill>
                    <a:effectLst/>
                    <a:latin typeface="+mn-lt"/>
                    <a:ea typeface="黑体" panose="02010609060101010101" pitchFamily="49" charset="-122"/>
                    <a:cs typeface="Times New Roman" panose="02020603050405020304" pitchFamily="18" charset="0"/>
                  </a:rPr>
                  <a:t>表示第</a:t>
                </a:r>
                <a:r>
                  <a:rPr lang="en-US" altLang="zh-CN" sz="1600" b="0" i="1" kern="100" dirty="0">
                    <a:solidFill>
                      <a:srgbClr val="000000"/>
                    </a:solidFill>
                    <a:effectLst/>
                    <a:latin typeface="+mn-lt"/>
                    <a:ea typeface="黑体" panose="02010609060101010101" pitchFamily="49" charset="-122"/>
                    <a:cs typeface="Times New Roman" panose="02020603050405020304" pitchFamily="18" charset="0"/>
                  </a:rPr>
                  <a:t>k</a:t>
                </a:r>
                <a:r>
                  <a:rPr lang="zh-CN" altLang="zh-CN" sz="1600" b="0" kern="100" dirty="0">
                    <a:solidFill>
                      <a:srgbClr val="000000"/>
                    </a:solidFill>
                    <a:effectLst/>
                    <a:latin typeface="+mn-lt"/>
                    <a:ea typeface="黑体" panose="02010609060101010101" pitchFamily="49" charset="-122"/>
                    <a:cs typeface="Times New Roman" panose="02020603050405020304" pitchFamily="18" charset="0"/>
                  </a:rPr>
                  <a:t>个元素的候选集</a:t>
                </a:r>
                <a:endParaRPr lang="en-US" altLang="zh-CN" sz="1600" b="0" kern="100" dirty="0">
                  <a:solidFill>
                    <a:srgbClr val="000000"/>
                  </a:solidFill>
                  <a:latin typeface="+mn-lt"/>
                  <a:ea typeface="黑体" panose="02010609060101010101" pitchFamily="49" charset="-122"/>
                  <a:cs typeface="Times New Roman" panose="02020603050405020304" pitchFamily="18" charset="0"/>
                </a:endParaRPr>
              </a:p>
              <a:p>
                <a:pPr marL="133350" indent="-133350" algn="just">
                  <a:lnSpc>
                    <a:spcPts val="2200"/>
                  </a:lnSpc>
                  <a:spcBef>
                    <a:spcPts val="0"/>
                  </a:spcBef>
                </a:pPr>
                <a:r>
                  <a:rPr lang="en-US" altLang="zh-CN" sz="1600" b="0" kern="100" dirty="0">
                    <a:solidFill>
                      <a:srgbClr val="000000"/>
                    </a:solidFill>
                    <a:effectLst/>
                    <a:latin typeface="+mn-lt"/>
                    <a:ea typeface="黑体" panose="02010609060101010101" pitchFamily="49" charset="-122"/>
                    <a:cs typeface="Times New Roman" panose="02020603050405020304" pitchFamily="18" charset="0"/>
                  </a:rPr>
                  <a:t>   For each </a:t>
                </a:r>
                <a:r>
                  <a:rPr lang="en-US" altLang="zh-CN" sz="1600" b="0" i="1" kern="100" dirty="0" err="1">
                    <a:solidFill>
                      <a:srgbClr val="000000"/>
                    </a:solidFill>
                    <a:effectLst/>
                    <a:latin typeface="+mn-lt"/>
                    <a:ea typeface="黑体" panose="02010609060101010101" pitchFamily="49" charset="-122"/>
                    <a:cs typeface="Times New Roman" panose="02020603050405020304" pitchFamily="18" charset="0"/>
                  </a:rPr>
                  <a:t>t</a:t>
                </a:r>
                <a:r>
                  <a:rPr lang="en-US" altLang="zh-CN" sz="1600" b="0" kern="100" dirty="0" err="1">
                    <a:solidFill>
                      <a:srgbClr val="000000"/>
                    </a:solidFill>
                    <a:effectLst/>
                    <a:latin typeface="+mn-lt"/>
                    <a:ea typeface="黑体" panose="02010609060101010101" pitchFamily="49" charset="-122"/>
                    <a:cs typeface="Times New Roman" panose="02020603050405020304" pitchFamily="18" charset="0"/>
                    <a:sym typeface="Symbol" panose="05050102010706020507" pitchFamily="18" charset="2"/>
                  </a:rPr>
                  <a:t></a:t>
                </a:r>
                <a:r>
                  <a:rPr lang="en-US" altLang="zh-CN" sz="1600" b="0" i="1" kern="100" dirty="0" err="1">
                    <a:solidFill>
                      <a:srgbClr val="000000"/>
                    </a:solidFill>
                    <a:effectLst/>
                    <a:latin typeface="+mn-lt"/>
                    <a:ea typeface="黑体" panose="02010609060101010101" pitchFamily="49" charset="-122"/>
                    <a:cs typeface="Times New Roman" panose="02020603050405020304" pitchFamily="18" charset="0"/>
                  </a:rPr>
                  <a:t>D</a:t>
                </a:r>
                <a:r>
                  <a:rPr lang="en-US" altLang="zh-CN" sz="1600" b="0" kern="100" dirty="0">
                    <a:solidFill>
                      <a:srgbClr val="000000"/>
                    </a:solidFill>
                    <a:effectLst/>
                    <a:latin typeface="+mn-lt"/>
                    <a:ea typeface="黑体" panose="02010609060101010101" pitchFamily="49" charset="-122"/>
                    <a:cs typeface="Times New Roman" panose="02020603050405020304" pitchFamily="18" charset="0"/>
                  </a:rPr>
                  <a:t> Do</a:t>
                </a:r>
                <a:endParaRPr lang="zh-CN" altLang="zh-CN" sz="1600" b="0" kern="100" dirty="0">
                  <a:solidFill>
                    <a:srgbClr val="000000"/>
                  </a:solidFill>
                  <a:effectLst/>
                  <a:latin typeface="+mn-lt"/>
                  <a:ea typeface="黑体" panose="02010609060101010101" pitchFamily="49" charset="-122"/>
                  <a:cs typeface="Times New Roman" panose="02020603050405020304" pitchFamily="18" charset="0"/>
                </a:endParaRPr>
              </a:p>
              <a:p>
                <a:pPr algn="just">
                  <a:lnSpc>
                    <a:spcPts val="2200"/>
                  </a:lnSpc>
                  <a:spcBef>
                    <a:spcPts val="0"/>
                  </a:spcBef>
                </a:pPr>
                <a:r>
                  <a:rPr lang="en-US" altLang="zh-CN" sz="1600" b="0" kern="100" dirty="0">
                    <a:solidFill>
                      <a:srgbClr val="000000"/>
                    </a:solidFill>
                    <a:effectLst/>
                    <a:latin typeface="+mn-lt"/>
                    <a:ea typeface="黑体" panose="02010609060101010101" pitchFamily="49" charset="-122"/>
                    <a:cs typeface="Times New Roman" panose="02020603050405020304" pitchFamily="18" charset="0"/>
                  </a:rPr>
                  <a:t>      </a:t>
                </a:r>
                <a:r>
                  <a:rPr lang="en-US" altLang="zh-CN" sz="1600" b="0" i="1" kern="100" dirty="0">
                    <a:solidFill>
                      <a:srgbClr val="000000"/>
                    </a:solidFill>
                    <a:effectLst/>
                    <a:latin typeface="+mn-lt"/>
                    <a:ea typeface="黑体" panose="02010609060101010101" pitchFamily="49" charset="-122"/>
                    <a:cs typeface="Times New Roman" panose="02020603050405020304" pitchFamily="18" charset="0"/>
                  </a:rPr>
                  <a:t>count</a:t>
                </a:r>
                <a:r>
                  <a:rPr lang="en-US" altLang="zh-CN" sz="1600" b="0" kern="100" dirty="0">
                    <a:solidFill>
                      <a:srgbClr val="000000"/>
                    </a:solidFill>
                    <a:effectLst/>
                    <a:latin typeface="+mn-lt"/>
                    <a:ea typeface="黑体" panose="02010609060101010101" pitchFamily="49" charset="-122"/>
                    <a:cs typeface="Times New Roman" panose="02020603050405020304" pitchFamily="18" charset="0"/>
                  </a:rPr>
                  <a:t>←0</a:t>
                </a:r>
                <a:r>
                  <a:rPr lang="zh-CN" altLang="zh-CN" sz="1600" b="0" kern="100" dirty="0">
                    <a:solidFill>
                      <a:srgbClr val="000000"/>
                    </a:solidFill>
                    <a:effectLst/>
                    <a:latin typeface="+mn-lt"/>
                    <a:ea typeface="黑体" panose="02010609060101010101" pitchFamily="49" charset="-122"/>
                    <a:cs typeface="Times New Roman" panose="02020603050405020304" pitchFamily="18" charset="0"/>
                  </a:rPr>
                  <a:t>；</a:t>
                </a:r>
                <a:r>
                  <a:rPr lang="en-US" altLang="zh-CN" sz="1600" b="0" i="1" kern="100" dirty="0" err="1">
                    <a:solidFill>
                      <a:srgbClr val="000000"/>
                    </a:solidFill>
                    <a:effectLst/>
                    <a:latin typeface="+mn-lt"/>
                    <a:ea typeface="黑体" panose="02010609060101010101" pitchFamily="49" charset="-122"/>
                    <a:cs typeface="Times New Roman" panose="02020603050405020304" pitchFamily="18" charset="0"/>
                  </a:rPr>
                  <a:t>C</a:t>
                </a:r>
                <a:r>
                  <a:rPr lang="en-US" altLang="zh-CN" sz="1600" b="0" i="1" kern="100" baseline="-25000" dirty="0" err="1">
                    <a:solidFill>
                      <a:srgbClr val="000000"/>
                    </a:solidFill>
                    <a:effectLst/>
                    <a:latin typeface="+mn-lt"/>
                    <a:ea typeface="黑体" panose="02010609060101010101" pitchFamily="49" charset="-122"/>
                    <a:cs typeface="Times New Roman" panose="02020603050405020304" pitchFamily="18" charset="0"/>
                  </a:rPr>
                  <a:t>t</a:t>
                </a:r>
                <a:r>
                  <a:rPr lang="en-US" altLang="zh-CN" sz="1600" b="0" kern="100" dirty="0" err="1">
                    <a:solidFill>
                      <a:srgbClr val="000000"/>
                    </a:solidFill>
                    <a:effectLst/>
                    <a:latin typeface="+mn-lt"/>
                    <a:ea typeface="黑体" panose="02010609060101010101" pitchFamily="49" charset="-122"/>
                    <a:cs typeface="Times New Roman" panose="02020603050405020304" pitchFamily="18" charset="0"/>
                  </a:rPr>
                  <a:t>←subset</a:t>
                </a:r>
                <a:r>
                  <a:rPr lang="en-US" altLang="zh-CN" sz="1600" b="0" kern="100" dirty="0">
                    <a:solidFill>
                      <a:srgbClr val="000000"/>
                    </a:solidFill>
                    <a:effectLst/>
                    <a:latin typeface="+mn-lt"/>
                    <a:ea typeface="黑体" panose="02010609060101010101" pitchFamily="49" charset="-122"/>
                    <a:cs typeface="Times New Roman" panose="02020603050405020304" pitchFamily="18" charset="0"/>
                  </a:rPr>
                  <a:t>(</a:t>
                </a:r>
                <a:r>
                  <a:rPr lang="en-US" altLang="zh-CN" sz="1600" b="0" i="1" kern="100" dirty="0">
                    <a:solidFill>
                      <a:srgbClr val="000000"/>
                    </a:solidFill>
                    <a:effectLst/>
                    <a:latin typeface="+mn-lt"/>
                    <a:ea typeface="黑体" panose="02010609060101010101" pitchFamily="49" charset="-122"/>
                    <a:cs typeface="Times New Roman" panose="02020603050405020304" pitchFamily="18" charset="0"/>
                  </a:rPr>
                  <a:t>C</a:t>
                </a:r>
                <a:r>
                  <a:rPr lang="en-US" altLang="zh-CN" sz="1600" b="0" i="1" kern="100" baseline="-25000" dirty="0">
                    <a:solidFill>
                      <a:srgbClr val="000000"/>
                    </a:solidFill>
                    <a:effectLst/>
                    <a:latin typeface="+mn-lt"/>
                    <a:ea typeface="黑体" panose="02010609060101010101" pitchFamily="49" charset="-122"/>
                    <a:cs typeface="Times New Roman" panose="02020603050405020304" pitchFamily="18" charset="0"/>
                  </a:rPr>
                  <a:t>k</a:t>
                </a:r>
                <a:r>
                  <a:rPr lang="en-US" altLang="zh-CN" sz="1600" b="0" kern="100" dirty="0">
                    <a:solidFill>
                      <a:srgbClr val="000000"/>
                    </a:solidFill>
                    <a:effectLst/>
                    <a:latin typeface="+mn-lt"/>
                    <a:ea typeface="黑体" panose="02010609060101010101" pitchFamily="49" charset="-122"/>
                    <a:cs typeface="Times New Roman" panose="02020603050405020304" pitchFamily="18" charset="0"/>
                  </a:rPr>
                  <a:t>, </a:t>
                </a:r>
                <a:r>
                  <a:rPr lang="en-US" altLang="zh-CN" sz="1600" b="0" i="1" kern="100" dirty="0">
                    <a:solidFill>
                      <a:srgbClr val="000000"/>
                    </a:solidFill>
                    <a:effectLst/>
                    <a:latin typeface="+mn-lt"/>
                    <a:ea typeface="黑体" panose="02010609060101010101" pitchFamily="49" charset="-122"/>
                    <a:cs typeface="Times New Roman" panose="02020603050405020304" pitchFamily="18" charset="0"/>
                  </a:rPr>
                  <a:t>t</a:t>
                </a:r>
                <a:r>
                  <a:rPr lang="en-US" altLang="zh-CN" sz="1600" b="0" kern="100" dirty="0">
                    <a:solidFill>
                      <a:srgbClr val="000000"/>
                    </a:solidFill>
                    <a:effectLst/>
                    <a:latin typeface="+mn-lt"/>
                    <a:ea typeface="黑体" panose="02010609060101010101" pitchFamily="49" charset="-122"/>
                    <a:cs typeface="Times New Roman" panose="02020603050405020304" pitchFamily="18" charset="0"/>
                  </a:rPr>
                  <a:t>)   //</a:t>
                </a:r>
                <a:r>
                  <a:rPr lang="en-US" altLang="zh-CN" sz="1600" b="0" i="1" kern="100" dirty="0">
                    <a:solidFill>
                      <a:srgbClr val="000000"/>
                    </a:solidFill>
                    <a:effectLst/>
                    <a:latin typeface="+mn-lt"/>
                    <a:ea typeface="黑体" panose="02010609060101010101" pitchFamily="49" charset="-122"/>
                    <a:cs typeface="Times New Roman" panose="02020603050405020304" pitchFamily="18" charset="0"/>
                  </a:rPr>
                  <a:t>C</a:t>
                </a:r>
                <a:r>
                  <a:rPr lang="en-US" altLang="zh-CN" sz="1600" b="0" i="1" kern="100" baseline="-25000" dirty="0">
                    <a:solidFill>
                      <a:srgbClr val="000000"/>
                    </a:solidFill>
                    <a:effectLst/>
                    <a:latin typeface="+mn-lt"/>
                    <a:ea typeface="黑体" panose="02010609060101010101" pitchFamily="49" charset="-122"/>
                    <a:cs typeface="Times New Roman" panose="02020603050405020304" pitchFamily="18" charset="0"/>
                  </a:rPr>
                  <a:t>t</a:t>
                </a:r>
                <a:r>
                  <a:rPr lang="zh-CN" altLang="zh-CN" sz="1600" b="0" kern="100" dirty="0">
                    <a:solidFill>
                      <a:srgbClr val="000000"/>
                    </a:solidFill>
                    <a:effectLst/>
                    <a:latin typeface="+mn-lt"/>
                    <a:ea typeface="黑体" panose="02010609060101010101" pitchFamily="49" charset="-122"/>
                    <a:cs typeface="Times New Roman" panose="02020603050405020304" pitchFamily="18" charset="0"/>
                  </a:rPr>
                  <a:t>为</a:t>
                </a:r>
                <a:r>
                  <a:rPr lang="en-US" altLang="zh-CN" sz="1600" b="0" i="1" kern="100" dirty="0">
                    <a:solidFill>
                      <a:srgbClr val="000000"/>
                    </a:solidFill>
                    <a:effectLst/>
                    <a:latin typeface="+mn-lt"/>
                    <a:ea typeface="黑体" panose="02010609060101010101" pitchFamily="49" charset="-122"/>
                    <a:cs typeface="Times New Roman" panose="02020603050405020304" pitchFamily="18" charset="0"/>
                  </a:rPr>
                  <a:t>D</a:t>
                </a:r>
                <a:r>
                  <a:rPr lang="zh-CN" altLang="zh-CN" sz="1600" b="0" kern="100" dirty="0">
                    <a:solidFill>
                      <a:srgbClr val="000000"/>
                    </a:solidFill>
                    <a:effectLst/>
                    <a:latin typeface="+mn-lt"/>
                    <a:ea typeface="黑体" panose="02010609060101010101" pitchFamily="49" charset="-122"/>
                    <a:cs typeface="Times New Roman" panose="02020603050405020304" pitchFamily="18" charset="0"/>
                  </a:rPr>
                  <a:t>中事务</a:t>
                </a:r>
                <a:r>
                  <a:rPr lang="en-US" altLang="zh-CN" sz="1600" b="0" i="1" kern="100" dirty="0">
                    <a:solidFill>
                      <a:srgbClr val="000000"/>
                    </a:solidFill>
                    <a:effectLst/>
                    <a:latin typeface="+mn-lt"/>
                    <a:ea typeface="黑体" panose="02010609060101010101" pitchFamily="49" charset="-122"/>
                    <a:cs typeface="Times New Roman" panose="02020603050405020304" pitchFamily="18" charset="0"/>
                  </a:rPr>
                  <a:t>t</a:t>
                </a:r>
                <a:r>
                  <a:rPr lang="zh-CN" altLang="zh-CN" sz="1600" b="0" kern="100" dirty="0">
                    <a:solidFill>
                      <a:srgbClr val="000000"/>
                    </a:solidFill>
                    <a:effectLst/>
                    <a:latin typeface="+mn-lt"/>
                    <a:ea typeface="黑体" panose="02010609060101010101" pitchFamily="49" charset="-122"/>
                    <a:cs typeface="Times New Roman" panose="02020603050405020304" pitchFamily="18" charset="0"/>
                  </a:rPr>
                  <a:t>包含的所有候选集元素</a:t>
                </a:r>
              </a:p>
              <a:p>
                <a:pPr algn="just">
                  <a:lnSpc>
                    <a:spcPts val="2200"/>
                  </a:lnSpc>
                  <a:spcBef>
                    <a:spcPts val="0"/>
                  </a:spcBef>
                </a:pPr>
                <a:r>
                  <a:rPr lang="en-US" altLang="zh-CN" sz="1600" b="0" kern="100" dirty="0">
                    <a:solidFill>
                      <a:srgbClr val="000000"/>
                    </a:solidFill>
                    <a:effectLst/>
                    <a:latin typeface="+mn-lt"/>
                    <a:ea typeface="黑体" panose="02010609060101010101" pitchFamily="49" charset="-122"/>
                    <a:cs typeface="Times New Roman" panose="02020603050405020304" pitchFamily="18" charset="0"/>
                  </a:rPr>
                  <a:t>      For each </a:t>
                </a:r>
                <a:r>
                  <a:rPr lang="en-US" altLang="zh-CN" sz="1600" b="0" i="1" kern="100" dirty="0" err="1">
                    <a:solidFill>
                      <a:srgbClr val="000000"/>
                    </a:solidFill>
                    <a:effectLst/>
                    <a:latin typeface="+mn-lt"/>
                    <a:ea typeface="黑体" panose="02010609060101010101" pitchFamily="49" charset="-122"/>
                    <a:cs typeface="Times New Roman" panose="02020603050405020304" pitchFamily="18" charset="0"/>
                  </a:rPr>
                  <a:t>c</a:t>
                </a:r>
                <a:r>
                  <a:rPr lang="en-US" altLang="zh-CN" sz="1600" b="0" kern="100" dirty="0" err="1">
                    <a:solidFill>
                      <a:srgbClr val="000000"/>
                    </a:solidFill>
                    <a:effectLst/>
                    <a:latin typeface="+mn-lt"/>
                    <a:ea typeface="黑体" panose="02010609060101010101" pitchFamily="49" charset="-122"/>
                    <a:cs typeface="Times New Roman" panose="02020603050405020304" pitchFamily="18" charset="0"/>
                    <a:sym typeface="Symbol" panose="05050102010706020507" pitchFamily="18" charset="2"/>
                  </a:rPr>
                  <a:t></a:t>
                </a:r>
                <a:r>
                  <a:rPr lang="en-US" altLang="zh-CN" sz="1600" b="0" i="1" kern="100" dirty="0" err="1">
                    <a:solidFill>
                      <a:srgbClr val="000000"/>
                    </a:solidFill>
                    <a:effectLst/>
                    <a:latin typeface="+mn-lt"/>
                    <a:ea typeface="黑体" panose="02010609060101010101" pitchFamily="49" charset="-122"/>
                    <a:cs typeface="Times New Roman" panose="02020603050405020304" pitchFamily="18" charset="0"/>
                  </a:rPr>
                  <a:t>C</a:t>
                </a:r>
                <a:r>
                  <a:rPr lang="en-US" altLang="zh-CN" sz="1600" b="0" i="1" kern="100" baseline="-25000" dirty="0" err="1">
                    <a:solidFill>
                      <a:srgbClr val="000000"/>
                    </a:solidFill>
                    <a:effectLst/>
                    <a:latin typeface="+mn-lt"/>
                    <a:ea typeface="黑体" panose="02010609060101010101" pitchFamily="49" charset="-122"/>
                    <a:cs typeface="Times New Roman" panose="02020603050405020304" pitchFamily="18" charset="0"/>
                  </a:rPr>
                  <a:t>t</a:t>
                </a:r>
                <a:r>
                  <a:rPr lang="en-US" altLang="zh-CN" sz="1600" b="0" kern="100" dirty="0">
                    <a:solidFill>
                      <a:srgbClr val="000000"/>
                    </a:solidFill>
                    <a:effectLst/>
                    <a:latin typeface="+mn-lt"/>
                    <a:ea typeface="黑体" panose="02010609060101010101" pitchFamily="49" charset="-122"/>
                    <a:cs typeface="Times New Roman" panose="02020603050405020304" pitchFamily="18" charset="0"/>
                  </a:rPr>
                  <a:t> Do</a:t>
                </a:r>
                <a:endParaRPr lang="zh-CN" altLang="zh-CN" sz="1600" b="0" kern="100" dirty="0">
                  <a:solidFill>
                    <a:srgbClr val="000000"/>
                  </a:solidFill>
                  <a:effectLst/>
                  <a:latin typeface="+mn-lt"/>
                  <a:ea typeface="黑体" panose="02010609060101010101" pitchFamily="49" charset="-122"/>
                  <a:cs typeface="Times New Roman" panose="02020603050405020304" pitchFamily="18" charset="0"/>
                </a:endParaRPr>
              </a:p>
              <a:p>
                <a:pPr algn="just">
                  <a:lnSpc>
                    <a:spcPts val="2200"/>
                  </a:lnSpc>
                  <a:spcBef>
                    <a:spcPts val="0"/>
                  </a:spcBef>
                </a:pPr>
                <a:r>
                  <a:rPr lang="en-US" altLang="zh-CN" sz="1600" b="0" kern="100" dirty="0">
                    <a:solidFill>
                      <a:srgbClr val="000000"/>
                    </a:solidFill>
                    <a:effectLst/>
                    <a:latin typeface="+mn-lt"/>
                    <a:ea typeface="黑体" panose="02010609060101010101" pitchFamily="49" charset="-122"/>
                    <a:cs typeface="Times New Roman" panose="02020603050405020304" pitchFamily="18" charset="0"/>
                  </a:rPr>
                  <a:t>          </a:t>
                </a:r>
                <a:r>
                  <a:rPr lang="en-US" altLang="zh-CN" sz="1600" b="0" i="1" kern="100" dirty="0">
                    <a:solidFill>
                      <a:srgbClr val="000000"/>
                    </a:solidFill>
                    <a:effectLst/>
                    <a:latin typeface="+mn-lt"/>
                    <a:ea typeface="黑体" panose="02010609060101010101" pitchFamily="49" charset="-122"/>
                    <a:cs typeface="Times New Roman" panose="02020603050405020304" pitchFamily="18" charset="0"/>
                  </a:rPr>
                  <a:t>count</a:t>
                </a:r>
                <a:r>
                  <a:rPr lang="en-US" altLang="zh-CN" sz="1600" b="0" kern="100" dirty="0">
                    <a:solidFill>
                      <a:srgbClr val="000000"/>
                    </a:solidFill>
                    <a:effectLst/>
                    <a:latin typeface="+mn-lt"/>
                    <a:ea typeface="黑体" panose="02010609060101010101" pitchFamily="49" charset="-122"/>
                    <a:cs typeface="Times New Roman" panose="02020603050405020304" pitchFamily="18" charset="0"/>
                  </a:rPr>
                  <a:t>←</a:t>
                </a:r>
                <a:r>
                  <a:rPr lang="en-US" altLang="zh-CN" sz="1600" b="0" i="1" kern="100" dirty="0">
                    <a:solidFill>
                      <a:srgbClr val="000000"/>
                    </a:solidFill>
                    <a:effectLst/>
                    <a:latin typeface="+mn-lt"/>
                    <a:ea typeface="黑体" panose="02010609060101010101" pitchFamily="49" charset="-122"/>
                    <a:cs typeface="Times New Roman" panose="02020603050405020304" pitchFamily="18" charset="0"/>
                  </a:rPr>
                  <a:t>count+</a:t>
                </a:r>
                <a:r>
                  <a:rPr lang="en-US" altLang="zh-CN" sz="1600" b="0" kern="100" dirty="0">
                    <a:solidFill>
                      <a:srgbClr val="000000"/>
                    </a:solidFill>
                    <a:effectLst/>
                    <a:latin typeface="+mn-lt"/>
                    <a:ea typeface="黑体" panose="02010609060101010101" pitchFamily="49" charset="-122"/>
                    <a:cs typeface="Times New Roman" panose="02020603050405020304" pitchFamily="18" charset="0"/>
                  </a:rPr>
                  <a:t>1</a:t>
                </a:r>
                <a:endParaRPr lang="zh-CN" altLang="zh-CN" sz="1600" b="0" kern="100" dirty="0">
                  <a:solidFill>
                    <a:srgbClr val="000000"/>
                  </a:solidFill>
                  <a:effectLst/>
                  <a:latin typeface="+mn-lt"/>
                  <a:ea typeface="黑体" panose="02010609060101010101" pitchFamily="49" charset="-122"/>
                  <a:cs typeface="Times New Roman" panose="02020603050405020304" pitchFamily="18" charset="0"/>
                </a:endParaRPr>
              </a:p>
              <a:p>
                <a:pPr algn="just">
                  <a:lnSpc>
                    <a:spcPts val="2200"/>
                  </a:lnSpc>
                  <a:spcBef>
                    <a:spcPts val="0"/>
                  </a:spcBef>
                </a:pPr>
                <a:r>
                  <a:rPr lang="en-US" altLang="zh-CN" sz="1600" b="0" kern="100" dirty="0">
                    <a:solidFill>
                      <a:srgbClr val="000000"/>
                    </a:solidFill>
                    <a:effectLst/>
                    <a:latin typeface="+mn-lt"/>
                    <a:ea typeface="黑体" panose="02010609060101010101" pitchFamily="49" charset="-122"/>
                    <a:cs typeface="Times New Roman" panose="02020603050405020304" pitchFamily="18" charset="0"/>
                  </a:rPr>
                  <a:t>      End For</a:t>
                </a:r>
                <a:endParaRPr lang="zh-CN" altLang="zh-CN" sz="1600" b="0" kern="100" dirty="0">
                  <a:solidFill>
                    <a:srgbClr val="000000"/>
                  </a:solidFill>
                  <a:effectLst/>
                  <a:latin typeface="+mn-lt"/>
                  <a:ea typeface="黑体" panose="02010609060101010101" pitchFamily="49" charset="-122"/>
                  <a:cs typeface="Times New Roman" panose="02020603050405020304" pitchFamily="18" charset="0"/>
                </a:endParaRPr>
              </a:p>
              <a:p>
                <a:pPr algn="just">
                  <a:lnSpc>
                    <a:spcPts val="2200"/>
                  </a:lnSpc>
                  <a:spcBef>
                    <a:spcPts val="0"/>
                  </a:spcBef>
                </a:pPr>
                <a:r>
                  <a:rPr lang="en-US" altLang="zh-CN" sz="1600" b="0" i="1" kern="100" dirty="0">
                    <a:solidFill>
                      <a:srgbClr val="000000"/>
                    </a:solidFill>
                    <a:effectLst/>
                    <a:latin typeface="+mn-lt"/>
                    <a:ea typeface="黑体" panose="02010609060101010101" pitchFamily="49" charset="-122"/>
                    <a:cs typeface="Times New Roman" panose="02020603050405020304" pitchFamily="18" charset="0"/>
                  </a:rPr>
                  <a:t>     L</a:t>
                </a:r>
                <a:r>
                  <a:rPr lang="en-US" altLang="zh-CN" sz="1600" b="0" i="1" kern="100" baseline="-25000" dirty="0">
                    <a:solidFill>
                      <a:srgbClr val="000000"/>
                    </a:solidFill>
                    <a:effectLst/>
                    <a:latin typeface="+mn-lt"/>
                    <a:ea typeface="黑体" panose="02010609060101010101" pitchFamily="49" charset="-122"/>
                    <a:cs typeface="Times New Roman" panose="02020603050405020304" pitchFamily="18" charset="0"/>
                  </a:rPr>
                  <a:t>k</a:t>
                </a:r>
                <a:r>
                  <a:rPr lang="en-US" altLang="zh-CN" sz="1600" b="0" kern="100" dirty="0">
                    <a:solidFill>
                      <a:srgbClr val="000000"/>
                    </a:solidFill>
                    <a:effectLst/>
                    <a:latin typeface="+mn-lt"/>
                    <a:ea typeface="黑体" panose="02010609060101010101" pitchFamily="49" charset="-122"/>
                    <a:cs typeface="Times New Roman" panose="02020603050405020304" pitchFamily="18" charset="0"/>
                  </a:rPr>
                  <a:t>←{</a:t>
                </a:r>
                <a:r>
                  <a:rPr lang="en-US" altLang="zh-CN" sz="1600" b="0" i="1" kern="100" dirty="0" err="1">
                    <a:solidFill>
                      <a:srgbClr val="000000"/>
                    </a:solidFill>
                    <a:effectLst/>
                    <a:latin typeface="+mn-lt"/>
                    <a:ea typeface="黑体" panose="02010609060101010101" pitchFamily="49" charset="-122"/>
                    <a:cs typeface="Times New Roman" panose="02020603050405020304" pitchFamily="18" charset="0"/>
                  </a:rPr>
                  <a:t>c</a:t>
                </a:r>
                <a:r>
                  <a:rPr lang="en-US" altLang="zh-CN" sz="1600" b="0" kern="100" dirty="0" err="1">
                    <a:solidFill>
                      <a:srgbClr val="000000"/>
                    </a:solidFill>
                    <a:effectLst/>
                    <a:latin typeface="+mn-lt"/>
                    <a:ea typeface="黑体" panose="02010609060101010101" pitchFamily="49" charset="-122"/>
                    <a:cs typeface="Times New Roman" panose="02020603050405020304" pitchFamily="18" charset="0"/>
                    <a:sym typeface="Symbol" panose="05050102010706020507" pitchFamily="18" charset="2"/>
                  </a:rPr>
                  <a:t></a:t>
                </a:r>
                <a:r>
                  <a:rPr lang="en-US" altLang="zh-CN" sz="1600" b="0" i="1" kern="100" dirty="0" err="1">
                    <a:solidFill>
                      <a:srgbClr val="000000"/>
                    </a:solidFill>
                    <a:effectLst/>
                    <a:latin typeface="+mn-lt"/>
                    <a:ea typeface="黑体" panose="02010609060101010101" pitchFamily="49" charset="-122"/>
                    <a:cs typeface="Times New Roman" panose="02020603050405020304" pitchFamily="18" charset="0"/>
                  </a:rPr>
                  <a:t>C</a:t>
                </a:r>
                <a:r>
                  <a:rPr lang="en-US" altLang="zh-CN" sz="1600" b="0" i="1" kern="100" baseline="-25000" dirty="0" err="1">
                    <a:solidFill>
                      <a:srgbClr val="000000"/>
                    </a:solidFill>
                    <a:effectLst/>
                    <a:latin typeface="+mn-lt"/>
                    <a:ea typeface="黑体" panose="02010609060101010101" pitchFamily="49" charset="-122"/>
                    <a:cs typeface="Times New Roman" panose="02020603050405020304" pitchFamily="18" charset="0"/>
                  </a:rPr>
                  <a:t>k</a:t>
                </a:r>
                <a:r>
                  <a:rPr lang="en-US" altLang="zh-CN" sz="1600" b="0" i="1" kern="100" baseline="-25000" dirty="0">
                    <a:solidFill>
                      <a:srgbClr val="000000"/>
                    </a:solidFill>
                    <a:effectLst/>
                    <a:latin typeface="+mn-lt"/>
                    <a:ea typeface="黑体" panose="02010609060101010101" pitchFamily="49" charset="-122"/>
                    <a:cs typeface="Times New Roman" panose="02020603050405020304" pitchFamily="18" charset="0"/>
                  </a:rPr>
                  <a:t> </a:t>
                </a:r>
                <a:r>
                  <a:rPr lang="en-US" altLang="zh-CN" sz="1600" b="0" kern="100" dirty="0">
                    <a:solidFill>
                      <a:srgbClr val="000000"/>
                    </a:solidFill>
                    <a:effectLst/>
                    <a:latin typeface="+mn-lt"/>
                    <a:ea typeface="黑体" panose="02010609060101010101" pitchFamily="49" charset="-122"/>
                    <a:cs typeface="Times New Roman" panose="02020603050405020304" pitchFamily="18" charset="0"/>
                  </a:rPr>
                  <a:t>|</a:t>
                </a:r>
                <a14:m>
                  <m:oMath xmlns:m="http://schemas.openxmlformats.org/officeDocument/2006/math">
                    <m:f>
                      <m:fPr>
                        <m:type m:val="lin"/>
                        <m:ctrlPr>
                          <a:rPr lang="zh-CN" altLang="zh-CN" sz="1600" b="0" i="1" kern="100" smtClean="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600" b="0" i="1" kern="100" smtClean="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𝑐𝑜𝑢𝑛𝑡</m:t>
                        </m:r>
                      </m:num>
                      <m:den>
                        <m:d>
                          <m:dPr>
                            <m:begChr m:val="|"/>
                            <m:endChr m:val="|"/>
                            <m:ctrlPr>
                              <a:rPr lang="zh-CN" altLang="zh-CN" sz="1600" b="0" i="1" kern="1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600" b="0" i="1" kern="100" smtClean="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𝐷</m:t>
                            </m:r>
                          </m:e>
                        </m:d>
                        <m:r>
                          <a:rPr lang="en-US" altLang="zh-CN" sz="1600" b="0" kern="100" smtClean="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600" b="0" i="1" kern="100" smtClean="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𝑚𝑖𝑛</m:t>
                        </m:r>
                        <m:r>
                          <a:rPr lang="en-US" altLang="zh-CN" sz="1600" b="0" kern="100" smtClean="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_</m:t>
                        </m:r>
                        <m:r>
                          <a:rPr lang="en-US" altLang="zh-CN" sz="1600" b="0" i="1" kern="100" smtClean="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𝑠𝑢𝑝</m:t>
                        </m:r>
                      </m:den>
                    </m:f>
                  </m:oMath>
                </a14:m>
                <a:r>
                  <a:rPr lang="en-US" altLang="zh-CN" sz="1600" b="0" kern="100" dirty="0">
                    <a:solidFill>
                      <a:srgbClr val="000000"/>
                    </a:solidFill>
                    <a:effectLst/>
                    <a:latin typeface="+mn-lt"/>
                    <a:ea typeface="黑体" panose="02010609060101010101" pitchFamily="49" charset="-122"/>
                    <a:cs typeface="Times New Roman" panose="02020603050405020304" pitchFamily="18" charset="0"/>
                  </a:rPr>
                  <a:t>}</a:t>
                </a:r>
                <a:endParaRPr lang="zh-CN" altLang="zh-CN" sz="1600" b="0" kern="100" dirty="0">
                  <a:solidFill>
                    <a:srgbClr val="000000"/>
                  </a:solidFill>
                  <a:effectLst/>
                  <a:latin typeface="+mn-lt"/>
                  <a:ea typeface="黑体" panose="02010609060101010101" pitchFamily="49" charset="-122"/>
                  <a:cs typeface="Times New Roman" panose="02020603050405020304" pitchFamily="18" charset="0"/>
                </a:endParaRPr>
              </a:p>
              <a:p>
                <a:pPr algn="just">
                  <a:lnSpc>
                    <a:spcPts val="2200"/>
                  </a:lnSpc>
                  <a:spcBef>
                    <a:spcPts val="0"/>
                  </a:spcBef>
                </a:pPr>
                <a:r>
                  <a:rPr lang="en-US" altLang="zh-CN" sz="1600" b="0" kern="100" dirty="0">
                    <a:solidFill>
                      <a:srgbClr val="000000"/>
                    </a:solidFill>
                    <a:effectLst/>
                    <a:latin typeface="+mn-lt"/>
                    <a:ea typeface="黑体" panose="02010609060101010101" pitchFamily="49" charset="-122"/>
                    <a:cs typeface="Times New Roman" panose="02020603050405020304" pitchFamily="18" charset="0"/>
                  </a:rPr>
                  <a:t>   End For</a:t>
                </a:r>
                <a:endParaRPr lang="zh-CN" altLang="zh-CN" sz="1600" b="0" kern="100" dirty="0">
                  <a:solidFill>
                    <a:srgbClr val="000000"/>
                  </a:solidFill>
                  <a:effectLst/>
                  <a:latin typeface="+mn-lt"/>
                  <a:ea typeface="黑体" panose="02010609060101010101" pitchFamily="49" charset="-122"/>
                  <a:cs typeface="Times New Roman" panose="02020603050405020304" pitchFamily="18" charset="0"/>
                </a:endParaRPr>
              </a:p>
              <a:p>
                <a:pPr algn="just">
                  <a:lnSpc>
                    <a:spcPts val="2200"/>
                  </a:lnSpc>
                  <a:spcBef>
                    <a:spcPts val="0"/>
                  </a:spcBef>
                </a:pPr>
                <a:r>
                  <a:rPr lang="en-US" altLang="zh-CN" sz="1600" b="0" kern="100" dirty="0">
                    <a:solidFill>
                      <a:srgbClr val="000000"/>
                    </a:solidFill>
                    <a:effectLst/>
                    <a:latin typeface="+mn-lt"/>
                    <a:ea typeface="黑体" panose="02010609060101010101" pitchFamily="49" charset="-122"/>
                    <a:cs typeface="Times New Roman" panose="02020603050405020304" pitchFamily="18" charset="0"/>
                  </a:rPr>
                  <a:t>   </a:t>
                </a:r>
                <a:r>
                  <a:rPr lang="en-US" altLang="zh-CN" sz="1600" b="0" i="1" kern="100" dirty="0" err="1">
                    <a:solidFill>
                      <a:srgbClr val="000000"/>
                    </a:solidFill>
                    <a:effectLst/>
                    <a:latin typeface="+mn-lt"/>
                    <a:ea typeface="黑体" panose="02010609060101010101" pitchFamily="49" charset="-122"/>
                    <a:cs typeface="Times New Roman" panose="02020603050405020304" pitchFamily="18" charset="0"/>
                  </a:rPr>
                  <a:t>L</a:t>
                </a:r>
                <a:r>
                  <a:rPr lang="en-US" altLang="zh-CN" sz="1600" b="0" kern="100" dirty="0" err="1">
                    <a:solidFill>
                      <a:srgbClr val="000000"/>
                    </a:solidFill>
                    <a:effectLst/>
                    <a:latin typeface="+mn-lt"/>
                    <a:ea typeface="黑体" panose="02010609060101010101" pitchFamily="49" charset="-122"/>
                    <a:cs typeface="Times New Roman" panose="02020603050405020304" pitchFamily="18" charset="0"/>
                  </a:rPr>
                  <a:t>←</a:t>
                </a:r>
                <a:r>
                  <a:rPr lang="en-US" altLang="zh-CN" sz="1600" b="0" i="1" kern="100" dirty="0" err="1">
                    <a:solidFill>
                      <a:srgbClr val="000000"/>
                    </a:solidFill>
                    <a:effectLst/>
                    <a:latin typeface="+mn-lt"/>
                    <a:ea typeface="黑体" panose="02010609060101010101" pitchFamily="49" charset="-122"/>
                    <a:cs typeface="Times New Roman" panose="02020603050405020304" pitchFamily="18" charset="0"/>
                  </a:rPr>
                  <a:t>L</a:t>
                </a:r>
                <a:r>
                  <a:rPr lang="en-US" altLang="zh-CN" sz="1600" b="0" kern="100" dirty="0" err="1">
                    <a:solidFill>
                      <a:srgbClr val="000000"/>
                    </a:solidFill>
                    <a:effectLst/>
                    <a:latin typeface="+mn-lt"/>
                    <a:ea typeface="黑体" panose="02010609060101010101" pitchFamily="49" charset="-122"/>
                    <a:cs typeface="Times New Roman" panose="02020603050405020304" pitchFamily="18" charset="0"/>
                    <a:sym typeface="Symbol" panose="05050102010706020507" pitchFamily="18" charset="2"/>
                  </a:rPr>
                  <a:t></a:t>
                </a:r>
                <a:r>
                  <a:rPr lang="en-US" altLang="zh-CN" sz="1600" b="0" i="1" kern="100" dirty="0" err="1">
                    <a:solidFill>
                      <a:srgbClr val="000000"/>
                    </a:solidFill>
                    <a:effectLst/>
                    <a:latin typeface="+mn-lt"/>
                    <a:ea typeface="黑体" panose="02010609060101010101" pitchFamily="49" charset="-122"/>
                    <a:cs typeface="Times New Roman" panose="02020603050405020304" pitchFamily="18" charset="0"/>
                  </a:rPr>
                  <a:t>L</a:t>
                </a:r>
                <a:r>
                  <a:rPr lang="en-US" altLang="zh-CN" sz="1600" b="0" i="1" kern="100" baseline="-25000" dirty="0" err="1">
                    <a:solidFill>
                      <a:srgbClr val="000000"/>
                    </a:solidFill>
                    <a:effectLst/>
                    <a:latin typeface="+mn-lt"/>
                    <a:ea typeface="黑体" panose="02010609060101010101" pitchFamily="49" charset="-122"/>
                    <a:cs typeface="Times New Roman" panose="02020603050405020304" pitchFamily="18" charset="0"/>
                  </a:rPr>
                  <a:t>k</a:t>
                </a:r>
                <a:endParaRPr lang="zh-CN" altLang="zh-CN" sz="1600" b="0" kern="100" dirty="0">
                  <a:solidFill>
                    <a:srgbClr val="000000"/>
                  </a:solidFill>
                  <a:effectLst/>
                  <a:latin typeface="+mn-lt"/>
                  <a:ea typeface="黑体" panose="02010609060101010101" pitchFamily="49" charset="-122"/>
                  <a:cs typeface="Times New Roman" panose="02020603050405020304" pitchFamily="18" charset="0"/>
                </a:endParaRPr>
              </a:p>
              <a:p>
                <a:pPr algn="just">
                  <a:lnSpc>
                    <a:spcPts val="2200"/>
                  </a:lnSpc>
                  <a:spcBef>
                    <a:spcPts val="0"/>
                  </a:spcBef>
                </a:pPr>
                <a:r>
                  <a:rPr lang="en-US" altLang="zh-CN" sz="1600" b="0" kern="100" dirty="0">
                    <a:solidFill>
                      <a:srgbClr val="000000"/>
                    </a:solidFill>
                    <a:effectLst/>
                    <a:latin typeface="+mn-lt"/>
                    <a:ea typeface="黑体" panose="02010609060101010101" pitchFamily="49" charset="-122"/>
                    <a:cs typeface="Times New Roman" panose="02020603050405020304" pitchFamily="18" charset="0"/>
                  </a:rPr>
                  <a:t>   </a:t>
                </a:r>
                <a:r>
                  <a:rPr lang="en-US" altLang="zh-CN" sz="1600" b="0" i="1" kern="100" dirty="0">
                    <a:solidFill>
                      <a:srgbClr val="000000"/>
                    </a:solidFill>
                    <a:effectLst/>
                    <a:latin typeface="+mn-lt"/>
                    <a:ea typeface="黑体" panose="02010609060101010101" pitchFamily="49" charset="-122"/>
                    <a:cs typeface="Times New Roman" panose="02020603050405020304" pitchFamily="18" charset="0"/>
                  </a:rPr>
                  <a:t>k</a:t>
                </a:r>
                <a:r>
                  <a:rPr lang="en-US" altLang="zh-CN" sz="1600" b="0" kern="100" dirty="0">
                    <a:solidFill>
                      <a:srgbClr val="000000"/>
                    </a:solidFill>
                    <a:effectLst/>
                    <a:latin typeface="+mn-lt"/>
                    <a:ea typeface="黑体" panose="02010609060101010101" pitchFamily="49" charset="-122"/>
                    <a:cs typeface="Times New Roman" panose="02020603050405020304" pitchFamily="18" charset="0"/>
                  </a:rPr>
                  <a:t>←</a:t>
                </a:r>
                <a:r>
                  <a:rPr lang="en-US" altLang="zh-CN" sz="1600" b="0" i="1" kern="100" dirty="0">
                    <a:solidFill>
                      <a:srgbClr val="000000"/>
                    </a:solidFill>
                    <a:effectLst/>
                    <a:latin typeface="+mn-lt"/>
                    <a:ea typeface="黑体" panose="02010609060101010101" pitchFamily="49" charset="-122"/>
                    <a:cs typeface="Times New Roman" panose="02020603050405020304" pitchFamily="18" charset="0"/>
                  </a:rPr>
                  <a:t>k</a:t>
                </a:r>
                <a:r>
                  <a:rPr lang="en-US" altLang="zh-CN" sz="1600" b="0" kern="100" dirty="0">
                    <a:solidFill>
                      <a:srgbClr val="000000"/>
                    </a:solidFill>
                    <a:effectLst/>
                    <a:latin typeface="+mn-lt"/>
                    <a:ea typeface="黑体" panose="02010609060101010101" pitchFamily="49" charset="-122"/>
                    <a:cs typeface="Times New Roman" panose="02020603050405020304" pitchFamily="18" charset="0"/>
                  </a:rPr>
                  <a:t>+1</a:t>
                </a:r>
                <a:endParaRPr lang="zh-CN" altLang="zh-CN" sz="1600" b="0" kern="100" dirty="0">
                  <a:solidFill>
                    <a:srgbClr val="000000"/>
                  </a:solidFill>
                  <a:effectLst/>
                  <a:latin typeface="+mn-lt"/>
                  <a:ea typeface="黑体" panose="02010609060101010101" pitchFamily="49" charset="-122"/>
                  <a:cs typeface="Times New Roman" panose="02020603050405020304" pitchFamily="18" charset="0"/>
                </a:endParaRPr>
              </a:p>
              <a:p>
                <a:pPr algn="just">
                  <a:lnSpc>
                    <a:spcPts val="2200"/>
                  </a:lnSpc>
                  <a:spcBef>
                    <a:spcPts val="0"/>
                  </a:spcBef>
                </a:pPr>
                <a:r>
                  <a:rPr lang="en-US" altLang="zh-CN" sz="1600" b="0" kern="100" dirty="0">
                    <a:solidFill>
                      <a:srgbClr val="000000"/>
                    </a:solidFill>
                    <a:effectLst/>
                    <a:latin typeface="+mn-lt"/>
                    <a:ea typeface="黑体" panose="02010609060101010101" pitchFamily="49" charset="-122"/>
                    <a:cs typeface="Times New Roman" panose="02020603050405020304" pitchFamily="18" charset="0"/>
                  </a:rPr>
                  <a:t>End While</a:t>
                </a:r>
                <a:endParaRPr lang="zh-CN" altLang="zh-CN" sz="1600" b="0" kern="100" dirty="0">
                  <a:solidFill>
                    <a:srgbClr val="000000"/>
                  </a:solidFill>
                  <a:effectLst/>
                  <a:latin typeface="+mn-lt"/>
                  <a:ea typeface="黑体" panose="02010609060101010101" pitchFamily="49" charset="-122"/>
                  <a:cs typeface="Times New Roman" panose="02020603050405020304" pitchFamily="18" charset="0"/>
                </a:endParaRPr>
              </a:p>
              <a:p>
                <a:pPr>
                  <a:lnSpc>
                    <a:spcPts val="2200"/>
                  </a:lnSpc>
                  <a:spcBef>
                    <a:spcPts val="0"/>
                  </a:spcBef>
                </a:pPr>
                <a:r>
                  <a:rPr lang="en-US" altLang="zh-CN" sz="1600" b="0" dirty="0">
                    <a:solidFill>
                      <a:srgbClr val="000000"/>
                    </a:solidFill>
                    <a:effectLst/>
                    <a:latin typeface="+mn-lt"/>
                    <a:ea typeface="黑体" panose="02010609060101010101" pitchFamily="49" charset="-122"/>
                  </a:rPr>
                  <a:t>Return </a:t>
                </a:r>
                <a:r>
                  <a:rPr lang="en-US" altLang="zh-CN" sz="1600" b="0" i="1" dirty="0">
                    <a:solidFill>
                      <a:srgbClr val="000000"/>
                    </a:solidFill>
                    <a:effectLst/>
                    <a:latin typeface="+mn-lt"/>
                    <a:ea typeface="黑体" panose="02010609060101010101" pitchFamily="49" charset="-122"/>
                  </a:rPr>
                  <a:t>L</a:t>
                </a:r>
                <a:endParaRPr lang="zh-CN" altLang="en-US" sz="1600" b="0" dirty="0">
                  <a:solidFill>
                    <a:srgbClr val="000000"/>
                  </a:solidFill>
                  <a:latin typeface="+mn-lt"/>
                  <a:ea typeface="黑体" panose="02010609060101010101" pitchFamily="49" charset="-122"/>
                </a:endParaRPr>
              </a:p>
            </p:txBody>
          </p:sp>
        </mc:Choice>
        <mc:Fallback xmlns="">
          <p:sp>
            <p:nvSpPr>
              <p:cNvPr id="55" name="文本框 54">
                <a:extLst>
                  <a:ext uri="{FF2B5EF4-FFF2-40B4-BE49-F238E27FC236}">
                    <a16:creationId xmlns:a16="http://schemas.microsoft.com/office/drawing/2014/main" id="{1ADDF909-913D-643C-787E-44B745AF0016}"/>
                  </a:ext>
                </a:extLst>
              </p:cNvPr>
              <p:cNvSpPr txBox="1">
                <a:spLocks noRot="1" noChangeAspect="1" noMove="1" noResize="1" noEditPoints="1" noAdjustHandles="1" noChangeArrowheads="1" noChangeShapeType="1" noTextEdit="1"/>
              </p:cNvSpPr>
              <p:nvPr/>
            </p:nvSpPr>
            <p:spPr>
              <a:xfrm>
                <a:off x="827584" y="2132856"/>
                <a:ext cx="8316416" cy="4301819"/>
              </a:xfrm>
              <a:prstGeom prst="rect">
                <a:avLst/>
              </a:prstGeom>
              <a:blipFill>
                <a:blip r:embed="rId2"/>
                <a:stretch>
                  <a:fillRect l="-440" t="-425" b="-85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思想气泡: 云 1">
                <a:extLst>
                  <a:ext uri="{FF2B5EF4-FFF2-40B4-BE49-F238E27FC236}">
                    <a16:creationId xmlns:a16="http://schemas.microsoft.com/office/drawing/2014/main" id="{C1D096CB-0814-4B53-822A-4F91AB7B1ED5}"/>
                  </a:ext>
                </a:extLst>
              </p:cNvPr>
              <p:cNvSpPr/>
              <p:nvPr/>
            </p:nvSpPr>
            <p:spPr bwMode="auto">
              <a:xfrm>
                <a:off x="4644008" y="4808076"/>
                <a:ext cx="3814192" cy="1285220"/>
              </a:xfrm>
              <a:prstGeom prst="cloudCallout">
                <a:avLst>
                  <a:gd name="adj1" fmla="val -57817"/>
                  <a:gd name="adj2" fmla="val -122776"/>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342900" indent="-342900" algn="ctr"/>
                <a:r>
                  <a:rPr lang="zh-CN" altLang="zh-CN" sz="1800" b="0" kern="100" dirty="0">
                    <a:solidFill>
                      <a:srgbClr val="002060"/>
                    </a:solidFill>
                    <a:ea typeface="黑体" panose="02010609060101010101" pitchFamily="49" charset="-122"/>
                    <a:cs typeface="Times New Roman" panose="02020603050405020304" pitchFamily="18" charset="0"/>
                  </a:rPr>
                  <a:t>假设频繁项集的数量为</a:t>
                </a:r>
                <a:r>
                  <a:rPr lang="en-US" altLang="zh-CN" sz="1800" b="0" i="1" kern="100" dirty="0">
                    <a:solidFill>
                      <a:srgbClr val="002060"/>
                    </a:solidFill>
                    <a:ea typeface="黑体" panose="02010609060101010101" pitchFamily="49" charset="-122"/>
                    <a:cs typeface="Times New Roman" panose="02020603050405020304" pitchFamily="18" charset="0"/>
                  </a:rPr>
                  <a:t>N</a:t>
                </a:r>
                <a:r>
                  <a:rPr lang="zh-CN" altLang="zh-CN" sz="1800" b="0" kern="100" dirty="0">
                    <a:solidFill>
                      <a:srgbClr val="002060"/>
                    </a:solidFill>
                    <a:ea typeface="黑体" panose="02010609060101010101" pitchFamily="49" charset="-122"/>
                    <a:cs typeface="Times New Roman" panose="02020603050405020304" pitchFamily="18" charset="0"/>
                  </a:rPr>
                  <a:t>，则</a:t>
                </a:r>
                <a:r>
                  <a:rPr lang="en-US" altLang="zh-CN" sz="1800" b="0" kern="100" dirty="0" err="1">
                    <a:solidFill>
                      <a:srgbClr val="002060"/>
                    </a:solidFill>
                    <a:ea typeface="黑体" panose="02010609060101010101" pitchFamily="49" charset="-122"/>
                    <a:cs typeface="Times New Roman" panose="02020603050405020304" pitchFamily="18" charset="0"/>
                  </a:rPr>
                  <a:t>Apriori</a:t>
                </a:r>
                <a:r>
                  <a:rPr lang="zh-CN" altLang="zh-CN" sz="1800" b="0" kern="100" dirty="0">
                    <a:solidFill>
                      <a:srgbClr val="002060"/>
                    </a:solidFill>
                    <a:ea typeface="黑体" panose="02010609060101010101" pitchFamily="49" charset="-122"/>
                    <a:cs typeface="Times New Roman" panose="02020603050405020304" pitchFamily="18" charset="0"/>
                  </a:rPr>
                  <a:t>的主体部分执行</a:t>
                </a:r>
                <a:r>
                  <a:rPr lang="en-US" altLang="zh-CN" sz="1800" b="0" i="1" kern="100" dirty="0">
                    <a:solidFill>
                      <a:srgbClr val="002060"/>
                    </a:solidFill>
                    <a:ea typeface="黑体" panose="02010609060101010101" pitchFamily="49" charset="-122"/>
                    <a:cs typeface="Times New Roman" panose="02020603050405020304" pitchFamily="18" charset="0"/>
                  </a:rPr>
                  <a:t>O</a:t>
                </a:r>
                <a:r>
                  <a:rPr lang="en-US" altLang="zh-CN" sz="1800" b="0" kern="100" dirty="0">
                    <a:solidFill>
                      <a:srgbClr val="002060"/>
                    </a:solidFill>
                    <a:ea typeface="黑体" panose="02010609060101010101" pitchFamily="49" charset="-122"/>
                    <a:cs typeface="Times New Roman" panose="02020603050405020304" pitchFamily="18" charset="0"/>
                  </a:rPr>
                  <a:t>(</a:t>
                </a:r>
                <a14:m>
                  <m:oMath xmlns:m="http://schemas.openxmlformats.org/officeDocument/2006/math">
                    <m:sSup>
                      <m:sSupPr>
                        <m:ctrlPr>
                          <a:rPr lang="zh-CN" altLang="zh-CN" sz="1800" b="0" i="1" kern="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b="0" i="1" kern="100">
                            <a:solidFill>
                              <a:srgbClr val="002060"/>
                            </a:solidFill>
                            <a:latin typeface="Cambria Math" panose="02040503050406030204" pitchFamily="18" charset="0"/>
                            <a:ea typeface="宋体" panose="02010600030101010101" pitchFamily="2" charset="-122"/>
                            <a:cs typeface="Times New Roman" panose="02020603050405020304" pitchFamily="18" charset="0"/>
                          </a:rPr>
                          <m:t>𝑁</m:t>
                        </m:r>
                      </m:e>
                      <m:sup>
                        <m:r>
                          <a:rPr lang="en-US" altLang="zh-CN" sz="1800" b="0" i="1" kern="100">
                            <a:solidFill>
                              <a:srgbClr val="002060"/>
                            </a:solidFill>
                            <a:latin typeface="Cambria Math" panose="02040503050406030204" pitchFamily="18" charset="0"/>
                            <a:ea typeface="宋体" panose="02010600030101010101" pitchFamily="2" charset="-122"/>
                            <a:cs typeface="Times New Roman" panose="02020603050405020304" pitchFamily="18" charset="0"/>
                          </a:rPr>
                          <m:t>3</m:t>
                        </m:r>
                      </m:sup>
                    </m:sSup>
                  </m:oMath>
                </a14:m>
                <a:r>
                  <a:rPr lang="en-US" altLang="zh-CN" sz="1800" b="0" kern="100" dirty="0">
                    <a:solidFill>
                      <a:srgbClr val="002060"/>
                    </a:solidFill>
                    <a:ea typeface="黑体" panose="02010609060101010101" pitchFamily="49" charset="-122"/>
                    <a:cs typeface="Times New Roman" panose="02020603050405020304" pitchFamily="18" charset="0"/>
                  </a:rPr>
                  <a:t>)</a:t>
                </a:r>
                <a:r>
                  <a:rPr lang="zh-CN" altLang="zh-CN" sz="1800" b="0" kern="100" dirty="0">
                    <a:solidFill>
                      <a:srgbClr val="002060"/>
                    </a:solidFill>
                    <a:ea typeface="黑体" panose="02010609060101010101" pitchFamily="49" charset="-122"/>
                    <a:cs typeface="Times New Roman" panose="02020603050405020304" pitchFamily="18" charset="0"/>
                  </a:rPr>
                  <a:t>次</a:t>
                </a:r>
                <a:endParaRPr lang="zh-CN" altLang="en-US" sz="1800" dirty="0">
                  <a:solidFill>
                    <a:srgbClr val="002060"/>
                  </a:solidFill>
                  <a:ea typeface="黑体" panose="02010609060101010101" pitchFamily="49" charset="-122"/>
                </a:endParaRPr>
              </a:p>
            </p:txBody>
          </p:sp>
        </mc:Choice>
        <mc:Fallback xmlns="">
          <p:sp>
            <p:nvSpPr>
              <p:cNvPr id="2" name="思想气泡: 云 1">
                <a:extLst>
                  <a:ext uri="{FF2B5EF4-FFF2-40B4-BE49-F238E27FC236}">
                    <a16:creationId xmlns:a16="http://schemas.microsoft.com/office/drawing/2014/main" id="{C1D096CB-0814-4B53-822A-4F91AB7B1ED5}"/>
                  </a:ext>
                </a:extLst>
              </p:cNvPr>
              <p:cNvSpPr>
                <a:spLocks noRot="1" noChangeAspect="1" noMove="1" noResize="1" noEditPoints="1" noAdjustHandles="1" noChangeArrowheads="1" noChangeShapeType="1" noTextEdit="1"/>
              </p:cNvSpPr>
              <p:nvPr/>
            </p:nvSpPr>
            <p:spPr bwMode="auto">
              <a:xfrm>
                <a:off x="4644008" y="4808076"/>
                <a:ext cx="3814192" cy="1285220"/>
              </a:xfrm>
              <a:prstGeom prst="cloudCallout">
                <a:avLst>
                  <a:gd name="adj1" fmla="val -57817"/>
                  <a:gd name="adj2" fmla="val -122776"/>
                </a:avLst>
              </a:prstGeom>
              <a:blipFill>
                <a:blip r:embed="rId3"/>
                <a:stretch>
                  <a:fillRect/>
                </a:stretch>
              </a:blipFill>
              <a:ln w="9525" cap="flat" cmpd="sng" algn="ctr">
                <a:solidFill>
                  <a:schemeClr val="tx1"/>
                </a:solidFill>
                <a:prstDash val="solid"/>
                <a:round/>
                <a:headEnd type="none" w="med" len="med"/>
                <a:tailEnd type="none" w="med" len="med"/>
              </a:ln>
              <a:effectLst/>
            </p:spPr>
            <p:txBody>
              <a:bodyPr/>
              <a:lstStyle/>
              <a:p>
                <a:r>
                  <a:rPr lang="zh-CN" altLang="en-US">
                    <a:noFill/>
                  </a:rPr>
                  <a:t> </a:t>
                </a:r>
              </a:p>
            </p:txBody>
          </p:sp>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ChangeArrowheads="1"/>
          </p:cNvSpPr>
          <p:nvPr/>
        </p:nvSpPr>
        <p:spPr bwMode="auto">
          <a:xfrm>
            <a:off x="685800" y="609600"/>
            <a:ext cx="7772400" cy="1143000"/>
          </a:xfrm>
          <a:prstGeom prst="rect">
            <a:avLst/>
          </a:prstGeom>
          <a:noFill/>
          <a:ln w="9525">
            <a:noFill/>
            <a:miter lim="800000"/>
            <a:headEnd/>
            <a:tailEnd/>
          </a:ln>
        </p:spPr>
        <p:txBody>
          <a:bodyPr anchor="ctr"/>
          <a:lstStyle/>
          <a:p>
            <a:pPr algn="ctr">
              <a:lnSpc>
                <a:spcPct val="85000"/>
              </a:lnSpc>
              <a:spcBef>
                <a:spcPct val="0"/>
              </a:spcBef>
              <a:buClrTx/>
              <a:buFontTx/>
              <a:buNone/>
            </a:pPr>
            <a:endParaRPr lang="zh-CN" altLang="en-US" sz="4400" b="0">
              <a:solidFill>
                <a:schemeClr val="tx2"/>
              </a:solidFill>
            </a:endParaRPr>
          </a:p>
        </p:txBody>
      </p:sp>
      <p:sp>
        <p:nvSpPr>
          <p:cNvPr id="16389" name="Rectangle 52"/>
          <p:cNvSpPr>
            <a:spLocks noGrp="1" noChangeArrowheads="1"/>
          </p:cNvSpPr>
          <p:nvPr>
            <p:ph type="title" idx="4294967295"/>
          </p:nvPr>
        </p:nvSpPr>
        <p:spPr>
          <a:xfrm>
            <a:off x="1295400" y="609600"/>
            <a:ext cx="7378700" cy="1143000"/>
          </a:xfrm>
        </p:spPr>
        <p:txBody>
          <a:bodyPr/>
          <a:lstStyle/>
          <a:p>
            <a:pPr eaLnBrk="1" hangingPunct="1"/>
            <a:r>
              <a:rPr lang="en-US" altLang="zh-CN" dirty="0" err="1">
                <a:ea typeface="黑体" pitchFamily="2" charset="-122"/>
              </a:rPr>
              <a:t>Apriori</a:t>
            </a:r>
            <a:r>
              <a:rPr lang="zh-CN" altLang="en-US" dirty="0">
                <a:ea typeface="黑体" pitchFamily="2" charset="-122"/>
              </a:rPr>
              <a:t>算法 (</a:t>
            </a:r>
            <a:r>
              <a:rPr lang="en-US" altLang="zh-CN" dirty="0">
                <a:ea typeface="黑体" pitchFamily="2" charset="-122"/>
              </a:rPr>
              <a:t>5</a:t>
            </a:r>
            <a:r>
              <a:rPr lang="zh-CN" altLang="en-US" dirty="0">
                <a:ea typeface="黑体" pitchFamily="2" charset="-122"/>
              </a:rPr>
              <a:t>)</a:t>
            </a:r>
          </a:p>
        </p:txBody>
      </p:sp>
      <mc:AlternateContent xmlns:mc="http://schemas.openxmlformats.org/markup-compatibility/2006" xmlns:a14="http://schemas.microsoft.com/office/drawing/2010/main">
        <mc:Choice Requires="a14">
          <p:sp>
            <p:nvSpPr>
              <p:cNvPr id="55" name="文本框 54">
                <a:extLst>
                  <a:ext uri="{FF2B5EF4-FFF2-40B4-BE49-F238E27FC236}">
                    <a16:creationId xmlns:a16="http://schemas.microsoft.com/office/drawing/2014/main" id="{1ADDF909-913D-643C-787E-44B745AF0016}"/>
                  </a:ext>
                </a:extLst>
              </p:cNvPr>
              <p:cNvSpPr txBox="1"/>
              <p:nvPr/>
            </p:nvSpPr>
            <p:spPr>
              <a:xfrm>
                <a:off x="1104281" y="2060848"/>
                <a:ext cx="8064896" cy="4094454"/>
              </a:xfrm>
              <a:prstGeom prst="rect">
                <a:avLst/>
              </a:prstGeom>
              <a:noFill/>
            </p:spPr>
            <p:txBody>
              <a:bodyPr wrap="square">
                <a:spAutoFit/>
              </a:bodyPr>
              <a:lstStyle/>
              <a:p>
                <a:pPr algn="just">
                  <a:lnSpc>
                    <a:spcPts val="1900"/>
                  </a:lnSpc>
                </a:pPr>
                <a:r>
                  <a:rPr lang="en-US" altLang="zh-CN" sz="1600" b="0" u="sng" kern="100" dirty="0">
                    <a:solidFill>
                      <a:srgbClr val="000000"/>
                    </a:solidFill>
                    <a:effectLst/>
                    <a:latin typeface="+mn-lt"/>
                    <a:ea typeface="黑体" panose="02010609060101010101" pitchFamily="49" charset="-122"/>
                    <a:cs typeface="Times New Roman" panose="02020603050405020304" pitchFamily="18" charset="0"/>
                  </a:rPr>
                  <a:t>Apriori_gen(</a:t>
                </a:r>
                <a:r>
                  <a:rPr lang="en-US" altLang="zh-CN" sz="1600" b="0" i="1" u="sng" kern="100" dirty="0">
                    <a:solidFill>
                      <a:srgbClr val="000000"/>
                    </a:solidFill>
                    <a:effectLst/>
                    <a:latin typeface="+mn-lt"/>
                    <a:ea typeface="黑体" panose="02010609060101010101" pitchFamily="49" charset="-122"/>
                    <a:cs typeface="Times New Roman" panose="02020603050405020304" pitchFamily="18" charset="0"/>
                  </a:rPr>
                  <a:t>L</a:t>
                </a:r>
                <a:r>
                  <a:rPr lang="en-US" altLang="zh-CN" sz="1600" b="0" i="1" u="sng" kern="100" baseline="-25000" dirty="0">
                    <a:solidFill>
                      <a:srgbClr val="000000"/>
                    </a:solidFill>
                    <a:effectLst/>
                    <a:latin typeface="+mn-lt"/>
                    <a:ea typeface="黑体" panose="02010609060101010101" pitchFamily="49" charset="-122"/>
                    <a:cs typeface="Times New Roman" panose="02020603050405020304" pitchFamily="18" charset="0"/>
                  </a:rPr>
                  <a:t>k</a:t>
                </a:r>
                <a:r>
                  <a:rPr lang="en-US" altLang="zh-CN" sz="1600" b="0" u="sng" kern="100" baseline="-25000" dirty="0">
                    <a:solidFill>
                      <a:srgbClr val="000000"/>
                    </a:solidFill>
                    <a:effectLst/>
                    <a:latin typeface="+mn-lt"/>
                    <a:ea typeface="黑体" panose="02010609060101010101" pitchFamily="49" charset="-122"/>
                    <a:cs typeface="Times New Roman" panose="02020603050405020304" pitchFamily="18" charset="0"/>
                  </a:rPr>
                  <a:t>−1</a:t>
                </a:r>
                <a:r>
                  <a:rPr lang="en-US" altLang="zh-CN" sz="1600" b="0" u="sng" kern="100" dirty="0">
                    <a:solidFill>
                      <a:srgbClr val="000000"/>
                    </a:solidFill>
                    <a:effectLst/>
                    <a:latin typeface="+mn-lt"/>
                    <a:ea typeface="黑体" panose="02010609060101010101" pitchFamily="49" charset="-122"/>
                    <a:cs typeface="Times New Roman" panose="02020603050405020304" pitchFamily="18" charset="0"/>
                  </a:rPr>
                  <a:t>)</a:t>
                </a:r>
                <a:r>
                  <a:rPr lang="en-US" altLang="zh-CN" sz="1600" b="0" kern="100" dirty="0">
                    <a:solidFill>
                      <a:srgbClr val="000000"/>
                    </a:solidFill>
                    <a:effectLst/>
                    <a:latin typeface="+mn-lt"/>
                    <a:ea typeface="黑体" panose="02010609060101010101" pitchFamily="49" charset="-122"/>
                    <a:cs typeface="Times New Roman" panose="02020603050405020304" pitchFamily="18" charset="0"/>
                  </a:rPr>
                  <a:t>   //</a:t>
                </a:r>
                <a:r>
                  <a:rPr lang="zh-CN" altLang="zh-CN" sz="1600" b="0" kern="100" dirty="0">
                    <a:solidFill>
                      <a:srgbClr val="000000"/>
                    </a:solidFill>
                    <a:effectLst/>
                    <a:latin typeface="+mn-lt"/>
                    <a:ea typeface="黑体" panose="02010609060101010101" pitchFamily="49" charset="-122"/>
                    <a:cs typeface="Times New Roman" panose="02020603050405020304" pitchFamily="18" charset="0"/>
                  </a:rPr>
                  <a:t>产生候选集函数</a:t>
                </a:r>
              </a:p>
              <a:p>
                <a:pPr algn="just">
                  <a:lnSpc>
                    <a:spcPts val="1900"/>
                  </a:lnSpc>
                </a:pPr>
                <a:r>
                  <a:rPr lang="en-US" altLang="zh-CN" sz="1600" b="0" i="1" kern="100" dirty="0">
                    <a:solidFill>
                      <a:srgbClr val="000000"/>
                    </a:solidFill>
                    <a:effectLst/>
                    <a:latin typeface="+mn-lt"/>
                    <a:ea typeface="黑体" panose="02010609060101010101" pitchFamily="49" charset="-122"/>
                    <a:cs typeface="Times New Roman" panose="02020603050405020304" pitchFamily="18" charset="0"/>
                  </a:rPr>
                  <a:t>C</a:t>
                </a:r>
                <a:r>
                  <a:rPr lang="en-US" altLang="zh-CN" sz="1600" b="0" i="1" kern="100" baseline="-25000" dirty="0">
                    <a:solidFill>
                      <a:srgbClr val="000000"/>
                    </a:solidFill>
                    <a:effectLst/>
                    <a:latin typeface="+mn-lt"/>
                    <a:ea typeface="黑体" panose="02010609060101010101" pitchFamily="49" charset="-122"/>
                    <a:cs typeface="Times New Roman" panose="02020603050405020304" pitchFamily="18" charset="0"/>
                  </a:rPr>
                  <a:t>k</a:t>
                </a:r>
                <a:r>
                  <a:rPr lang="en-US" altLang="zh-CN" sz="1600" b="0" kern="100" dirty="0">
                    <a:solidFill>
                      <a:srgbClr val="000000"/>
                    </a:solidFill>
                    <a:effectLst/>
                    <a:latin typeface="+mn-lt"/>
                    <a:ea typeface="黑体" panose="02010609060101010101" pitchFamily="49" charset="-122"/>
                    <a:cs typeface="Times New Roman" panose="02020603050405020304" pitchFamily="18" charset="0"/>
                  </a:rPr>
                  <a:t>←</a:t>
                </a:r>
                <a:r>
                  <a:rPr lang="en-US" altLang="zh-CN" sz="1600" b="0" kern="100" dirty="0">
                    <a:solidFill>
                      <a:srgbClr val="000000"/>
                    </a:solidFill>
                    <a:effectLst/>
                    <a:latin typeface="+mn-lt"/>
                    <a:ea typeface="黑体" panose="02010609060101010101" pitchFamily="49" charset="-122"/>
                    <a:cs typeface="Cambria Math" panose="02040503050406030204" pitchFamily="18" charset="0"/>
                  </a:rPr>
                  <a:t>∅</a:t>
                </a:r>
                <a:endParaRPr lang="zh-CN" altLang="zh-CN" sz="1600" b="0" kern="100" dirty="0">
                  <a:solidFill>
                    <a:srgbClr val="000000"/>
                  </a:solidFill>
                  <a:effectLst/>
                  <a:latin typeface="+mn-lt"/>
                  <a:ea typeface="黑体" panose="02010609060101010101" pitchFamily="49" charset="-122"/>
                  <a:cs typeface="Times New Roman" panose="02020603050405020304" pitchFamily="18" charset="0"/>
                </a:endParaRPr>
              </a:p>
              <a:p>
                <a:pPr algn="just">
                  <a:lnSpc>
                    <a:spcPts val="1900"/>
                  </a:lnSpc>
                </a:pPr>
                <a:r>
                  <a:rPr lang="en-US" altLang="zh-CN" sz="1600" b="0" kern="100" dirty="0">
                    <a:solidFill>
                      <a:srgbClr val="000000"/>
                    </a:solidFill>
                    <a:effectLst/>
                    <a:latin typeface="+mn-lt"/>
                    <a:ea typeface="黑体" panose="02010609060101010101" pitchFamily="49" charset="-122"/>
                    <a:cs typeface="Times New Roman" panose="02020603050405020304" pitchFamily="18" charset="0"/>
                  </a:rPr>
                  <a:t>For each </a:t>
                </a:r>
                <a:r>
                  <a:rPr lang="en-US" altLang="zh-CN" sz="1600" b="0" i="1" kern="100" dirty="0">
                    <a:solidFill>
                      <a:srgbClr val="000000"/>
                    </a:solidFill>
                    <a:effectLst/>
                    <a:latin typeface="+mn-lt"/>
                    <a:ea typeface="黑体" panose="02010609060101010101" pitchFamily="49" charset="-122"/>
                    <a:cs typeface="Times New Roman" panose="02020603050405020304" pitchFamily="18" charset="0"/>
                  </a:rPr>
                  <a:t>p</a:t>
                </a:r>
                <a:r>
                  <a:rPr lang="zh-CN" altLang="zh-CN" sz="1600" b="0" kern="100" dirty="0">
                    <a:solidFill>
                      <a:srgbClr val="000000"/>
                    </a:solidFill>
                    <a:effectLst/>
                    <a:latin typeface="+mn-lt"/>
                    <a:ea typeface="黑体" panose="02010609060101010101" pitchFamily="49" charset="-122"/>
                    <a:cs typeface="宋体" panose="02010600030101010101" pitchFamily="2" charset="-122"/>
                  </a:rPr>
                  <a:t>∈</a:t>
                </a:r>
                <a:r>
                  <a:rPr lang="en-US" altLang="zh-CN" sz="1600" b="0" i="1" kern="100" dirty="0">
                    <a:solidFill>
                      <a:srgbClr val="000000"/>
                    </a:solidFill>
                    <a:effectLst/>
                    <a:latin typeface="+mn-lt"/>
                    <a:ea typeface="黑体" panose="02010609060101010101" pitchFamily="49" charset="-122"/>
                    <a:cs typeface="Times New Roman" panose="02020603050405020304" pitchFamily="18" charset="0"/>
                  </a:rPr>
                  <a:t>L</a:t>
                </a:r>
                <a:r>
                  <a:rPr lang="en-US" altLang="zh-CN" sz="1600" b="0" i="1" kern="100" baseline="-25000" dirty="0">
                    <a:solidFill>
                      <a:srgbClr val="000000"/>
                    </a:solidFill>
                    <a:effectLst/>
                    <a:latin typeface="+mn-lt"/>
                    <a:ea typeface="黑体" panose="02010609060101010101" pitchFamily="49" charset="-122"/>
                    <a:cs typeface="Times New Roman" panose="02020603050405020304" pitchFamily="18" charset="0"/>
                  </a:rPr>
                  <a:t>k</a:t>
                </a:r>
                <a:r>
                  <a:rPr lang="en-US" altLang="zh-CN" sz="1600" b="0" kern="100" baseline="-25000" dirty="0">
                    <a:solidFill>
                      <a:srgbClr val="000000"/>
                    </a:solidFill>
                    <a:effectLst/>
                    <a:latin typeface="+mn-lt"/>
                    <a:ea typeface="黑体" panose="02010609060101010101" pitchFamily="49" charset="-122"/>
                    <a:cs typeface="Times New Roman" panose="02020603050405020304" pitchFamily="18" charset="0"/>
                  </a:rPr>
                  <a:t>−1</a:t>
                </a:r>
                <a:r>
                  <a:rPr lang="en-US" altLang="zh-CN" sz="1600" b="0" kern="100" dirty="0">
                    <a:solidFill>
                      <a:srgbClr val="000000"/>
                    </a:solidFill>
                    <a:effectLst/>
                    <a:latin typeface="+mn-lt"/>
                    <a:ea typeface="黑体" panose="02010609060101010101" pitchFamily="49" charset="-122"/>
                    <a:cs typeface="Times New Roman" panose="02020603050405020304" pitchFamily="18" charset="0"/>
                  </a:rPr>
                  <a:t> Do</a:t>
                </a:r>
                <a:endParaRPr lang="zh-CN" altLang="zh-CN" sz="1600" b="0" kern="100" dirty="0">
                  <a:solidFill>
                    <a:srgbClr val="000000"/>
                  </a:solidFill>
                  <a:effectLst/>
                  <a:latin typeface="+mn-lt"/>
                  <a:ea typeface="黑体" panose="02010609060101010101" pitchFamily="49" charset="-122"/>
                  <a:cs typeface="Times New Roman" panose="02020603050405020304" pitchFamily="18" charset="0"/>
                </a:endParaRPr>
              </a:p>
              <a:p>
                <a:pPr algn="just">
                  <a:lnSpc>
                    <a:spcPts val="1900"/>
                  </a:lnSpc>
                </a:pPr>
                <a:r>
                  <a:rPr lang="en-US" altLang="zh-CN" sz="1600" b="0" kern="100" dirty="0">
                    <a:solidFill>
                      <a:srgbClr val="000000"/>
                    </a:solidFill>
                    <a:effectLst/>
                    <a:latin typeface="+mn-lt"/>
                    <a:ea typeface="黑体" panose="02010609060101010101" pitchFamily="49" charset="-122"/>
                    <a:cs typeface="Times New Roman" panose="02020603050405020304" pitchFamily="18" charset="0"/>
                  </a:rPr>
                  <a:t>    For each </a:t>
                </a:r>
                <a:r>
                  <a:rPr lang="en-US" altLang="zh-CN" sz="1600" b="0" i="1" kern="100" dirty="0">
                    <a:solidFill>
                      <a:srgbClr val="000000"/>
                    </a:solidFill>
                    <a:effectLst/>
                    <a:latin typeface="+mn-lt"/>
                    <a:ea typeface="黑体" panose="02010609060101010101" pitchFamily="49" charset="-122"/>
                    <a:cs typeface="Times New Roman" panose="02020603050405020304" pitchFamily="18" charset="0"/>
                  </a:rPr>
                  <a:t>q</a:t>
                </a:r>
                <a:r>
                  <a:rPr lang="zh-CN" altLang="zh-CN" sz="1600" b="0" kern="100" dirty="0">
                    <a:solidFill>
                      <a:srgbClr val="000000"/>
                    </a:solidFill>
                    <a:effectLst/>
                    <a:latin typeface="+mn-lt"/>
                    <a:ea typeface="黑体" panose="02010609060101010101" pitchFamily="49" charset="-122"/>
                    <a:cs typeface="宋体" panose="02010600030101010101" pitchFamily="2" charset="-122"/>
                  </a:rPr>
                  <a:t>∈</a:t>
                </a:r>
                <a:r>
                  <a:rPr lang="en-US" altLang="zh-CN" sz="1600" b="0" i="1" kern="100" dirty="0">
                    <a:solidFill>
                      <a:srgbClr val="000000"/>
                    </a:solidFill>
                    <a:effectLst/>
                    <a:latin typeface="+mn-lt"/>
                    <a:ea typeface="黑体" panose="02010609060101010101" pitchFamily="49" charset="-122"/>
                    <a:cs typeface="Times New Roman" panose="02020603050405020304" pitchFamily="18" charset="0"/>
                  </a:rPr>
                  <a:t>L</a:t>
                </a:r>
                <a:r>
                  <a:rPr lang="en-US" altLang="zh-CN" sz="1600" b="0" i="1" kern="100" baseline="-25000" dirty="0">
                    <a:solidFill>
                      <a:srgbClr val="000000"/>
                    </a:solidFill>
                    <a:effectLst/>
                    <a:latin typeface="+mn-lt"/>
                    <a:ea typeface="黑体" panose="02010609060101010101" pitchFamily="49" charset="-122"/>
                    <a:cs typeface="Times New Roman" panose="02020603050405020304" pitchFamily="18" charset="0"/>
                  </a:rPr>
                  <a:t>k</a:t>
                </a:r>
                <a:r>
                  <a:rPr lang="en-US" altLang="zh-CN" sz="1600" b="0" kern="100" baseline="-25000" dirty="0">
                    <a:solidFill>
                      <a:srgbClr val="000000"/>
                    </a:solidFill>
                    <a:effectLst/>
                    <a:latin typeface="+mn-lt"/>
                    <a:ea typeface="黑体" panose="02010609060101010101" pitchFamily="49" charset="-122"/>
                    <a:cs typeface="Times New Roman" panose="02020603050405020304" pitchFamily="18" charset="0"/>
                  </a:rPr>
                  <a:t>−1</a:t>
                </a:r>
                <a:r>
                  <a:rPr lang="en-US" altLang="zh-CN" sz="1600" b="0" kern="100" dirty="0">
                    <a:solidFill>
                      <a:srgbClr val="000000"/>
                    </a:solidFill>
                    <a:effectLst/>
                    <a:latin typeface="+mn-lt"/>
                    <a:ea typeface="黑体" panose="02010609060101010101" pitchFamily="49" charset="-122"/>
                    <a:cs typeface="Times New Roman" panose="02020603050405020304" pitchFamily="18" charset="0"/>
                  </a:rPr>
                  <a:t> Do</a:t>
                </a:r>
                <a:endParaRPr lang="zh-CN" altLang="zh-CN" sz="1600" b="0" kern="100" dirty="0">
                  <a:solidFill>
                    <a:srgbClr val="000000"/>
                  </a:solidFill>
                  <a:effectLst/>
                  <a:latin typeface="+mn-lt"/>
                  <a:ea typeface="黑体" panose="02010609060101010101" pitchFamily="49" charset="-122"/>
                  <a:cs typeface="Times New Roman" panose="02020603050405020304" pitchFamily="18" charset="0"/>
                </a:endParaRPr>
              </a:p>
              <a:p>
                <a:pPr algn="just">
                  <a:lnSpc>
                    <a:spcPts val="1900"/>
                  </a:lnSpc>
                  <a:spcBef>
                    <a:spcPts val="0"/>
                  </a:spcBef>
                </a:pPr>
                <a:r>
                  <a:rPr lang="en-US" altLang="zh-CN" sz="1600" b="0" kern="100" dirty="0">
                    <a:solidFill>
                      <a:srgbClr val="000000"/>
                    </a:solidFill>
                    <a:effectLst/>
                    <a:latin typeface="+mn-lt"/>
                    <a:ea typeface="黑体" panose="02010609060101010101" pitchFamily="49" charset="-122"/>
                    <a:cs typeface="Times New Roman" panose="02020603050405020304" pitchFamily="18" charset="0"/>
                  </a:rPr>
                  <a:t>       If </a:t>
                </a:r>
                <a:r>
                  <a:rPr lang="en-US" altLang="zh-CN" sz="1600" b="0" i="1" kern="100" dirty="0">
                    <a:solidFill>
                      <a:srgbClr val="000000"/>
                    </a:solidFill>
                    <a:effectLst/>
                    <a:latin typeface="+mn-lt"/>
                    <a:ea typeface="黑体" panose="02010609060101010101" pitchFamily="49" charset="-122"/>
                    <a:cs typeface="Times New Roman" panose="02020603050405020304" pitchFamily="18" charset="0"/>
                  </a:rPr>
                  <a:t>p</a:t>
                </a:r>
                <a:r>
                  <a:rPr lang="en-US" altLang="zh-CN" sz="1600" b="0" kern="100" dirty="0">
                    <a:solidFill>
                      <a:srgbClr val="000000"/>
                    </a:solidFill>
                    <a:effectLst/>
                    <a:latin typeface="+mn-lt"/>
                    <a:ea typeface="黑体" panose="02010609060101010101" pitchFamily="49" charset="-122"/>
                    <a:cs typeface="Times New Roman" panose="02020603050405020304" pitchFamily="18" charset="0"/>
                  </a:rPr>
                  <a:t>[1]=</a:t>
                </a:r>
                <a:r>
                  <a:rPr lang="en-US" altLang="zh-CN" sz="1600" b="0" i="1" kern="100" dirty="0">
                    <a:solidFill>
                      <a:srgbClr val="000000"/>
                    </a:solidFill>
                    <a:effectLst/>
                    <a:latin typeface="+mn-lt"/>
                    <a:ea typeface="黑体" panose="02010609060101010101" pitchFamily="49" charset="-122"/>
                    <a:cs typeface="Times New Roman" panose="02020603050405020304" pitchFamily="18" charset="0"/>
                  </a:rPr>
                  <a:t>q</a:t>
                </a:r>
                <a:r>
                  <a:rPr lang="en-US" altLang="zh-CN" sz="1600" b="0" kern="100" dirty="0">
                    <a:solidFill>
                      <a:srgbClr val="000000"/>
                    </a:solidFill>
                    <a:effectLst/>
                    <a:latin typeface="+mn-lt"/>
                    <a:ea typeface="黑体" panose="02010609060101010101" pitchFamily="49" charset="-122"/>
                    <a:cs typeface="Times New Roman" panose="02020603050405020304" pitchFamily="18" charset="0"/>
                  </a:rPr>
                  <a:t>[1]</a:t>
                </a:r>
                <a:r>
                  <a:rPr lang="en-US" altLang="zh-CN" sz="1600" b="0" kern="100" dirty="0">
                    <a:solidFill>
                      <a:srgbClr val="000000"/>
                    </a:solidFill>
                    <a:effectLst/>
                    <a:latin typeface="+mn-lt"/>
                    <a:ea typeface="黑体" panose="02010609060101010101" pitchFamily="49" charset="-122"/>
                    <a:cs typeface="Times New Roman" panose="02020603050405020304" pitchFamily="18" charset="0"/>
                    <a:sym typeface="Symbol" panose="05050102010706020507" pitchFamily="18" charset="2"/>
                  </a:rPr>
                  <a:t></a:t>
                </a:r>
                <a14:m>
                  <m:oMath xmlns:m="http://schemas.openxmlformats.org/officeDocument/2006/math">
                    <m:r>
                      <a:rPr lang="en-US" altLang="zh-CN" sz="1600" b="0" kern="100" smtClean="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oMath>
                </a14:m>
                <a:r>
                  <a:rPr lang="en-US" altLang="zh-CN" sz="1600" b="0" kern="100" dirty="0">
                    <a:solidFill>
                      <a:srgbClr val="000000"/>
                    </a:solidFill>
                    <a:effectLst/>
                    <a:latin typeface="+mn-lt"/>
                    <a:ea typeface="黑体" panose="02010609060101010101" pitchFamily="49" charset="-122"/>
                    <a:cs typeface="Times New Roman" panose="02020603050405020304" pitchFamily="18" charset="0"/>
                  </a:rPr>
                  <a:t> </a:t>
                </a:r>
                <a:r>
                  <a:rPr lang="en-US" altLang="zh-CN" sz="1600" b="0" kern="100" dirty="0">
                    <a:solidFill>
                      <a:srgbClr val="000000"/>
                    </a:solidFill>
                    <a:effectLst/>
                    <a:latin typeface="+mn-lt"/>
                    <a:ea typeface="黑体" panose="02010609060101010101" pitchFamily="49" charset="-122"/>
                    <a:cs typeface="Times New Roman" panose="02020603050405020304" pitchFamily="18" charset="0"/>
                    <a:sym typeface="Symbol" panose="05050102010706020507" pitchFamily="18" charset="2"/>
                  </a:rPr>
                  <a:t></a:t>
                </a:r>
                <a:r>
                  <a:rPr lang="en-US" altLang="zh-CN" sz="1600" b="0" i="1" kern="100" dirty="0">
                    <a:solidFill>
                      <a:srgbClr val="000000"/>
                    </a:solidFill>
                    <a:effectLst/>
                    <a:latin typeface="+mn-lt"/>
                    <a:ea typeface="黑体" panose="02010609060101010101" pitchFamily="49" charset="-122"/>
                    <a:cs typeface="Times New Roman" panose="02020603050405020304" pitchFamily="18" charset="0"/>
                  </a:rPr>
                  <a:t>q</a:t>
                </a:r>
                <a:r>
                  <a:rPr lang="en-US" altLang="zh-CN" sz="1600" b="0" kern="100" dirty="0">
                    <a:solidFill>
                      <a:srgbClr val="000000"/>
                    </a:solidFill>
                    <a:effectLst/>
                    <a:latin typeface="+mn-lt"/>
                    <a:ea typeface="黑体" panose="02010609060101010101" pitchFamily="49" charset="-122"/>
                    <a:cs typeface="Times New Roman" panose="02020603050405020304" pitchFamily="18" charset="0"/>
                  </a:rPr>
                  <a:t>[</a:t>
                </a:r>
                <a:r>
                  <a:rPr lang="en-US" altLang="zh-CN" sz="1600" b="0" i="1" kern="100" dirty="0">
                    <a:solidFill>
                      <a:srgbClr val="000000"/>
                    </a:solidFill>
                    <a:effectLst/>
                    <a:latin typeface="+mn-lt"/>
                    <a:ea typeface="黑体" panose="02010609060101010101" pitchFamily="49" charset="-122"/>
                    <a:cs typeface="Times New Roman" panose="02020603050405020304" pitchFamily="18" charset="0"/>
                  </a:rPr>
                  <a:t>k</a:t>
                </a:r>
                <a:r>
                  <a:rPr lang="en-US" altLang="zh-CN" sz="1600" b="0" kern="100" dirty="0">
                    <a:solidFill>
                      <a:srgbClr val="000000"/>
                    </a:solidFill>
                    <a:effectLst/>
                    <a:latin typeface="+mn-lt"/>
                    <a:ea typeface="黑体" panose="02010609060101010101" pitchFamily="49" charset="-122"/>
                    <a:cs typeface="Times New Roman" panose="02020603050405020304" pitchFamily="18" charset="0"/>
                  </a:rPr>
                  <a:t>−2]=</a:t>
                </a:r>
                <a:r>
                  <a:rPr lang="en-US" altLang="zh-CN" sz="1600" b="0" i="1" kern="100" dirty="0">
                    <a:solidFill>
                      <a:srgbClr val="000000"/>
                    </a:solidFill>
                    <a:effectLst/>
                    <a:latin typeface="+mn-lt"/>
                    <a:ea typeface="黑体" panose="02010609060101010101" pitchFamily="49" charset="-122"/>
                    <a:cs typeface="Times New Roman" panose="02020603050405020304" pitchFamily="18" charset="0"/>
                  </a:rPr>
                  <a:t>q</a:t>
                </a:r>
                <a:r>
                  <a:rPr lang="en-US" altLang="zh-CN" sz="1600" b="0" kern="100" dirty="0">
                    <a:solidFill>
                      <a:srgbClr val="000000"/>
                    </a:solidFill>
                    <a:effectLst/>
                    <a:latin typeface="+mn-lt"/>
                    <a:ea typeface="黑体" panose="02010609060101010101" pitchFamily="49" charset="-122"/>
                    <a:cs typeface="Times New Roman" panose="02020603050405020304" pitchFamily="18" charset="0"/>
                  </a:rPr>
                  <a:t>[</a:t>
                </a:r>
                <a:r>
                  <a:rPr lang="en-US" altLang="zh-CN" sz="1600" b="0" i="1" kern="100" dirty="0">
                    <a:solidFill>
                      <a:srgbClr val="000000"/>
                    </a:solidFill>
                    <a:effectLst/>
                    <a:latin typeface="+mn-lt"/>
                    <a:ea typeface="黑体" panose="02010609060101010101" pitchFamily="49" charset="-122"/>
                    <a:cs typeface="Times New Roman" panose="02020603050405020304" pitchFamily="18" charset="0"/>
                  </a:rPr>
                  <a:t>k</a:t>
                </a:r>
                <a:r>
                  <a:rPr lang="en-US" altLang="zh-CN" sz="1600" b="0" kern="100" dirty="0">
                    <a:solidFill>
                      <a:srgbClr val="000000"/>
                    </a:solidFill>
                    <a:effectLst/>
                    <a:latin typeface="+mn-lt"/>
                    <a:ea typeface="黑体" panose="02010609060101010101" pitchFamily="49" charset="-122"/>
                    <a:cs typeface="Times New Roman" panose="02020603050405020304" pitchFamily="18" charset="0"/>
                  </a:rPr>
                  <a:t>−2]</a:t>
                </a:r>
                <a:r>
                  <a:rPr lang="en-US" altLang="zh-CN" sz="1600" b="0" kern="100" dirty="0">
                    <a:solidFill>
                      <a:srgbClr val="000000"/>
                    </a:solidFill>
                    <a:effectLst/>
                    <a:latin typeface="+mn-lt"/>
                    <a:ea typeface="黑体" panose="02010609060101010101" pitchFamily="49" charset="-122"/>
                    <a:cs typeface="Times New Roman" panose="02020603050405020304" pitchFamily="18" charset="0"/>
                    <a:sym typeface="Symbol" panose="05050102010706020507" pitchFamily="18" charset="2"/>
                  </a:rPr>
                  <a:t></a:t>
                </a:r>
                <a:r>
                  <a:rPr lang="en-US" altLang="zh-CN" sz="1600" b="0" i="1" kern="100" dirty="0">
                    <a:solidFill>
                      <a:srgbClr val="000000"/>
                    </a:solidFill>
                    <a:effectLst/>
                    <a:latin typeface="+mn-lt"/>
                    <a:ea typeface="黑体" panose="02010609060101010101" pitchFamily="49" charset="-122"/>
                    <a:cs typeface="Times New Roman" panose="02020603050405020304" pitchFamily="18" charset="0"/>
                  </a:rPr>
                  <a:t>p</a:t>
                </a:r>
                <a:r>
                  <a:rPr lang="en-US" altLang="zh-CN" sz="1600" b="0" kern="100" dirty="0">
                    <a:solidFill>
                      <a:srgbClr val="000000"/>
                    </a:solidFill>
                    <a:effectLst/>
                    <a:latin typeface="+mn-lt"/>
                    <a:ea typeface="黑体" panose="02010609060101010101" pitchFamily="49" charset="-122"/>
                    <a:cs typeface="Times New Roman" panose="02020603050405020304" pitchFamily="18" charset="0"/>
                  </a:rPr>
                  <a:t>[k−1]&lt;</a:t>
                </a:r>
                <a:r>
                  <a:rPr lang="en-US" altLang="zh-CN" sz="1600" b="0" i="1" kern="100" dirty="0">
                    <a:solidFill>
                      <a:srgbClr val="000000"/>
                    </a:solidFill>
                    <a:effectLst/>
                    <a:latin typeface="+mn-lt"/>
                    <a:ea typeface="黑体" panose="02010609060101010101" pitchFamily="49" charset="-122"/>
                    <a:cs typeface="Times New Roman" panose="02020603050405020304" pitchFamily="18" charset="0"/>
                  </a:rPr>
                  <a:t>q</a:t>
                </a:r>
                <a:r>
                  <a:rPr lang="en-US" altLang="zh-CN" sz="1600" b="0" kern="100" dirty="0">
                    <a:solidFill>
                      <a:srgbClr val="000000"/>
                    </a:solidFill>
                    <a:effectLst/>
                    <a:latin typeface="+mn-lt"/>
                    <a:ea typeface="黑体" panose="02010609060101010101" pitchFamily="49" charset="-122"/>
                    <a:cs typeface="Times New Roman" panose="02020603050405020304" pitchFamily="18" charset="0"/>
                  </a:rPr>
                  <a:t>[</a:t>
                </a:r>
                <a:r>
                  <a:rPr lang="en-US" altLang="zh-CN" sz="1600" b="0" i="1" kern="100" dirty="0">
                    <a:solidFill>
                      <a:srgbClr val="000000"/>
                    </a:solidFill>
                    <a:effectLst/>
                    <a:latin typeface="+mn-lt"/>
                    <a:ea typeface="黑体" panose="02010609060101010101" pitchFamily="49" charset="-122"/>
                    <a:cs typeface="Times New Roman" panose="02020603050405020304" pitchFamily="18" charset="0"/>
                  </a:rPr>
                  <a:t>k</a:t>
                </a:r>
                <a:r>
                  <a:rPr lang="en-US" altLang="zh-CN" sz="1600" b="0" kern="100" dirty="0">
                    <a:solidFill>
                      <a:srgbClr val="000000"/>
                    </a:solidFill>
                    <a:effectLst/>
                    <a:latin typeface="+mn-lt"/>
                    <a:ea typeface="黑体" panose="02010609060101010101" pitchFamily="49" charset="-122"/>
                    <a:cs typeface="Times New Roman" panose="02020603050405020304" pitchFamily="18" charset="0"/>
                  </a:rPr>
                  <a:t>−1] Then</a:t>
                </a:r>
                <a:endParaRPr lang="zh-CN" altLang="zh-CN" sz="1600" b="0" kern="100" dirty="0">
                  <a:solidFill>
                    <a:srgbClr val="000000"/>
                  </a:solidFill>
                  <a:effectLst/>
                  <a:latin typeface="+mn-lt"/>
                  <a:ea typeface="黑体" panose="02010609060101010101" pitchFamily="49" charset="-122"/>
                  <a:cs typeface="Times New Roman" panose="02020603050405020304" pitchFamily="18" charset="0"/>
                </a:endParaRPr>
              </a:p>
              <a:p>
                <a:pPr algn="just">
                  <a:lnSpc>
                    <a:spcPts val="1900"/>
                  </a:lnSpc>
                </a:pPr>
                <a:r>
                  <a:rPr lang="en-US" altLang="zh-CN" sz="1600" b="0" kern="100" dirty="0">
                    <a:solidFill>
                      <a:srgbClr val="000000"/>
                    </a:solidFill>
                    <a:effectLst/>
                    <a:latin typeface="+mn-lt"/>
                    <a:ea typeface="黑体" panose="02010609060101010101" pitchFamily="49" charset="-122"/>
                    <a:cs typeface="Times New Roman" panose="02020603050405020304" pitchFamily="18" charset="0"/>
                  </a:rPr>
                  <a:t>          </a:t>
                </a:r>
                <a:r>
                  <a:rPr lang="en-US" altLang="zh-CN" sz="1600" b="0" i="1" kern="100" dirty="0" err="1">
                    <a:solidFill>
                      <a:srgbClr val="000000"/>
                    </a:solidFill>
                    <a:effectLst/>
                    <a:latin typeface="+mn-lt"/>
                    <a:ea typeface="黑体" panose="02010609060101010101" pitchFamily="49" charset="-122"/>
                    <a:cs typeface="Times New Roman" panose="02020603050405020304" pitchFamily="18" charset="0"/>
                  </a:rPr>
                  <a:t>c</a:t>
                </a:r>
                <a:r>
                  <a:rPr lang="en-US" altLang="zh-CN" sz="1600" b="0" kern="100" dirty="0" err="1">
                    <a:solidFill>
                      <a:srgbClr val="000000"/>
                    </a:solidFill>
                    <a:effectLst/>
                    <a:latin typeface="+mn-lt"/>
                    <a:ea typeface="黑体" panose="02010609060101010101" pitchFamily="49" charset="-122"/>
                    <a:cs typeface="Times New Roman" panose="02020603050405020304" pitchFamily="18" charset="0"/>
                  </a:rPr>
                  <a:t>←</a:t>
                </a:r>
                <a:r>
                  <a:rPr lang="en-US" altLang="zh-CN" sz="1600" b="0" i="1" kern="100" dirty="0" err="1">
                    <a:solidFill>
                      <a:srgbClr val="000000"/>
                    </a:solidFill>
                    <a:effectLst/>
                    <a:latin typeface="+mn-lt"/>
                    <a:ea typeface="黑体" panose="02010609060101010101" pitchFamily="49" charset="-122"/>
                    <a:cs typeface="Times New Roman" panose="02020603050405020304" pitchFamily="18" charset="0"/>
                  </a:rPr>
                  <a:t>p</a:t>
                </a:r>
                <a:r>
                  <a:rPr lang="en-US" altLang="zh-CN" sz="1600" b="0" kern="100" dirty="0" err="1">
                    <a:solidFill>
                      <a:srgbClr val="000000"/>
                    </a:solidFill>
                    <a:effectLst/>
                    <a:latin typeface="+mn-lt"/>
                    <a:ea typeface="黑体" panose="02010609060101010101" pitchFamily="49" charset="-122"/>
                    <a:cs typeface="Times New Roman" panose="02020603050405020304" pitchFamily="18" charset="0"/>
                    <a:sym typeface="Symbol" panose="05050102010706020507" pitchFamily="18" charset="2"/>
                  </a:rPr>
                  <a:t></a:t>
                </a:r>
                <a:r>
                  <a:rPr lang="en-US" altLang="zh-CN" sz="1600" b="0" i="1" kern="100" dirty="0" err="1">
                    <a:solidFill>
                      <a:srgbClr val="000000"/>
                    </a:solidFill>
                    <a:effectLst/>
                    <a:latin typeface="+mn-lt"/>
                    <a:ea typeface="黑体" panose="02010609060101010101" pitchFamily="49" charset="-122"/>
                    <a:cs typeface="Times New Roman" panose="02020603050405020304" pitchFamily="18" charset="0"/>
                  </a:rPr>
                  <a:t>q</a:t>
                </a:r>
                <a:r>
                  <a:rPr lang="en-US" altLang="zh-CN" sz="1600" b="0" kern="100" dirty="0">
                    <a:solidFill>
                      <a:srgbClr val="000000"/>
                    </a:solidFill>
                    <a:effectLst/>
                    <a:latin typeface="+mn-lt"/>
                    <a:ea typeface="黑体" panose="02010609060101010101" pitchFamily="49" charset="-122"/>
                    <a:cs typeface="Times New Roman" panose="02020603050405020304" pitchFamily="18" charset="0"/>
                  </a:rPr>
                  <a:t>   //</a:t>
                </a:r>
                <a:r>
                  <a:rPr lang="zh-CN" altLang="zh-CN" sz="1600" b="0" kern="100" dirty="0">
                    <a:solidFill>
                      <a:srgbClr val="000000"/>
                    </a:solidFill>
                    <a:effectLst/>
                    <a:latin typeface="+mn-lt"/>
                    <a:ea typeface="黑体" panose="02010609060101010101" pitchFamily="49" charset="-122"/>
                    <a:cs typeface="Times New Roman" panose="02020603050405020304" pitchFamily="18" charset="0"/>
                  </a:rPr>
                  <a:t>把</a:t>
                </a:r>
                <a:r>
                  <a:rPr lang="en-US" altLang="zh-CN" sz="1600" b="0" i="1" kern="100" dirty="0">
                    <a:solidFill>
                      <a:srgbClr val="000000"/>
                    </a:solidFill>
                    <a:effectLst/>
                    <a:latin typeface="+mn-lt"/>
                    <a:ea typeface="黑体" panose="02010609060101010101" pitchFamily="49" charset="-122"/>
                    <a:cs typeface="Times New Roman" panose="02020603050405020304" pitchFamily="18" charset="0"/>
                  </a:rPr>
                  <a:t>q</a:t>
                </a:r>
                <a:r>
                  <a:rPr lang="zh-CN" altLang="zh-CN" sz="1600" b="0" kern="100" dirty="0">
                    <a:solidFill>
                      <a:srgbClr val="000000"/>
                    </a:solidFill>
                    <a:effectLst/>
                    <a:latin typeface="+mn-lt"/>
                    <a:ea typeface="黑体" panose="02010609060101010101" pitchFamily="49" charset="-122"/>
                    <a:cs typeface="Times New Roman" panose="02020603050405020304" pitchFamily="18" charset="0"/>
                  </a:rPr>
                  <a:t>的第</a:t>
                </a:r>
                <a:r>
                  <a:rPr lang="en-US" altLang="zh-CN" sz="1600" b="0" i="1" kern="100" dirty="0">
                    <a:solidFill>
                      <a:srgbClr val="000000"/>
                    </a:solidFill>
                    <a:effectLst/>
                    <a:latin typeface="+mn-lt"/>
                    <a:ea typeface="黑体" panose="02010609060101010101" pitchFamily="49" charset="-122"/>
                    <a:cs typeface="Times New Roman" panose="02020603050405020304" pitchFamily="18" charset="0"/>
                  </a:rPr>
                  <a:t>k</a:t>
                </a:r>
                <a:r>
                  <a:rPr lang="en-US" altLang="zh-CN" sz="1600" b="0" kern="100" dirty="0">
                    <a:solidFill>
                      <a:srgbClr val="000000"/>
                    </a:solidFill>
                    <a:effectLst/>
                    <a:latin typeface="+mn-lt"/>
                    <a:ea typeface="黑体" panose="02010609060101010101" pitchFamily="49" charset="-122"/>
                    <a:cs typeface="Times New Roman" panose="02020603050405020304" pitchFamily="18" charset="0"/>
                  </a:rPr>
                  <a:t>−1</a:t>
                </a:r>
                <a:r>
                  <a:rPr lang="zh-CN" altLang="zh-CN" sz="1600" b="0" kern="100" dirty="0">
                    <a:solidFill>
                      <a:srgbClr val="000000"/>
                    </a:solidFill>
                    <a:effectLst/>
                    <a:latin typeface="+mn-lt"/>
                    <a:ea typeface="黑体" panose="02010609060101010101" pitchFamily="49" charset="-122"/>
                    <a:cs typeface="Times New Roman" panose="02020603050405020304" pitchFamily="18" charset="0"/>
                  </a:rPr>
                  <a:t>个元素连接到</a:t>
                </a:r>
                <a:r>
                  <a:rPr lang="en-US" altLang="zh-CN" sz="1600" b="0" i="1" kern="100" dirty="0">
                    <a:solidFill>
                      <a:srgbClr val="000000"/>
                    </a:solidFill>
                    <a:effectLst/>
                    <a:latin typeface="+mn-lt"/>
                    <a:ea typeface="黑体" panose="02010609060101010101" pitchFamily="49" charset="-122"/>
                    <a:cs typeface="Times New Roman" panose="02020603050405020304" pitchFamily="18" charset="0"/>
                  </a:rPr>
                  <a:t>p</a:t>
                </a:r>
                <a:endParaRPr lang="zh-CN" altLang="zh-CN" sz="1600" b="0" kern="100" dirty="0">
                  <a:solidFill>
                    <a:srgbClr val="000000"/>
                  </a:solidFill>
                  <a:effectLst/>
                  <a:latin typeface="+mn-lt"/>
                  <a:ea typeface="黑体" panose="02010609060101010101" pitchFamily="49" charset="-122"/>
                  <a:cs typeface="Times New Roman" panose="02020603050405020304" pitchFamily="18" charset="0"/>
                </a:endParaRPr>
              </a:p>
              <a:p>
                <a:pPr marL="266700" indent="-266700" algn="just">
                  <a:lnSpc>
                    <a:spcPts val="1900"/>
                  </a:lnSpc>
                </a:pPr>
                <a:r>
                  <a:rPr lang="en-US" altLang="zh-CN" sz="1600" b="0" kern="100" dirty="0">
                    <a:solidFill>
                      <a:srgbClr val="000000"/>
                    </a:solidFill>
                    <a:effectLst/>
                    <a:latin typeface="+mn-lt"/>
                    <a:ea typeface="黑体" panose="02010609060101010101" pitchFamily="49" charset="-122"/>
                    <a:cs typeface="Times New Roman" panose="02020603050405020304" pitchFamily="18" charset="0"/>
                  </a:rPr>
                  <a:t>          If </a:t>
                </a:r>
                <a:r>
                  <a:rPr lang="en-US" altLang="zh-CN" sz="1600" b="0" kern="100" dirty="0" err="1">
                    <a:solidFill>
                      <a:srgbClr val="000000"/>
                    </a:solidFill>
                    <a:effectLst/>
                    <a:latin typeface="+mn-lt"/>
                    <a:ea typeface="黑体" panose="02010609060101010101" pitchFamily="49" charset="-122"/>
                    <a:cs typeface="Times New Roman" panose="02020603050405020304" pitchFamily="18" charset="0"/>
                  </a:rPr>
                  <a:t>Has_infrequent_subset</a:t>
                </a:r>
                <a:r>
                  <a:rPr lang="en-US" altLang="zh-CN" sz="1600" b="0" kern="100" dirty="0">
                    <a:solidFill>
                      <a:srgbClr val="000000"/>
                    </a:solidFill>
                    <a:effectLst/>
                    <a:latin typeface="+mn-lt"/>
                    <a:ea typeface="黑体" panose="02010609060101010101" pitchFamily="49" charset="-122"/>
                    <a:cs typeface="Times New Roman" panose="02020603050405020304" pitchFamily="18" charset="0"/>
                  </a:rPr>
                  <a:t>(</a:t>
                </a:r>
                <a:r>
                  <a:rPr lang="en-US" altLang="zh-CN" sz="1600" b="0" i="1" kern="100" dirty="0">
                    <a:solidFill>
                      <a:srgbClr val="000000"/>
                    </a:solidFill>
                    <a:effectLst/>
                    <a:latin typeface="+mn-lt"/>
                    <a:ea typeface="黑体" panose="02010609060101010101" pitchFamily="49" charset="-122"/>
                    <a:cs typeface="Times New Roman" panose="02020603050405020304" pitchFamily="18" charset="0"/>
                  </a:rPr>
                  <a:t>c</a:t>
                </a:r>
                <a:r>
                  <a:rPr lang="en-US" altLang="zh-CN" sz="1600" b="0" kern="100" dirty="0">
                    <a:solidFill>
                      <a:srgbClr val="000000"/>
                    </a:solidFill>
                    <a:effectLst/>
                    <a:latin typeface="+mn-lt"/>
                    <a:ea typeface="黑体" panose="02010609060101010101" pitchFamily="49" charset="-122"/>
                    <a:cs typeface="Times New Roman" panose="02020603050405020304" pitchFamily="18" charset="0"/>
                  </a:rPr>
                  <a:t>, </a:t>
                </a:r>
                <a:r>
                  <a:rPr lang="en-US" altLang="zh-CN" sz="1600" b="0" i="1" kern="100" dirty="0">
                    <a:solidFill>
                      <a:srgbClr val="000000"/>
                    </a:solidFill>
                    <a:effectLst/>
                    <a:latin typeface="+mn-lt"/>
                    <a:ea typeface="黑体" panose="02010609060101010101" pitchFamily="49" charset="-122"/>
                    <a:cs typeface="Times New Roman" panose="02020603050405020304" pitchFamily="18" charset="0"/>
                  </a:rPr>
                  <a:t>L</a:t>
                </a:r>
                <a:r>
                  <a:rPr lang="en-US" altLang="zh-CN" sz="1600" b="0" i="1" kern="100" baseline="-25000" dirty="0">
                    <a:solidFill>
                      <a:srgbClr val="000000"/>
                    </a:solidFill>
                    <a:effectLst/>
                    <a:latin typeface="+mn-lt"/>
                    <a:ea typeface="黑体" panose="02010609060101010101" pitchFamily="49" charset="-122"/>
                    <a:cs typeface="Times New Roman" panose="02020603050405020304" pitchFamily="18" charset="0"/>
                  </a:rPr>
                  <a:t>k</a:t>
                </a:r>
                <a:r>
                  <a:rPr lang="en-US" altLang="zh-CN" sz="1600" b="0" kern="100" baseline="-25000" dirty="0">
                    <a:solidFill>
                      <a:srgbClr val="000000"/>
                    </a:solidFill>
                    <a:effectLst/>
                    <a:latin typeface="+mn-lt"/>
                    <a:ea typeface="黑体" panose="02010609060101010101" pitchFamily="49" charset="-122"/>
                    <a:cs typeface="Times New Roman" panose="02020603050405020304" pitchFamily="18" charset="0"/>
                  </a:rPr>
                  <a:t>−1</a:t>
                </a:r>
                <a:r>
                  <a:rPr lang="en-US" altLang="zh-CN" sz="1600" b="0" kern="100" dirty="0">
                    <a:solidFill>
                      <a:srgbClr val="000000"/>
                    </a:solidFill>
                    <a:effectLst/>
                    <a:latin typeface="+mn-lt"/>
                    <a:ea typeface="黑体" panose="02010609060101010101" pitchFamily="49" charset="-122"/>
                    <a:cs typeface="Times New Roman" panose="02020603050405020304" pitchFamily="18" charset="0"/>
                  </a:rPr>
                  <a:t>) Then   //</a:t>
                </a:r>
                <a:r>
                  <a:rPr lang="zh-CN" altLang="zh-CN" sz="1600" b="0" kern="100" dirty="0">
                    <a:solidFill>
                      <a:srgbClr val="000000"/>
                    </a:solidFill>
                    <a:effectLst/>
                    <a:latin typeface="+mn-lt"/>
                    <a:ea typeface="黑体" panose="02010609060101010101" pitchFamily="49" charset="-122"/>
                    <a:cs typeface="Times New Roman" panose="02020603050405020304" pitchFamily="18" charset="0"/>
                  </a:rPr>
                  <a:t>判断</a:t>
                </a:r>
                <a:r>
                  <a:rPr lang="en-US" altLang="zh-CN" sz="1600" b="0" i="1" kern="100" dirty="0">
                    <a:solidFill>
                      <a:srgbClr val="000000"/>
                    </a:solidFill>
                    <a:effectLst/>
                    <a:latin typeface="+mn-lt"/>
                    <a:ea typeface="黑体" panose="02010609060101010101" pitchFamily="49" charset="-122"/>
                    <a:cs typeface="Times New Roman" panose="02020603050405020304" pitchFamily="18" charset="0"/>
                  </a:rPr>
                  <a:t>c</a:t>
                </a:r>
                <a:r>
                  <a:rPr lang="zh-CN" altLang="zh-CN" sz="1600" b="0" kern="100" dirty="0">
                    <a:solidFill>
                      <a:srgbClr val="000000"/>
                    </a:solidFill>
                    <a:effectLst/>
                    <a:latin typeface="+mn-lt"/>
                    <a:ea typeface="黑体" panose="02010609060101010101" pitchFamily="49" charset="-122"/>
                    <a:cs typeface="Times New Roman" panose="02020603050405020304" pitchFamily="18" charset="0"/>
                  </a:rPr>
                  <a:t>是否为候选集</a:t>
                </a:r>
              </a:p>
              <a:p>
                <a:pPr algn="just">
                  <a:lnSpc>
                    <a:spcPts val="1900"/>
                  </a:lnSpc>
                </a:pPr>
                <a:r>
                  <a:rPr lang="en-US" altLang="zh-CN" sz="1600" b="0" kern="100" dirty="0">
                    <a:solidFill>
                      <a:srgbClr val="000000"/>
                    </a:solidFill>
                    <a:effectLst/>
                    <a:latin typeface="+mn-lt"/>
                    <a:ea typeface="黑体" panose="02010609060101010101" pitchFamily="49" charset="-122"/>
                    <a:cs typeface="Times New Roman" panose="02020603050405020304" pitchFamily="18" charset="0"/>
                  </a:rPr>
                  <a:t>             </a:t>
                </a:r>
                <a:r>
                  <a:rPr lang="en-US" altLang="zh-CN" sz="1600" b="0" i="1" kern="100" dirty="0">
                    <a:solidFill>
                      <a:srgbClr val="000000"/>
                    </a:solidFill>
                    <a:effectLst/>
                    <a:latin typeface="+mn-lt"/>
                    <a:ea typeface="黑体" panose="02010609060101010101" pitchFamily="49" charset="-122"/>
                    <a:cs typeface="Times New Roman" panose="02020603050405020304" pitchFamily="18" charset="0"/>
                  </a:rPr>
                  <a:t> </a:t>
                </a:r>
                <a:r>
                  <a:rPr lang="en-US" altLang="zh-CN" sz="1600" b="0" i="1" kern="100" dirty="0" err="1">
                    <a:solidFill>
                      <a:srgbClr val="000000"/>
                    </a:solidFill>
                    <a:effectLst/>
                    <a:latin typeface="+mn-lt"/>
                    <a:ea typeface="黑体" panose="02010609060101010101" pitchFamily="49" charset="-122"/>
                    <a:cs typeface="Times New Roman" panose="02020603050405020304" pitchFamily="18" charset="0"/>
                  </a:rPr>
                  <a:t>C</a:t>
                </a:r>
                <a:r>
                  <a:rPr lang="en-US" altLang="zh-CN" sz="1600" b="0" i="1" kern="100" baseline="-25000" dirty="0" err="1">
                    <a:solidFill>
                      <a:srgbClr val="000000"/>
                    </a:solidFill>
                    <a:effectLst/>
                    <a:latin typeface="+mn-lt"/>
                    <a:ea typeface="黑体" panose="02010609060101010101" pitchFamily="49" charset="-122"/>
                    <a:cs typeface="Times New Roman" panose="02020603050405020304" pitchFamily="18" charset="0"/>
                  </a:rPr>
                  <a:t>k</a:t>
                </a:r>
                <a:r>
                  <a:rPr lang="en-US" altLang="zh-CN" sz="1600" b="0" kern="100" dirty="0" err="1">
                    <a:solidFill>
                      <a:srgbClr val="000000"/>
                    </a:solidFill>
                    <a:effectLst/>
                    <a:latin typeface="+mn-lt"/>
                    <a:ea typeface="黑体" panose="02010609060101010101" pitchFamily="49" charset="-122"/>
                    <a:cs typeface="Times New Roman" panose="02020603050405020304" pitchFamily="18" charset="0"/>
                  </a:rPr>
                  <a:t>←</a:t>
                </a:r>
                <a:r>
                  <a:rPr lang="en-US" altLang="zh-CN" sz="1600" b="0" i="1" kern="100" dirty="0" err="1">
                    <a:solidFill>
                      <a:srgbClr val="000000"/>
                    </a:solidFill>
                    <a:effectLst/>
                    <a:latin typeface="+mn-lt"/>
                    <a:ea typeface="黑体" panose="02010609060101010101" pitchFamily="49" charset="-122"/>
                    <a:cs typeface="Times New Roman" panose="02020603050405020304" pitchFamily="18" charset="0"/>
                  </a:rPr>
                  <a:t>C</a:t>
                </a:r>
                <a:r>
                  <a:rPr lang="en-US" altLang="zh-CN" sz="1600" b="0" i="1" kern="100" baseline="-25000" dirty="0" err="1">
                    <a:solidFill>
                      <a:srgbClr val="000000"/>
                    </a:solidFill>
                    <a:effectLst/>
                    <a:latin typeface="+mn-lt"/>
                    <a:ea typeface="黑体" panose="02010609060101010101" pitchFamily="49" charset="-122"/>
                    <a:cs typeface="Times New Roman" panose="02020603050405020304" pitchFamily="18" charset="0"/>
                  </a:rPr>
                  <a:t>k</a:t>
                </a:r>
                <a:r>
                  <a:rPr lang="en-US" altLang="zh-CN" sz="1600" b="0" kern="100" dirty="0">
                    <a:solidFill>
                      <a:srgbClr val="000000"/>
                    </a:solidFill>
                    <a:effectLst/>
                    <a:latin typeface="+mn-lt"/>
                    <a:ea typeface="黑体" panose="02010609060101010101" pitchFamily="49" charset="-122"/>
                    <a:cs typeface="Times New Roman" panose="02020603050405020304" pitchFamily="18" charset="0"/>
                  </a:rPr>
                  <a:t>\{</a:t>
                </a:r>
                <a:r>
                  <a:rPr lang="en-US" altLang="zh-CN" sz="1600" b="0" i="1" kern="100" dirty="0">
                    <a:solidFill>
                      <a:srgbClr val="000000"/>
                    </a:solidFill>
                    <a:effectLst/>
                    <a:latin typeface="+mn-lt"/>
                    <a:ea typeface="黑体" panose="02010609060101010101" pitchFamily="49" charset="-122"/>
                    <a:cs typeface="Times New Roman" panose="02020603050405020304" pitchFamily="18" charset="0"/>
                  </a:rPr>
                  <a:t>c</a:t>
                </a:r>
                <a:r>
                  <a:rPr lang="en-US" altLang="zh-CN" sz="1600" b="0" kern="100" dirty="0">
                    <a:solidFill>
                      <a:srgbClr val="000000"/>
                    </a:solidFill>
                    <a:effectLst/>
                    <a:latin typeface="+mn-lt"/>
                    <a:ea typeface="黑体" panose="02010609060101010101" pitchFamily="49" charset="-122"/>
                    <a:cs typeface="Times New Roman" panose="02020603050405020304" pitchFamily="18" charset="0"/>
                  </a:rPr>
                  <a:t>}</a:t>
                </a:r>
                <a:endParaRPr lang="zh-CN" altLang="zh-CN" sz="1600" b="0" kern="100" dirty="0">
                  <a:solidFill>
                    <a:srgbClr val="000000"/>
                  </a:solidFill>
                  <a:effectLst/>
                  <a:latin typeface="+mn-lt"/>
                  <a:ea typeface="黑体" panose="02010609060101010101" pitchFamily="49" charset="-122"/>
                  <a:cs typeface="Times New Roman" panose="02020603050405020304" pitchFamily="18" charset="0"/>
                </a:endParaRPr>
              </a:p>
              <a:p>
                <a:pPr algn="just">
                  <a:lnSpc>
                    <a:spcPts val="1900"/>
                  </a:lnSpc>
                </a:pPr>
                <a:r>
                  <a:rPr lang="en-US" altLang="zh-CN" sz="1600" b="0" kern="100" dirty="0">
                    <a:solidFill>
                      <a:srgbClr val="000000"/>
                    </a:solidFill>
                    <a:effectLst/>
                    <a:latin typeface="+mn-lt"/>
                    <a:ea typeface="黑体" panose="02010609060101010101" pitchFamily="49" charset="-122"/>
                    <a:cs typeface="Times New Roman" panose="02020603050405020304" pitchFamily="18" charset="0"/>
                  </a:rPr>
                  <a:t>          Else</a:t>
                </a:r>
                <a:endParaRPr lang="zh-CN" altLang="zh-CN" sz="1600" b="0" kern="100" dirty="0">
                  <a:solidFill>
                    <a:srgbClr val="000000"/>
                  </a:solidFill>
                  <a:effectLst/>
                  <a:latin typeface="+mn-lt"/>
                  <a:ea typeface="黑体" panose="02010609060101010101" pitchFamily="49" charset="-122"/>
                  <a:cs typeface="Times New Roman" panose="02020603050405020304" pitchFamily="18" charset="0"/>
                </a:endParaRPr>
              </a:p>
              <a:p>
                <a:pPr algn="just">
                  <a:lnSpc>
                    <a:spcPts val="1900"/>
                  </a:lnSpc>
                </a:pPr>
                <a:r>
                  <a:rPr lang="en-US" altLang="zh-CN" sz="1600" b="0" kern="100" dirty="0">
                    <a:solidFill>
                      <a:srgbClr val="000000"/>
                    </a:solidFill>
                    <a:effectLst/>
                    <a:latin typeface="+mn-lt"/>
                    <a:ea typeface="黑体" panose="02010609060101010101" pitchFamily="49" charset="-122"/>
                    <a:cs typeface="Times New Roman" panose="02020603050405020304" pitchFamily="18" charset="0"/>
                  </a:rPr>
                  <a:t>              </a:t>
                </a:r>
                <a:r>
                  <a:rPr lang="en-US" altLang="zh-CN" sz="1600" b="0" i="1" kern="100" dirty="0" err="1">
                    <a:solidFill>
                      <a:srgbClr val="000000"/>
                    </a:solidFill>
                    <a:effectLst/>
                    <a:latin typeface="+mn-lt"/>
                    <a:ea typeface="黑体" panose="02010609060101010101" pitchFamily="49" charset="-122"/>
                    <a:cs typeface="Times New Roman" panose="02020603050405020304" pitchFamily="18" charset="0"/>
                  </a:rPr>
                  <a:t>C</a:t>
                </a:r>
                <a:r>
                  <a:rPr lang="en-US" altLang="zh-CN" sz="1600" b="0" i="1" kern="100" baseline="-25000" dirty="0" err="1">
                    <a:solidFill>
                      <a:srgbClr val="000000"/>
                    </a:solidFill>
                    <a:effectLst/>
                    <a:latin typeface="+mn-lt"/>
                    <a:ea typeface="黑体" panose="02010609060101010101" pitchFamily="49" charset="-122"/>
                    <a:cs typeface="Times New Roman" panose="02020603050405020304" pitchFamily="18" charset="0"/>
                  </a:rPr>
                  <a:t>k</a:t>
                </a:r>
                <a:r>
                  <a:rPr lang="en-US" altLang="zh-CN" sz="1600" b="0" kern="100" dirty="0" err="1">
                    <a:solidFill>
                      <a:srgbClr val="000000"/>
                    </a:solidFill>
                    <a:effectLst/>
                    <a:latin typeface="+mn-lt"/>
                    <a:ea typeface="黑体" panose="02010609060101010101" pitchFamily="49" charset="-122"/>
                    <a:cs typeface="Times New Roman" panose="02020603050405020304" pitchFamily="18" charset="0"/>
                  </a:rPr>
                  <a:t>←</a:t>
                </a:r>
                <a:r>
                  <a:rPr lang="en-US" altLang="zh-CN" sz="1600" b="0" i="1" kern="100" dirty="0" err="1">
                    <a:solidFill>
                      <a:srgbClr val="000000"/>
                    </a:solidFill>
                    <a:effectLst/>
                    <a:latin typeface="+mn-lt"/>
                    <a:ea typeface="黑体" panose="02010609060101010101" pitchFamily="49" charset="-122"/>
                    <a:cs typeface="Times New Roman" panose="02020603050405020304" pitchFamily="18" charset="0"/>
                  </a:rPr>
                  <a:t>C</a:t>
                </a:r>
                <a:r>
                  <a:rPr lang="en-US" altLang="zh-CN" sz="1600" b="0" i="1" kern="100" baseline="-25000" dirty="0" err="1">
                    <a:solidFill>
                      <a:srgbClr val="000000"/>
                    </a:solidFill>
                    <a:effectLst/>
                    <a:latin typeface="+mn-lt"/>
                    <a:ea typeface="黑体" panose="02010609060101010101" pitchFamily="49" charset="-122"/>
                    <a:cs typeface="Times New Roman" panose="02020603050405020304" pitchFamily="18" charset="0"/>
                  </a:rPr>
                  <a:t>k</a:t>
                </a:r>
                <a:r>
                  <a:rPr lang="en-US" altLang="zh-CN" sz="1600" b="0" kern="100" dirty="0">
                    <a:solidFill>
                      <a:srgbClr val="000000"/>
                    </a:solidFill>
                    <a:effectLst/>
                    <a:latin typeface="+mn-lt"/>
                    <a:ea typeface="黑体" panose="02010609060101010101" pitchFamily="49" charset="-122"/>
                    <a:cs typeface="Times New Roman" panose="02020603050405020304" pitchFamily="18" charset="0"/>
                    <a:sym typeface="Symbol" panose="05050102010706020507" pitchFamily="18" charset="2"/>
                  </a:rPr>
                  <a:t></a:t>
                </a:r>
                <a:r>
                  <a:rPr lang="en-US" altLang="zh-CN" sz="1600" b="0" kern="100" dirty="0">
                    <a:solidFill>
                      <a:srgbClr val="000000"/>
                    </a:solidFill>
                    <a:effectLst/>
                    <a:latin typeface="+mn-lt"/>
                    <a:ea typeface="黑体" panose="02010609060101010101" pitchFamily="49" charset="-122"/>
                    <a:cs typeface="Times New Roman" panose="02020603050405020304" pitchFamily="18" charset="0"/>
                  </a:rPr>
                  <a:t>{</a:t>
                </a:r>
                <a:r>
                  <a:rPr lang="en-US" altLang="zh-CN" sz="1600" b="0" i="1" kern="100" dirty="0">
                    <a:solidFill>
                      <a:srgbClr val="000000"/>
                    </a:solidFill>
                    <a:effectLst/>
                    <a:latin typeface="+mn-lt"/>
                    <a:ea typeface="黑体" panose="02010609060101010101" pitchFamily="49" charset="-122"/>
                    <a:cs typeface="Times New Roman" panose="02020603050405020304" pitchFamily="18" charset="0"/>
                  </a:rPr>
                  <a:t>c</a:t>
                </a:r>
                <a:r>
                  <a:rPr lang="en-US" altLang="zh-CN" sz="1600" b="0" kern="100" dirty="0">
                    <a:solidFill>
                      <a:srgbClr val="000000"/>
                    </a:solidFill>
                    <a:effectLst/>
                    <a:latin typeface="+mn-lt"/>
                    <a:ea typeface="黑体" panose="02010609060101010101" pitchFamily="49" charset="-122"/>
                    <a:cs typeface="Times New Roman" panose="02020603050405020304" pitchFamily="18" charset="0"/>
                  </a:rPr>
                  <a:t>}</a:t>
                </a:r>
                <a:endParaRPr lang="zh-CN" altLang="zh-CN" sz="1600" b="0" kern="100" dirty="0">
                  <a:solidFill>
                    <a:srgbClr val="000000"/>
                  </a:solidFill>
                  <a:effectLst/>
                  <a:latin typeface="+mn-lt"/>
                  <a:ea typeface="黑体" panose="02010609060101010101" pitchFamily="49" charset="-122"/>
                  <a:cs typeface="Times New Roman" panose="02020603050405020304" pitchFamily="18" charset="0"/>
                </a:endParaRPr>
              </a:p>
              <a:p>
                <a:pPr algn="just">
                  <a:lnSpc>
                    <a:spcPts val="1900"/>
                  </a:lnSpc>
                </a:pPr>
                <a:r>
                  <a:rPr lang="en-US" altLang="zh-CN" sz="1600" b="0" kern="100" dirty="0">
                    <a:solidFill>
                      <a:srgbClr val="000000"/>
                    </a:solidFill>
                    <a:effectLst/>
                    <a:latin typeface="+mn-lt"/>
                    <a:ea typeface="黑体" panose="02010609060101010101" pitchFamily="49" charset="-122"/>
                    <a:cs typeface="Times New Roman" panose="02020603050405020304" pitchFamily="18" charset="0"/>
                  </a:rPr>
                  <a:t>          End If</a:t>
                </a:r>
                <a:endParaRPr lang="zh-CN" altLang="zh-CN" sz="1600" b="0" kern="100" dirty="0">
                  <a:solidFill>
                    <a:srgbClr val="000000"/>
                  </a:solidFill>
                  <a:effectLst/>
                  <a:latin typeface="+mn-lt"/>
                  <a:ea typeface="黑体" panose="02010609060101010101" pitchFamily="49" charset="-122"/>
                  <a:cs typeface="Times New Roman" panose="02020603050405020304" pitchFamily="18" charset="0"/>
                </a:endParaRPr>
              </a:p>
              <a:p>
                <a:pPr algn="just">
                  <a:lnSpc>
                    <a:spcPts val="1900"/>
                  </a:lnSpc>
                </a:pPr>
                <a:r>
                  <a:rPr lang="en-US" altLang="zh-CN" sz="1600" b="0" kern="100" dirty="0">
                    <a:solidFill>
                      <a:srgbClr val="000000"/>
                    </a:solidFill>
                    <a:effectLst/>
                    <a:latin typeface="+mn-lt"/>
                    <a:ea typeface="黑体" panose="02010609060101010101" pitchFamily="49" charset="-122"/>
                    <a:cs typeface="Times New Roman" panose="02020603050405020304" pitchFamily="18" charset="0"/>
                  </a:rPr>
                  <a:t>    End For</a:t>
                </a:r>
                <a:endParaRPr lang="zh-CN" altLang="zh-CN" sz="1600" b="0" kern="100" dirty="0">
                  <a:solidFill>
                    <a:srgbClr val="000000"/>
                  </a:solidFill>
                  <a:effectLst/>
                  <a:latin typeface="+mn-lt"/>
                  <a:ea typeface="黑体" panose="02010609060101010101" pitchFamily="49" charset="-122"/>
                  <a:cs typeface="Times New Roman" panose="02020603050405020304" pitchFamily="18" charset="0"/>
                </a:endParaRPr>
              </a:p>
              <a:p>
                <a:pPr algn="just">
                  <a:lnSpc>
                    <a:spcPts val="1900"/>
                  </a:lnSpc>
                </a:pPr>
                <a:r>
                  <a:rPr lang="en-US" altLang="zh-CN" sz="1600" b="0" kern="100" dirty="0">
                    <a:solidFill>
                      <a:srgbClr val="000000"/>
                    </a:solidFill>
                    <a:effectLst/>
                    <a:latin typeface="+mn-lt"/>
                    <a:ea typeface="黑体" panose="02010609060101010101" pitchFamily="49" charset="-122"/>
                    <a:cs typeface="Times New Roman" panose="02020603050405020304" pitchFamily="18" charset="0"/>
                  </a:rPr>
                  <a:t>End For</a:t>
                </a:r>
                <a:endParaRPr lang="zh-CN" altLang="zh-CN" sz="1600" b="0" kern="100" dirty="0">
                  <a:solidFill>
                    <a:srgbClr val="000000"/>
                  </a:solidFill>
                  <a:effectLst/>
                  <a:latin typeface="+mn-lt"/>
                  <a:ea typeface="黑体" panose="02010609060101010101" pitchFamily="49" charset="-122"/>
                  <a:cs typeface="Times New Roman" panose="02020603050405020304" pitchFamily="18" charset="0"/>
                </a:endParaRPr>
              </a:p>
              <a:p>
                <a:pPr>
                  <a:lnSpc>
                    <a:spcPts val="1900"/>
                  </a:lnSpc>
                </a:pPr>
                <a:r>
                  <a:rPr lang="en-US" altLang="zh-CN" sz="1600" b="0" dirty="0">
                    <a:solidFill>
                      <a:srgbClr val="000000"/>
                    </a:solidFill>
                    <a:effectLst/>
                    <a:latin typeface="+mn-lt"/>
                    <a:ea typeface="黑体" panose="02010609060101010101" pitchFamily="49" charset="-122"/>
                  </a:rPr>
                  <a:t>Return </a:t>
                </a:r>
                <a:r>
                  <a:rPr lang="en-US" altLang="zh-CN" sz="1600" b="0" i="1" dirty="0">
                    <a:solidFill>
                      <a:srgbClr val="000000"/>
                    </a:solidFill>
                    <a:effectLst/>
                    <a:latin typeface="+mn-lt"/>
                    <a:ea typeface="黑体" panose="02010609060101010101" pitchFamily="49" charset="-122"/>
                  </a:rPr>
                  <a:t>C</a:t>
                </a:r>
                <a:r>
                  <a:rPr lang="en-US" altLang="zh-CN" sz="1600" b="0" i="1" baseline="-25000" dirty="0">
                    <a:solidFill>
                      <a:srgbClr val="000000"/>
                    </a:solidFill>
                    <a:effectLst/>
                    <a:latin typeface="+mn-lt"/>
                    <a:ea typeface="黑体" panose="02010609060101010101" pitchFamily="49" charset="-122"/>
                  </a:rPr>
                  <a:t>k</a:t>
                </a:r>
                <a:endParaRPr lang="zh-CN" altLang="en-US" sz="1600" b="0" dirty="0">
                  <a:solidFill>
                    <a:srgbClr val="000000"/>
                  </a:solidFill>
                  <a:latin typeface="+mn-lt"/>
                  <a:ea typeface="黑体" panose="02010609060101010101" pitchFamily="49" charset="-122"/>
                </a:endParaRPr>
              </a:p>
            </p:txBody>
          </p:sp>
        </mc:Choice>
        <mc:Fallback xmlns="">
          <p:sp>
            <p:nvSpPr>
              <p:cNvPr id="55" name="文本框 54">
                <a:extLst>
                  <a:ext uri="{FF2B5EF4-FFF2-40B4-BE49-F238E27FC236}">
                    <a16:creationId xmlns:a16="http://schemas.microsoft.com/office/drawing/2014/main" id="{1ADDF909-913D-643C-787E-44B745AF0016}"/>
                  </a:ext>
                </a:extLst>
              </p:cNvPr>
              <p:cNvSpPr txBox="1">
                <a:spLocks noRot="1" noChangeAspect="1" noMove="1" noResize="1" noEditPoints="1" noAdjustHandles="1" noChangeArrowheads="1" noChangeShapeType="1" noTextEdit="1"/>
              </p:cNvSpPr>
              <p:nvPr/>
            </p:nvSpPr>
            <p:spPr>
              <a:xfrm>
                <a:off x="1104281" y="2060848"/>
                <a:ext cx="8064896" cy="4094454"/>
              </a:xfrm>
              <a:prstGeom prst="rect">
                <a:avLst/>
              </a:prstGeom>
              <a:blipFill>
                <a:blip r:embed="rId2"/>
                <a:stretch>
                  <a:fillRect l="-378" t="-744" b="-893"/>
                </a:stretch>
              </a:blipFill>
            </p:spPr>
            <p:txBody>
              <a:bodyPr/>
              <a:lstStyle/>
              <a:p>
                <a:r>
                  <a:rPr lang="zh-CN" altLang="en-US">
                    <a:noFill/>
                  </a:rPr>
                  <a:t> </a:t>
                </a:r>
              </a:p>
            </p:txBody>
          </p:sp>
        </mc:Fallback>
      </mc:AlternateContent>
      <p:sp>
        <p:nvSpPr>
          <p:cNvPr id="14" name="AutoShape 6">
            <a:extLst>
              <a:ext uri="{FF2B5EF4-FFF2-40B4-BE49-F238E27FC236}">
                <a16:creationId xmlns:a16="http://schemas.microsoft.com/office/drawing/2014/main" id="{314307A1-9E37-FAF8-1E48-5E55FC1F3B3C}"/>
              </a:ext>
            </a:extLst>
          </p:cNvPr>
          <p:cNvSpPr>
            <a:spLocks noChangeArrowheads="1"/>
          </p:cNvSpPr>
          <p:nvPr/>
        </p:nvSpPr>
        <p:spPr bwMode="auto">
          <a:xfrm>
            <a:off x="7020272" y="3162300"/>
            <a:ext cx="1224136" cy="414109"/>
          </a:xfrm>
          <a:prstGeom prst="wedgeRoundRectCallout">
            <a:avLst>
              <a:gd name="adj1" fmla="val -166196"/>
              <a:gd name="adj2" fmla="val 54322"/>
              <a:gd name="adj3" fmla="val 16667"/>
            </a:avLst>
          </a:prstGeom>
          <a:solidFill>
            <a:schemeClr val="accent1"/>
          </a:solidFill>
          <a:ln w="9525">
            <a:solidFill>
              <a:schemeClr val="tx1"/>
            </a:solidFill>
            <a:miter lim="800000"/>
            <a:headEnd/>
            <a:tailEnd/>
          </a:ln>
          <a:effectLst/>
        </p:spPr>
        <p:txBody>
          <a:bodyPr tIns="72000"/>
          <a:lstStyle/>
          <a:p>
            <a:pPr algn="ctr">
              <a:lnSpc>
                <a:spcPct val="80000"/>
              </a:lnSpc>
              <a:spcBef>
                <a:spcPts val="200"/>
              </a:spcBef>
            </a:pPr>
            <a:r>
              <a:rPr lang="zh-CN" altLang="en-US" sz="2000" b="0" dirty="0"/>
              <a:t>连接步</a:t>
            </a:r>
            <a:endParaRPr lang="en-US" altLang="zh-CN" sz="2000" b="0" dirty="0"/>
          </a:p>
        </p:txBody>
      </p:sp>
      <mc:AlternateContent xmlns:mc="http://schemas.openxmlformats.org/markup-compatibility/2006" xmlns:a14="http://schemas.microsoft.com/office/drawing/2010/main">
        <mc:Choice Requires="a14">
          <p:sp>
            <p:nvSpPr>
              <p:cNvPr id="2" name="思想气泡: 云 1">
                <a:extLst>
                  <a:ext uri="{FF2B5EF4-FFF2-40B4-BE49-F238E27FC236}">
                    <a16:creationId xmlns:a16="http://schemas.microsoft.com/office/drawing/2014/main" id="{C2580E75-4E81-4F28-8924-38903067865E}"/>
                  </a:ext>
                </a:extLst>
              </p:cNvPr>
              <p:cNvSpPr/>
              <p:nvPr/>
            </p:nvSpPr>
            <p:spPr bwMode="auto">
              <a:xfrm>
                <a:off x="5580112" y="4797152"/>
                <a:ext cx="2088232" cy="864096"/>
              </a:xfrm>
              <a:prstGeom prst="cloudCallout">
                <a:avLst>
                  <a:gd name="adj1" fmla="val -172217"/>
                  <a:gd name="adj2" fmla="val -113869"/>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indent="-342900" algn="ctr"/>
                <a:r>
                  <a:rPr lang="zh-CN" altLang="zh-CN" sz="1800" b="0" kern="100" dirty="0">
                    <a:solidFill>
                      <a:srgbClr val="002060"/>
                    </a:solidFill>
                    <a:latin typeface="+mn-lt"/>
                    <a:ea typeface="黑体" panose="02010609060101010101" pitchFamily="49" charset="-122"/>
                    <a:cs typeface="Times New Roman" panose="02020603050405020304" pitchFamily="18" charset="0"/>
                  </a:rPr>
                  <a:t>时间复杂度</a:t>
                </a:r>
                <a:r>
                  <a:rPr lang="zh-CN" altLang="en-US" sz="1800" b="0" kern="100" dirty="0">
                    <a:solidFill>
                      <a:srgbClr val="002060"/>
                    </a:solidFill>
                    <a:latin typeface="+mn-lt"/>
                    <a:ea typeface="黑体" panose="02010609060101010101" pitchFamily="49" charset="-122"/>
                    <a:cs typeface="Times New Roman" panose="02020603050405020304" pitchFamily="18" charset="0"/>
                  </a:rPr>
                  <a:t>：</a:t>
                </a:r>
                <a:r>
                  <a:rPr lang="en-US" altLang="zh-CN" sz="1800" b="0" i="1" kern="100" dirty="0">
                    <a:solidFill>
                      <a:srgbClr val="FF0000"/>
                    </a:solidFill>
                    <a:latin typeface="+mn-lt"/>
                    <a:ea typeface="黑体" panose="02010609060101010101" pitchFamily="49" charset="-122"/>
                    <a:cs typeface="Times New Roman" panose="02020603050405020304" pitchFamily="18" charset="0"/>
                  </a:rPr>
                  <a:t>O</a:t>
                </a:r>
                <a:r>
                  <a:rPr lang="en-US" altLang="zh-CN" sz="1800" b="0" kern="100" dirty="0">
                    <a:solidFill>
                      <a:srgbClr val="FF0000"/>
                    </a:solidFill>
                    <a:latin typeface="+mn-lt"/>
                    <a:ea typeface="黑体" panose="02010609060101010101" pitchFamily="49" charset="-122"/>
                    <a:cs typeface="Times New Roman" panose="02020603050405020304" pitchFamily="18" charset="0"/>
                  </a:rPr>
                  <a:t>(</a:t>
                </a:r>
                <a14:m>
                  <m:oMath xmlns:m="http://schemas.openxmlformats.org/officeDocument/2006/math">
                    <m:sSup>
                      <m:sSupPr>
                        <m:ctrlPr>
                          <a:rPr lang="zh-CN" altLang="zh-CN" sz="1800" b="0"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b="0" i="1" kern="100">
                            <a:solidFill>
                              <a:srgbClr val="FF0000"/>
                            </a:solidFill>
                            <a:latin typeface="Cambria Math" panose="02040503050406030204" pitchFamily="18" charset="0"/>
                            <a:ea typeface="宋体" panose="02010600030101010101" pitchFamily="2" charset="-122"/>
                            <a:cs typeface="Times New Roman" panose="02020603050405020304" pitchFamily="18" charset="0"/>
                          </a:rPr>
                          <m:t>𝑁</m:t>
                        </m:r>
                      </m:e>
                      <m:sup>
                        <m:r>
                          <a:rPr lang="en-US" altLang="zh-CN" sz="1800" b="0" i="1" kern="100">
                            <a:solidFill>
                              <a:srgbClr val="FF0000"/>
                            </a:solidFill>
                            <a:latin typeface="Cambria Math" panose="02040503050406030204" pitchFamily="18" charset="0"/>
                            <a:ea typeface="宋体" panose="02010600030101010101" pitchFamily="2" charset="-122"/>
                            <a:cs typeface="Times New Roman" panose="02020603050405020304" pitchFamily="18" charset="0"/>
                          </a:rPr>
                          <m:t>2</m:t>
                        </m:r>
                      </m:sup>
                    </m:sSup>
                  </m:oMath>
                </a14:m>
                <a:r>
                  <a:rPr lang="en-US" altLang="zh-CN" sz="1800" b="0" kern="100" dirty="0">
                    <a:solidFill>
                      <a:srgbClr val="FF0000"/>
                    </a:solidFill>
                    <a:latin typeface="+mn-lt"/>
                    <a:ea typeface="黑体" panose="02010609060101010101" pitchFamily="49" charset="-122"/>
                    <a:cs typeface="Times New Roman" panose="02020603050405020304" pitchFamily="18" charset="0"/>
                  </a:rPr>
                  <a:t>)</a:t>
                </a:r>
                <a:endParaRPr lang="zh-CN" altLang="en-US" sz="1800" dirty="0">
                  <a:solidFill>
                    <a:srgbClr val="FF0000"/>
                  </a:solidFill>
                  <a:latin typeface="+mn-lt"/>
                  <a:ea typeface="黑体" panose="02010609060101010101" pitchFamily="49" charset="-122"/>
                </a:endParaRPr>
              </a:p>
              <a:p>
                <a:pPr marL="342900" marR="0" indent="-34290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1" lang="zh-CN" altLang="en-US" sz="1800" b="1" i="0" u="none" strike="noStrike" cap="none" normalizeH="0" baseline="0" dirty="0">
                  <a:ln>
                    <a:noFill/>
                  </a:ln>
                  <a:solidFill>
                    <a:schemeClr val="tx1"/>
                  </a:solidFill>
                  <a:effectLst/>
                  <a:latin typeface="+mn-lt"/>
                  <a:ea typeface="黑体" panose="02010609060101010101" pitchFamily="49" charset="-122"/>
                </a:endParaRPr>
              </a:p>
            </p:txBody>
          </p:sp>
        </mc:Choice>
        <mc:Fallback xmlns="">
          <p:sp>
            <p:nvSpPr>
              <p:cNvPr id="2" name="思想气泡: 云 1">
                <a:extLst>
                  <a:ext uri="{FF2B5EF4-FFF2-40B4-BE49-F238E27FC236}">
                    <a16:creationId xmlns:a16="http://schemas.microsoft.com/office/drawing/2014/main" id="{C2580E75-4E81-4F28-8924-38903067865E}"/>
                  </a:ext>
                </a:extLst>
              </p:cNvPr>
              <p:cNvSpPr>
                <a:spLocks noRot="1" noChangeAspect="1" noMove="1" noResize="1" noEditPoints="1" noAdjustHandles="1" noChangeArrowheads="1" noChangeShapeType="1" noTextEdit="1"/>
              </p:cNvSpPr>
              <p:nvPr/>
            </p:nvSpPr>
            <p:spPr bwMode="auto">
              <a:xfrm>
                <a:off x="5580112" y="4797152"/>
                <a:ext cx="2088232" cy="864096"/>
              </a:xfrm>
              <a:prstGeom prst="cloudCallout">
                <a:avLst>
                  <a:gd name="adj1" fmla="val -172217"/>
                  <a:gd name="adj2" fmla="val -113869"/>
                </a:avLst>
              </a:prstGeom>
              <a:blipFill>
                <a:blip r:embed="rId3"/>
                <a:stretch>
                  <a:fillRect/>
                </a:stretch>
              </a:blipFill>
              <a:ln w="9525" cap="flat" cmpd="sng" algn="ctr">
                <a:solidFill>
                  <a:schemeClr val="tx1"/>
                </a:solidFill>
                <a:prstDash val="solid"/>
                <a:round/>
                <a:headEnd type="none" w="med" len="med"/>
                <a:tailEnd type="none" w="med" len="med"/>
              </a:ln>
              <a:effectLst/>
            </p:spPr>
            <p:txBody>
              <a:bodyPr/>
              <a:lstStyle/>
              <a:p>
                <a:r>
                  <a:rPr lang="zh-CN" altLang="en-US">
                    <a:noFill/>
                  </a:rPr>
                  <a:t> </a:t>
                </a:r>
              </a:p>
            </p:txBody>
          </p:sp>
        </mc:Fallback>
      </mc:AlternateContent>
    </p:spTree>
    <p:extLst>
      <p:ext uri="{BB962C8B-B14F-4D97-AF65-F5344CB8AC3E}">
        <p14:creationId xmlns:p14="http://schemas.microsoft.com/office/powerpoint/2010/main" val="228007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autoUpdateAnimBg="0"/>
    </p:bldLst>
  </p:timing>
</p:sld>
</file>

<file path=ppt/theme/theme1.xml><?xml version="1.0" encoding="utf-8"?>
<a:theme xmlns:a="http://schemas.openxmlformats.org/drawingml/2006/main" name="Straight Edge">
  <a:themeElements>
    <a:clrScheme name="Straight Edge 2">
      <a:dk1>
        <a:srgbClr val="003366"/>
      </a:dk1>
      <a:lt1>
        <a:srgbClr val="FFFFFF"/>
      </a:lt1>
      <a:dk2>
        <a:srgbClr val="003366"/>
      </a:dk2>
      <a:lt2>
        <a:srgbClr val="E3E2C7"/>
      </a:lt2>
      <a:accent1>
        <a:srgbClr val="CCCC99"/>
      </a:accent1>
      <a:accent2>
        <a:srgbClr val="003366"/>
      </a:accent2>
      <a:accent3>
        <a:srgbClr val="FFFFFF"/>
      </a:accent3>
      <a:accent4>
        <a:srgbClr val="002A56"/>
      </a:accent4>
      <a:accent5>
        <a:srgbClr val="E2E2CA"/>
      </a:accent5>
      <a:accent6>
        <a:srgbClr val="002D5C"/>
      </a:accent6>
      <a:hlink>
        <a:srgbClr val="003366"/>
      </a:hlink>
      <a:folHlink>
        <a:srgbClr val="800000"/>
      </a:folHlink>
    </a:clrScheme>
    <a:fontScheme name="Straight Edge">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chemeClr val="accent2"/>
          </a:buClr>
          <a:buSzTx/>
          <a:buFont typeface="Wingdings" pitchFamily="2" charset="2"/>
          <a:buNone/>
          <a:tabLst/>
          <a:defRPr kumimoji="1" lang="en-US" sz="2800" b="1" i="0" u="none" strike="noStrike" cap="none" normalizeH="0" baseline="0" smtClean="0">
            <a:ln>
              <a:noFill/>
            </a:ln>
            <a:solidFill>
              <a:schemeClr val="tx1"/>
            </a:solidFill>
            <a:effectLst/>
            <a:latin typeface="Times New Roman" pitchFamily="18" charset="0"/>
            <a:ea typeface="黑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chemeClr val="accent2"/>
          </a:buClr>
          <a:buSzTx/>
          <a:buFont typeface="Wingdings" pitchFamily="2" charset="2"/>
          <a:buNone/>
          <a:tabLst/>
          <a:defRPr kumimoji="1" lang="en-US" sz="2800" b="1" i="0" u="none" strike="noStrike" cap="none" normalizeH="0" baseline="0" smtClean="0">
            <a:ln>
              <a:noFill/>
            </a:ln>
            <a:solidFill>
              <a:schemeClr val="tx1"/>
            </a:solidFill>
            <a:effectLst/>
            <a:latin typeface="Times New Roman" pitchFamily="18" charset="0"/>
            <a:ea typeface="黑体" pitchFamily="2" charset="-122"/>
          </a:defRPr>
        </a:defPPr>
      </a:lstStyle>
    </a:lnDef>
  </a:objectDefaults>
  <a:extraClrSchemeLst>
    <a:extraClrScheme>
      <a:clrScheme name="Straight Edge 1">
        <a:dk1>
          <a:srgbClr val="008080"/>
        </a:dk1>
        <a:lt1>
          <a:srgbClr val="FFFFCC"/>
        </a:lt1>
        <a:dk2>
          <a:srgbClr val="009999"/>
        </a:dk2>
        <a:lt2>
          <a:srgbClr val="FFFF99"/>
        </a:lt2>
        <a:accent1>
          <a:srgbClr val="336699"/>
        </a:accent1>
        <a:accent2>
          <a:srgbClr val="FFFF99"/>
        </a:accent2>
        <a:accent3>
          <a:srgbClr val="AACACA"/>
        </a:accent3>
        <a:accent4>
          <a:srgbClr val="DADAAE"/>
        </a:accent4>
        <a:accent5>
          <a:srgbClr val="ADB8CA"/>
        </a:accent5>
        <a:accent6>
          <a:srgbClr val="E7E78A"/>
        </a:accent6>
        <a:hlink>
          <a:srgbClr val="FFFFCC"/>
        </a:hlink>
        <a:folHlink>
          <a:srgbClr val="DDDDDD"/>
        </a:folHlink>
      </a:clrScheme>
      <a:clrMap bg1="dk2" tx1="lt1" bg2="dk1" tx2="lt2" accent1="accent1" accent2="accent2" accent3="accent3" accent4="accent4" accent5="accent5" accent6="accent6" hlink="hlink" folHlink="folHlink"/>
    </a:extraClrScheme>
    <a:extraClrScheme>
      <a:clrScheme name="Straight Edge 2">
        <a:dk1>
          <a:srgbClr val="003366"/>
        </a:dk1>
        <a:lt1>
          <a:srgbClr val="FFFFFF"/>
        </a:lt1>
        <a:dk2>
          <a:srgbClr val="003366"/>
        </a:dk2>
        <a:lt2>
          <a:srgbClr val="E3E2C7"/>
        </a:lt2>
        <a:accent1>
          <a:srgbClr val="CCCC99"/>
        </a:accent1>
        <a:accent2>
          <a:srgbClr val="003366"/>
        </a:accent2>
        <a:accent3>
          <a:srgbClr val="FFFFFF"/>
        </a:accent3>
        <a:accent4>
          <a:srgbClr val="002A56"/>
        </a:accent4>
        <a:accent5>
          <a:srgbClr val="E2E2CA"/>
        </a:accent5>
        <a:accent6>
          <a:srgbClr val="002D5C"/>
        </a:accent6>
        <a:hlink>
          <a:srgbClr val="003366"/>
        </a:hlink>
        <a:folHlink>
          <a:srgbClr val="800000"/>
        </a:folHlink>
      </a:clrScheme>
      <a:clrMap bg1="lt1" tx1="dk1" bg2="lt2" tx2="dk2" accent1="accent1" accent2="accent2" accent3="accent3" accent4="accent4" accent5="accent5" accent6="accent6" hlink="hlink" folHlink="folHlink"/>
    </a:extraClrScheme>
    <a:extraClrScheme>
      <a:clrScheme name="Straight Edge 3">
        <a:dk1>
          <a:srgbClr val="000000"/>
        </a:dk1>
        <a:lt1>
          <a:srgbClr val="FFFFFF"/>
        </a:lt1>
        <a:dk2>
          <a:srgbClr val="000000"/>
        </a:dk2>
        <a:lt2>
          <a:srgbClr val="DDDDDD"/>
        </a:lt2>
        <a:accent1>
          <a:srgbClr val="DDDDDD"/>
        </a:accent1>
        <a:accent2>
          <a:srgbClr val="333333"/>
        </a:accent2>
        <a:accent3>
          <a:srgbClr val="FFFFFF"/>
        </a:accent3>
        <a:accent4>
          <a:srgbClr val="000000"/>
        </a:accent4>
        <a:accent5>
          <a:srgbClr val="EBEBEB"/>
        </a:accent5>
        <a:accent6>
          <a:srgbClr val="2D2D2D"/>
        </a:accent6>
        <a:hlink>
          <a:srgbClr val="808080"/>
        </a:hlink>
        <a:folHlink>
          <a:srgbClr val="808080"/>
        </a:folHlink>
      </a:clrScheme>
      <a:clrMap bg1="lt1" tx1="dk1" bg2="lt2" tx2="dk2" accent1="accent1" accent2="accent2" accent3="accent3" accent4="accent4" accent5="accent5" accent6="accent6" hlink="hlink" folHlink="folHlink"/>
    </a:extraClrScheme>
    <a:extraClrScheme>
      <a:clrScheme name="Straight Edge 4">
        <a:dk1>
          <a:srgbClr val="5F5F5F"/>
        </a:dk1>
        <a:lt1>
          <a:srgbClr val="FFFFFF"/>
        </a:lt1>
        <a:dk2>
          <a:srgbClr val="003366"/>
        </a:dk2>
        <a:lt2>
          <a:srgbClr val="FFFFFF"/>
        </a:lt2>
        <a:accent1>
          <a:srgbClr val="7E003F"/>
        </a:accent1>
        <a:accent2>
          <a:srgbClr val="DDDDDD"/>
        </a:accent2>
        <a:accent3>
          <a:srgbClr val="AAADB8"/>
        </a:accent3>
        <a:accent4>
          <a:srgbClr val="DADADA"/>
        </a:accent4>
        <a:accent5>
          <a:srgbClr val="C0AAAF"/>
        </a:accent5>
        <a:accent6>
          <a:srgbClr val="C8C8C8"/>
        </a:accent6>
        <a:hlink>
          <a:srgbClr val="969696"/>
        </a:hlink>
        <a:folHlink>
          <a:srgbClr val="DDDDDD"/>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traight Edge 2">
    <a:dk1>
      <a:srgbClr val="003366"/>
    </a:dk1>
    <a:lt1>
      <a:srgbClr val="FFFFFF"/>
    </a:lt1>
    <a:dk2>
      <a:srgbClr val="003366"/>
    </a:dk2>
    <a:lt2>
      <a:srgbClr val="E3E2C7"/>
    </a:lt2>
    <a:accent1>
      <a:srgbClr val="CCCC99"/>
    </a:accent1>
    <a:accent2>
      <a:srgbClr val="003366"/>
    </a:accent2>
    <a:accent3>
      <a:srgbClr val="FFFFFF"/>
    </a:accent3>
    <a:accent4>
      <a:srgbClr val="002A56"/>
    </a:accent4>
    <a:accent5>
      <a:srgbClr val="E2E2CA"/>
    </a:accent5>
    <a:accent6>
      <a:srgbClr val="002D5C"/>
    </a:accent6>
    <a:hlink>
      <a:srgbClr val="003366"/>
    </a:hlink>
    <a:folHlink>
      <a:srgbClr val="800000"/>
    </a:folHlink>
  </a:clrScheme>
</a:themeOverride>
</file>

<file path=docProps/app.xml><?xml version="1.0" encoding="utf-8"?>
<Properties xmlns="http://schemas.openxmlformats.org/officeDocument/2006/extended-properties" xmlns:vt="http://schemas.openxmlformats.org/officeDocument/2006/docPropsVTypes">
  <Template/>
  <TotalTime>2969</TotalTime>
  <Words>1722</Words>
  <Application>Microsoft Office PowerPoint</Application>
  <PresentationFormat>全屏显示(4:3)</PresentationFormat>
  <Paragraphs>175</Paragraphs>
  <Slides>17</Slides>
  <Notes>1</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17</vt:i4>
      </vt:variant>
    </vt:vector>
  </HeadingPairs>
  <TitlesOfParts>
    <vt:vector size="27" baseType="lpstr">
      <vt:lpstr>等线</vt:lpstr>
      <vt:lpstr>黑体</vt:lpstr>
      <vt:lpstr>宋体</vt:lpstr>
      <vt:lpstr>Arial</vt:lpstr>
      <vt:lpstr>Cambria Math</vt:lpstr>
      <vt:lpstr>Symbol</vt:lpstr>
      <vt:lpstr>Times New Roman</vt:lpstr>
      <vt:lpstr>Wingdings</vt:lpstr>
      <vt:lpstr>Straight Edge</vt:lpstr>
      <vt:lpstr>Equation</vt:lpstr>
      <vt:lpstr>第11章 频繁模式挖掘算法 </vt:lpstr>
      <vt:lpstr>提纲</vt:lpstr>
      <vt:lpstr>频繁模式挖掘概述</vt:lpstr>
      <vt:lpstr>提纲</vt:lpstr>
      <vt:lpstr>Apriori算法 (1)</vt:lpstr>
      <vt:lpstr>Apriori算法 (2)</vt:lpstr>
      <vt:lpstr>Apriori算法 (3)</vt:lpstr>
      <vt:lpstr>Apriori算法 (4)</vt:lpstr>
      <vt:lpstr>Apriori算法 (5)</vt:lpstr>
      <vt:lpstr>Apriori算法 (4)</vt:lpstr>
      <vt:lpstr>提纲</vt:lpstr>
      <vt:lpstr>Apriori算法示例 (1)</vt:lpstr>
      <vt:lpstr>Apriori算法示例 (2)</vt:lpstr>
      <vt:lpstr>PowerPoint 演示文稿</vt:lpstr>
      <vt:lpstr>提纲</vt:lpstr>
      <vt:lpstr>总结</vt:lpstr>
      <vt:lpstr>结语</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Kun Yue</dc:creator>
  <cp:lastModifiedBy>Kun Yue</cp:lastModifiedBy>
  <cp:revision>149</cp:revision>
  <dcterms:created xsi:type="dcterms:W3CDTF">1601-01-01T00:00:00Z</dcterms:created>
  <dcterms:modified xsi:type="dcterms:W3CDTF">2022-07-19T01:28:47Z</dcterms:modified>
</cp:coreProperties>
</file>