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14D47-7442-4FBF-806D-31878487FC2E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90025-D034-4B4B-A2C4-B4D850E98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6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라는 어떤 문제에 대하여 원래 성질이 동일한 </a:t>
            </a:r>
            <a:r>
              <a:rPr lang="en-US" altLang="ko-KR" dirty="0"/>
              <a:t>a</a:t>
            </a:r>
            <a:r>
              <a:rPr lang="ko-KR" altLang="en-US" dirty="0"/>
              <a:t>라는 여러 개의 부분 문제로 나누어 해결하여 그 합을 통해 다시 어떤 </a:t>
            </a:r>
            <a:r>
              <a:rPr lang="en-US" altLang="ko-KR" dirty="0"/>
              <a:t>A</a:t>
            </a:r>
            <a:r>
              <a:rPr lang="ko-KR" altLang="en-US" dirty="0"/>
              <a:t>라는 문제를 해결하는 방식</a:t>
            </a:r>
            <a:endParaRPr lang="en-US" altLang="ko-KR" dirty="0"/>
          </a:p>
          <a:p>
            <a:r>
              <a:rPr lang="en-US" altLang="ko-KR" dirty="0"/>
              <a:t>a`</a:t>
            </a:r>
            <a:r>
              <a:rPr lang="ko-KR" altLang="en-US" dirty="0"/>
              <a:t> 라는 작은 부분 문제를 해결하여 합을 통해 </a:t>
            </a:r>
            <a:r>
              <a:rPr lang="en-US" altLang="ko-KR" dirty="0"/>
              <a:t>a</a:t>
            </a:r>
            <a:r>
              <a:rPr lang="ko-KR" altLang="en-US" dirty="0"/>
              <a:t>를 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90025-D034-4B4B-A2C4-B4D850E981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90025-D034-4B4B-A2C4-B4D850E981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0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대량의 데이터를 일정 개수 단위로 지속적으로 분할</a:t>
            </a:r>
            <a:endParaRPr lang="en-US" altLang="ko-KR" dirty="0"/>
          </a:p>
          <a:p>
            <a:r>
              <a:rPr lang="ko-KR" altLang="en-US" dirty="0"/>
              <a:t>특정 단위</a:t>
            </a:r>
            <a:r>
              <a:rPr lang="en-US" altLang="ko-KR" dirty="0"/>
              <a:t>(</a:t>
            </a:r>
            <a:r>
              <a:rPr lang="ko-KR" altLang="en-US" dirty="0"/>
              <a:t>정복이 가능한 최소단위</a:t>
            </a:r>
            <a:r>
              <a:rPr lang="en-US" altLang="ko-KR" dirty="0"/>
              <a:t>)</a:t>
            </a:r>
            <a:r>
              <a:rPr lang="ko-KR" altLang="en-US" dirty="0"/>
              <a:t>에서 정렬</a:t>
            </a:r>
            <a:r>
              <a:rPr lang="en-US" altLang="ko-KR" dirty="0"/>
              <a:t>(</a:t>
            </a:r>
            <a:r>
              <a:rPr lang="ko-KR" altLang="en-US" dirty="0"/>
              <a:t>정복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정렬된 데이터를 지속적으로 결합해 나가며 정렬을 반복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90025-D034-4B4B-A2C4-B4D850E981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5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AD201-83FB-4D26-92F7-EDE3BAD93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DBBD7D-AEBC-4022-874E-9F1EA948B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F00DD-22DB-4659-9E64-9A9E41C2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C84A-1599-4E71-9771-B64765A392D2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3AFB3-25D5-4060-A7B8-DB716A96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14A3A-DACD-44DB-BD30-B8BAAA16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1AAD-0FF6-4F3A-BA69-515FC42B2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9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C2D63-BDE4-41C0-98E4-6249D1C6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D8F385-5AE5-4E30-9505-0E03AA64C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D2200-A98B-4462-9C54-5BBAC929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C84A-1599-4E71-9771-B64765A392D2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23D0-5D21-4A18-B04D-DE099AE0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42699-225C-4D2A-8AB9-DB2E793F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1AAD-0FF6-4F3A-BA69-515FC42B2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0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26A239-A83E-4832-BFA5-BD514A8AC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DA504D-53F9-4AA9-B308-44811151D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D066F-0452-4E9B-9BF0-E3606228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C84A-1599-4E71-9771-B64765A392D2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C891A-1010-4DB9-93F2-3105B60D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B2611-DCA3-4D2D-8D6F-316F6C78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1AAD-0FF6-4F3A-BA69-515FC42B2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8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A282-0B6C-49A9-BDAB-37891E82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6B040-DC05-410A-A193-D70479BA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63EEC-85AF-4FAF-A701-B93D4251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C84A-1599-4E71-9771-B64765A392D2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6170D-2F6D-4233-BCDF-3C51518D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C13A6-B91D-4B7D-82CF-04210784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1AAD-0FF6-4F3A-BA69-515FC42B2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940B1-EC95-4613-8207-E1480F29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36A2F-DA3B-4890-80CE-95C2ADAB3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842D3-1A40-4AD1-AB85-2C03A4B7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C84A-1599-4E71-9771-B64765A392D2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05395-427C-442E-9772-1E1EC3A8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F6767-4262-4DE4-BC84-BFE2895A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1AAD-0FF6-4F3A-BA69-515FC42B2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2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53683-9146-455F-8044-640E3092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0E426-536C-4B37-9521-A270960AA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98AE3-7AEE-423F-9B60-4A1CEAB93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766E0A-FF4D-42D2-BB96-B611BAB7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C84A-1599-4E71-9771-B64765A392D2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0ACD87-575E-4E7F-B3F6-1116680A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99FF6-4BF2-4DBC-8F30-6B40576B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1AAD-0FF6-4F3A-BA69-515FC42B2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C1288-EDF1-46C1-B5EB-B566DB29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CA5C3-17F6-4A43-81D7-D113F065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B73404-6499-4BC4-B697-C0E26CE82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4102E5-2551-4B4C-B9A8-5A3BCE925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B71031-093E-4CA8-8BF8-699773181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7D60F2-C554-49C1-9A19-DFFDD1A2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C84A-1599-4E71-9771-B64765A392D2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BAE8C8-0141-47FC-9C3E-EC3EC67C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F7477C-F680-45C1-9EC6-7B9AA80E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1AAD-0FF6-4F3A-BA69-515FC42B2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1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565C-E524-48BC-8C8A-4B8BEE1E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71866-C016-4487-A6CE-24D6861C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C84A-1599-4E71-9771-B64765A392D2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731EFB-FC58-4E1A-8157-A10344D3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65BF09-083E-420E-963B-43492D69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1AAD-0FF6-4F3A-BA69-515FC42B2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A9CC17-FD67-48DF-99AA-799AE9C5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C84A-1599-4E71-9771-B64765A392D2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DAE82C-4501-4DE1-A83C-7B82C7C8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9FF2FA-60B9-4F47-BD9D-0D80E327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1AAD-0FF6-4F3A-BA69-515FC42B2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9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945FF-16A6-407F-A16C-83C80858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6498D-CCE4-4405-BB7E-B829A1D04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1955A5-B9B8-4317-B236-D696433AC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F7FC4-2DD8-432F-90FC-86FA601F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C84A-1599-4E71-9771-B64765A392D2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228C2-2ED3-4CA2-BAB0-8FE0E3D2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C139C7-C90F-442D-9C81-5DB9282F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1AAD-0FF6-4F3A-BA69-515FC42B2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0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0D41F-FCED-4572-AA1B-423EFA9E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5F24AB-3885-41EB-A189-4079453FB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9A7C7-B043-44EE-9A51-0FE944C0C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CF0BF-4990-4DD5-9D8A-C8D690BA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C84A-1599-4E71-9771-B64765A392D2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69C36-3DD3-4D49-93EA-B18F00D5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83D04-770A-4F39-8CBC-43DA28BA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1AAD-0FF6-4F3A-BA69-515FC42B2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4E05B6-AE93-407D-988A-5A924FFC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354F3-3E65-44E5-A531-C99D4FE89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4EA17-182E-4F62-9B7C-22EA3C4D6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BC84A-1599-4E71-9771-B64765A392D2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F73AE-0C35-4D17-BDB6-9F19D937D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EE1C4-586D-48AF-B022-8D410AB73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1AAD-0FF6-4F3A-BA69-515FC42B2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8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E315C-1211-4D40-817B-18132E399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2829"/>
            <a:ext cx="9144000" cy="2945784"/>
          </a:xfrm>
        </p:spPr>
        <p:txBody>
          <a:bodyPr>
            <a:normAutofit/>
          </a:bodyPr>
          <a:lstStyle/>
          <a:p>
            <a:r>
              <a:rPr lang="ko-KR" altLang="en-US" dirty="0"/>
              <a:t>분할 정복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(Divide and Conquer)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65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1625B-5D22-438A-A01A-1EA96C5B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정복의 의미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2545C-6E70-4329-8DC6-8EB4C2F75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문제를 해결하는 알고리즘에서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원래 성질이 똑같은 여러 개의 부분 문제로 나누어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해결하여 원래 문제의 해를 구하는 방식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하향식 접근 방법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D06BFD0-5DAA-47C8-8E30-0302EBBFA153}"/>
              </a:ext>
            </a:extLst>
          </p:cNvPr>
          <p:cNvCxnSpPr/>
          <p:nvPr/>
        </p:nvCxnSpPr>
        <p:spPr>
          <a:xfrm>
            <a:off x="1045028" y="5103845"/>
            <a:ext cx="151155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8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271D2-DE57-4C5A-94A0-39DDB25A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분할 정복의 의미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636702-5B0B-4207-8B1D-C1E10FD21C29}"/>
              </a:ext>
            </a:extLst>
          </p:cNvPr>
          <p:cNvSpPr/>
          <p:nvPr/>
        </p:nvSpPr>
        <p:spPr>
          <a:xfrm>
            <a:off x="2026234" y="1916340"/>
            <a:ext cx="5760000" cy="46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9C564F-683C-4ABA-A445-133E4ADE5597}"/>
              </a:ext>
            </a:extLst>
          </p:cNvPr>
          <p:cNvSpPr/>
          <p:nvPr/>
        </p:nvSpPr>
        <p:spPr>
          <a:xfrm>
            <a:off x="2026234" y="2961000"/>
            <a:ext cx="1440000" cy="46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30A538-E09A-4252-9318-A9E6F88DF3F6}"/>
              </a:ext>
            </a:extLst>
          </p:cNvPr>
          <p:cNvSpPr/>
          <p:nvPr/>
        </p:nvSpPr>
        <p:spPr>
          <a:xfrm>
            <a:off x="3972724" y="2961000"/>
            <a:ext cx="1440000" cy="46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B2A4-1A49-43ED-8294-A2607AC5FD95}"/>
              </a:ext>
            </a:extLst>
          </p:cNvPr>
          <p:cNvSpPr/>
          <p:nvPr/>
        </p:nvSpPr>
        <p:spPr>
          <a:xfrm>
            <a:off x="5919214" y="2961000"/>
            <a:ext cx="1440000" cy="46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56A858-DD79-4EAE-A2FF-EAB1C82A3890}"/>
              </a:ext>
            </a:extLst>
          </p:cNvPr>
          <p:cNvSpPr/>
          <p:nvPr/>
        </p:nvSpPr>
        <p:spPr>
          <a:xfrm>
            <a:off x="7865704" y="2961000"/>
            <a:ext cx="1440000" cy="46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51E819-09F0-47DB-8E36-3E47BD6A54C8}"/>
              </a:ext>
            </a:extLst>
          </p:cNvPr>
          <p:cNvSpPr/>
          <p:nvPr/>
        </p:nvSpPr>
        <p:spPr>
          <a:xfrm>
            <a:off x="2026234" y="4005661"/>
            <a:ext cx="720000" cy="46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B07FDC-72D1-4B8C-899F-7847F16879B3}"/>
              </a:ext>
            </a:extLst>
          </p:cNvPr>
          <p:cNvSpPr/>
          <p:nvPr/>
        </p:nvSpPr>
        <p:spPr>
          <a:xfrm>
            <a:off x="2962756" y="4005661"/>
            <a:ext cx="720000" cy="46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9F1B2E-1D2A-4034-8D74-61D5B072ACFE}"/>
              </a:ext>
            </a:extLst>
          </p:cNvPr>
          <p:cNvSpPr/>
          <p:nvPr/>
        </p:nvSpPr>
        <p:spPr>
          <a:xfrm>
            <a:off x="2026234" y="6024875"/>
            <a:ext cx="5760000" cy="46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B2F068-FB10-4FE4-84AA-8B1AFD869606}"/>
              </a:ext>
            </a:extLst>
          </p:cNvPr>
          <p:cNvSpPr/>
          <p:nvPr/>
        </p:nvSpPr>
        <p:spPr>
          <a:xfrm>
            <a:off x="2026234" y="5050321"/>
            <a:ext cx="1440000" cy="46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FBD591-B859-4713-B0C5-218396602FEC}"/>
              </a:ext>
            </a:extLst>
          </p:cNvPr>
          <p:cNvSpPr txBox="1"/>
          <p:nvPr/>
        </p:nvSpPr>
        <p:spPr>
          <a:xfrm>
            <a:off x="1052720" y="1745507"/>
            <a:ext cx="522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A</a:t>
            </a:r>
            <a:endParaRPr lang="ko-KR" alt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E4AAD-F8CD-4F7A-9793-E6D510A412B4}"/>
              </a:ext>
            </a:extLst>
          </p:cNvPr>
          <p:cNvSpPr txBox="1"/>
          <p:nvPr/>
        </p:nvSpPr>
        <p:spPr>
          <a:xfrm>
            <a:off x="898831" y="2902612"/>
            <a:ext cx="830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</a:t>
            </a:r>
            <a:r>
              <a:rPr lang="en-US" altLang="ko-KR" sz="1400" dirty="0"/>
              <a:t>(1~4)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DC6E62-9309-4945-8568-AA4FA00A16BD}"/>
              </a:ext>
            </a:extLst>
          </p:cNvPr>
          <p:cNvSpPr txBox="1"/>
          <p:nvPr/>
        </p:nvSpPr>
        <p:spPr>
          <a:xfrm>
            <a:off x="838200" y="3936606"/>
            <a:ext cx="942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a`</a:t>
            </a:r>
            <a:r>
              <a:rPr lang="en-US" altLang="ko-KR" sz="1400" dirty="0"/>
              <a:t>(1~2)</a:t>
            </a:r>
            <a:endParaRPr lang="ko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74A653-EB57-4980-9CDC-93A126A7B4D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314170" y="2453393"/>
            <a:ext cx="0" cy="449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F9FB87-9218-42DF-B13A-F50F014B6A8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309644" y="3487387"/>
            <a:ext cx="4526" cy="449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01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EC081-4670-4AD0-9E19-28BCC407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정복의 구성단계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A7416-B644-43AC-BC29-C585CAA2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09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분할</a:t>
            </a:r>
            <a:r>
              <a:rPr lang="en-US" altLang="ko-KR" dirty="0"/>
              <a:t>(Divide) – </a:t>
            </a:r>
            <a:r>
              <a:rPr lang="ko-KR" altLang="en-US" dirty="0"/>
              <a:t>동일한 문제를 다루는 다수의 문제로 분할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정복</a:t>
            </a:r>
            <a:r>
              <a:rPr lang="en-US" altLang="ko-KR" dirty="0"/>
              <a:t>(Conquer) – </a:t>
            </a:r>
            <a:r>
              <a:rPr lang="ko-KR" altLang="en-US" dirty="0"/>
              <a:t>분할된 부분 문제를 재귀적으로 풀어서 정복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크기가 충분히 작은 경우에는 직접적인 방법으로 해결한다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결합</a:t>
            </a:r>
            <a:r>
              <a:rPr lang="en-US" altLang="ko-KR" dirty="0"/>
              <a:t>(Combine) – </a:t>
            </a:r>
            <a:r>
              <a:rPr lang="ko-KR" altLang="en-US" sz="2700" dirty="0"/>
              <a:t>부분 문제의 해를 결합하여 원래 문제의 해를 풀이</a:t>
            </a:r>
            <a:endParaRPr lang="en-US" altLang="ko-KR" sz="2700" dirty="0"/>
          </a:p>
          <a:p>
            <a:pPr marL="914400" lvl="2" indent="0">
              <a:buNone/>
            </a:pPr>
            <a:endParaRPr lang="en-US" altLang="ko-KR" sz="1900" dirty="0"/>
          </a:p>
          <a:p>
            <a:pPr marL="914400" lvl="2" indent="0">
              <a:buNone/>
            </a:pPr>
            <a:r>
              <a:rPr lang="en-US" altLang="ko-KR" sz="1900" dirty="0"/>
              <a:t>※ </a:t>
            </a:r>
            <a:r>
              <a:rPr lang="ko-KR" altLang="en-US" sz="1900" dirty="0"/>
              <a:t>결합은 필수적인 과정은 아님 </a:t>
            </a:r>
            <a:r>
              <a:rPr lang="en-US" altLang="ko-KR" sz="1900" dirty="0"/>
              <a:t>(ex : </a:t>
            </a:r>
            <a:r>
              <a:rPr lang="ko-KR" altLang="en-US" sz="1900" dirty="0"/>
              <a:t>이진 탐색 알고리즘</a:t>
            </a:r>
            <a:r>
              <a:rPr lang="en-US" altLang="ko-KR" sz="1900" dirty="0"/>
              <a:t>)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81487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271D2-DE57-4C5A-94A0-39DDB25A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분할 정복의 의미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636702-5B0B-4207-8B1D-C1E10FD21C29}"/>
              </a:ext>
            </a:extLst>
          </p:cNvPr>
          <p:cNvSpPr/>
          <p:nvPr/>
        </p:nvSpPr>
        <p:spPr>
          <a:xfrm>
            <a:off x="2026234" y="1916340"/>
            <a:ext cx="5760000" cy="46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9C564F-683C-4ABA-A445-133E4ADE5597}"/>
              </a:ext>
            </a:extLst>
          </p:cNvPr>
          <p:cNvSpPr/>
          <p:nvPr/>
        </p:nvSpPr>
        <p:spPr>
          <a:xfrm>
            <a:off x="2026234" y="2961000"/>
            <a:ext cx="1440000" cy="46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30A538-E09A-4252-9318-A9E6F88DF3F6}"/>
              </a:ext>
            </a:extLst>
          </p:cNvPr>
          <p:cNvSpPr/>
          <p:nvPr/>
        </p:nvSpPr>
        <p:spPr>
          <a:xfrm>
            <a:off x="3972724" y="2961000"/>
            <a:ext cx="1440000" cy="46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B2A4-1A49-43ED-8294-A2607AC5FD95}"/>
              </a:ext>
            </a:extLst>
          </p:cNvPr>
          <p:cNvSpPr/>
          <p:nvPr/>
        </p:nvSpPr>
        <p:spPr>
          <a:xfrm>
            <a:off x="5919214" y="2961000"/>
            <a:ext cx="1440000" cy="46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56A858-DD79-4EAE-A2FF-EAB1C82A3890}"/>
              </a:ext>
            </a:extLst>
          </p:cNvPr>
          <p:cNvSpPr/>
          <p:nvPr/>
        </p:nvSpPr>
        <p:spPr>
          <a:xfrm>
            <a:off x="7865704" y="2961000"/>
            <a:ext cx="1440000" cy="46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51E819-09F0-47DB-8E36-3E47BD6A54C8}"/>
              </a:ext>
            </a:extLst>
          </p:cNvPr>
          <p:cNvSpPr/>
          <p:nvPr/>
        </p:nvSpPr>
        <p:spPr>
          <a:xfrm>
            <a:off x="2026234" y="4005661"/>
            <a:ext cx="720000" cy="46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B07FDC-72D1-4B8C-899F-7847F16879B3}"/>
              </a:ext>
            </a:extLst>
          </p:cNvPr>
          <p:cNvSpPr/>
          <p:nvPr/>
        </p:nvSpPr>
        <p:spPr>
          <a:xfrm>
            <a:off x="2962756" y="4005661"/>
            <a:ext cx="720000" cy="46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9F1B2E-1D2A-4034-8D74-61D5B072ACFE}"/>
              </a:ext>
            </a:extLst>
          </p:cNvPr>
          <p:cNvSpPr/>
          <p:nvPr/>
        </p:nvSpPr>
        <p:spPr>
          <a:xfrm>
            <a:off x="2026234" y="6024875"/>
            <a:ext cx="5760000" cy="46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B2F068-FB10-4FE4-84AA-8B1AFD869606}"/>
              </a:ext>
            </a:extLst>
          </p:cNvPr>
          <p:cNvSpPr/>
          <p:nvPr/>
        </p:nvSpPr>
        <p:spPr>
          <a:xfrm>
            <a:off x="2026234" y="5050321"/>
            <a:ext cx="1440000" cy="46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FBD591-B859-4713-B0C5-218396602FEC}"/>
              </a:ext>
            </a:extLst>
          </p:cNvPr>
          <p:cNvSpPr txBox="1"/>
          <p:nvPr/>
        </p:nvSpPr>
        <p:spPr>
          <a:xfrm>
            <a:off x="1052720" y="1745507"/>
            <a:ext cx="522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A</a:t>
            </a:r>
            <a:endParaRPr lang="ko-KR" alt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E4AAD-F8CD-4F7A-9793-E6D510A412B4}"/>
              </a:ext>
            </a:extLst>
          </p:cNvPr>
          <p:cNvSpPr txBox="1"/>
          <p:nvPr/>
        </p:nvSpPr>
        <p:spPr>
          <a:xfrm>
            <a:off x="898831" y="2902612"/>
            <a:ext cx="830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</a:t>
            </a:r>
            <a:r>
              <a:rPr lang="en-US" altLang="ko-KR" sz="1400" dirty="0"/>
              <a:t>(1~4)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DC6E62-9309-4945-8568-AA4FA00A16BD}"/>
              </a:ext>
            </a:extLst>
          </p:cNvPr>
          <p:cNvSpPr txBox="1"/>
          <p:nvPr/>
        </p:nvSpPr>
        <p:spPr>
          <a:xfrm>
            <a:off x="838200" y="3936606"/>
            <a:ext cx="942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a`</a:t>
            </a:r>
            <a:r>
              <a:rPr lang="en-US" altLang="ko-KR" sz="1400" dirty="0"/>
              <a:t>(1~2)</a:t>
            </a:r>
            <a:endParaRPr lang="ko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74A653-EB57-4980-9CDC-93A126A7B4D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314170" y="2453393"/>
            <a:ext cx="0" cy="449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F9FB87-9218-42DF-B13A-F50F014B6A8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309644" y="3487387"/>
            <a:ext cx="4526" cy="449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B65879-5994-4A93-AFA4-63D517DC8CD6}"/>
              </a:ext>
            </a:extLst>
          </p:cNvPr>
          <p:cNvGrpSpPr/>
          <p:nvPr/>
        </p:nvGrpSpPr>
        <p:grpSpPr>
          <a:xfrm rot="5400000">
            <a:off x="5620172" y="-94913"/>
            <a:ext cx="92160" cy="7565102"/>
            <a:chOff x="10163648" y="1393921"/>
            <a:chExt cx="821625" cy="31369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6AEB219-52D8-4728-A594-26099873B2C5}"/>
                </a:ext>
              </a:extLst>
            </p:cNvPr>
            <p:cNvSpPr/>
            <p:nvPr/>
          </p:nvSpPr>
          <p:spPr>
            <a:xfrm>
              <a:off x="10163648" y="1393921"/>
              <a:ext cx="821625" cy="3136900"/>
            </a:xfrm>
            <a:prstGeom prst="rect">
              <a:avLst/>
            </a:prstGeom>
            <a:noFill/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F5E5F9D-CD45-4052-A817-6F565D0A617C}"/>
                </a:ext>
              </a:extLst>
            </p:cNvPr>
            <p:cNvCxnSpPr>
              <a:cxnSpLocks/>
            </p:cNvCxnSpPr>
            <p:nvPr/>
          </p:nvCxnSpPr>
          <p:spPr>
            <a:xfrm>
              <a:off x="10163648" y="1393921"/>
              <a:ext cx="0" cy="31369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E81B1D8-9DB3-403F-A50F-50044C4DF85F}"/>
              </a:ext>
            </a:extLst>
          </p:cNvPr>
          <p:cNvGrpSpPr/>
          <p:nvPr/>
        </p:nvGrpSpPr>
        <p:grpSpPr>
          <a:xfrm>
            <a:off x="9607521" y="4745603"/>
            <a:ext cx="821625" cy="1831975"/>
            <a:chOff x="10163648" y="1393921"/>
            <a:chExt cx="821625" cy="313690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14E98DF-7203-4C4E-A374-6A2C6CAA9DDB}"/>
                </a:ext>
              </a:extLst>
            </p:cNvPr>
            <p:cNvSpPr/>
            <p:nvPr/>
          </p:nvSpPr>
          <p:spPr>
            <a:xfrm>
              <a:off x="10163648" y="1393921"/>
              <a:ext cx="821625" cy="3136900"/>
            </a:xfrm>
            <a:prstGeom prst="rect">
              <a:avLst/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5A1B482-E86E-4E92-A09D-6EBF8E841FDA}"/>
                </a:ext>
              </a:extLst>
            </p:cNvPr>
            <p:cNvCxnSpPr>
              <a:cxnSpLocks/>
            </p:cNvCxnSpPr>
            <p:nvPr/>
          </p:nvCxnSpPr>
          <p:spPr>
            <a:xfrm>
              <a:off x="10163648" y="1393921"/>
              <a:ext cx="0" cy="31369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64FDD84-03E6-4DA1-84F5-E731761877E1}"/>
              </a:ext>
            </a:extLst>
          </p:cNvPr>
          <p:cNvGrpSpPr/>
          <p:nvPr/>
        </p:nvGrpSpPr>
        <p:grpSpPr>
          <a:xfrm rot="5400000">
            <a:off x="2809542" y="3720263"/>
            <a:ext cx="86799" cy="1963881"/>
            <a:chOff x="10163648" y="1393921"/>
            <a:chExt cx="821625" cy="31369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CB9ED72-09D4-4E1F-8136-343397F8C0F4}"/>
                </a:ext>
              </a:extLst>
            </p:cNvPr>
            <p:cNvSpPr/>
            <p:nvPr/>
          </p:nvSpPr>
          <p:spPr>
            <a:xfrm>
              <a:off x="10163648" y="1393921"/>
              <a:ext cx="821625" cy="3136900"/>
            </a:xfrm>
            <a:prstGeom prst="rect">
              <a:avLst/>
            </a:prstGeom>
            <a:noFill/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ECED8BE-39B7-4A0E-977F-6C3F022A2345}"/>
                </a:ext>
              </a:extLst>
            </p:cNvPr>
            <p:cNvCxnSpPr>
              <a:cxnSpLocks/>
            </p:cNvCxnSpPr>
            <p:nvPr/>
          </p:nvCxnSpPr>
          <p:spPr>
            <a:xfrm>
              <a:off x="10163648" y="1393921"/>
              <a:ext cx="0" cy="31369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BA5894A-2F49-4DC2-B4DA-29E07F0A9EB0}"/>
              </a:ext>
            </a:extLst>
          </p:cNvPr>
          <p:cNvGrpSpPr/>
          <p:nvPr/>
        </p:nvGrpSpPr>
        <p:grpSpPr>
          <a:xfrm>
            <a:off x="9607521" y="1502705"/>
            <a:ext cx="821625" cy="2936254"/>
            <a:chOff x="10163648" y="1393921"/>
            <a:chExt cx="821625" cy="31369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DC6BBAA-9129-4C1E-AACF-0A7C83B70916}"/>
                </a:ext>
              </a:extLst>
            </p:cNvPr>
            <p:cNvSpPr/>
            <p:nvPr/>
          </p:nvSpPr>
          <p:spPr>
            <a:xfrm>
              <a:off x="10163648" y="1393921"/>
              <a:ext cx="821625" cy="3136900"/>
            </a:xfrm>
            <a:prstGeom prst="rect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EAB842B-4456-4027-9176-995B48F8FB06}"/>
                </a:ext>
              </a:extLst>
            </p:cNvPr>
            <p:cNvCxnSpPr>
              <a:cxnSpLocks/>
            </p:cNvCxnSpPr>
            <p:nvPr/>
          </p:nvCxnSpPr>
          <p:spPr>
            <a:xfrm>
              <a:off x="10163648" y="1393921"/>
              <a:ext cx="0" cy="31369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D01CB9F-AB8C-4804-940C-19A4DC4FDCEC}"/>
              </a:ext>
            </a:extLst>
          </p:cNvPr>
          <p:cNvSpPr txBox="1"/>
          <p:nvPr/>
        </p:nvSpPr>
        <p:spPr>
          <a:xfrm>
            <a:off x="10568307" y="280541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 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69331B-429C-45AF-B136-5FFFB0DA5C32}"/>
              </a:ext>
            </a:extLst>
          </p:cNvPr>
          <p:cNvSpPr txBox="1"/>
          <p:nvPr/>
        </p:nvSpPr>
        <p:spPr>
          <a:xfrm>
            <a:off x="10573208" y="54769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 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DFB2F5-E440-424F-AF73-6742D5519138}"/>
              </a:ext>
            </a:extLst>
          </p:cNvPr>
          <p:cNvSpPr txBox="1"/>
          <p:nvPr/>
        </p:nvSpPr>
        <p:spPr>
          <a:xfrm>
            <a:off x="3984573" y="408165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 복</a:t>
            </a:r>
          </a:p>
        </p:txBody>
      </p:sp>
    </p:spTree>
    <p:extLst>
      <p:ext uri="{BB962C8B-B14F-4D97-AF65-F5344CB8AC3E}">
        <p14:creationId xmlns:p14="http://schemas.microsoft.com/office/powerpoint/2010/main" val="129922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2349F-8664-4A37-9058-74F995B3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68413-2F62-4DB7-B370-A9F5DA426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합병 정렬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sz="1800" dirty="0"/>
              <a:t>합병 과정에서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1D6865-29B3-43DA-B3B6-AE93A887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646" y="1575278"/>
            <a:ext cx="68484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0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8D84436F-FA7E-4581-BDCC-1C786260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685" y="1295723"/>
            <a:ext cx="5287350" cy="534955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E63DDE-5709-4A71-9523-25B03BF4DAD2}"/>
              </a:ext>
            </a:extLst>
          </p:cNvPr>
          <p:cNvGrpSpPr/>
          <p:nvPr/>
        </p:nvGrpSpPr>
        <p:grpSpPr>
          <a:xfrm>
            <a:off x="6080984" y="1453406"/>
            <a:ext cx="5044752" cy="5051855"/>
            <a:chOff x="5545494" y="1552238"/>
            <a:chExt cx="5044752" cy="5051855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69BF4BF-5930-42D6-A264-A779D9CC9BE0}"/>
                </a:ext>
              </a:extLst>
            </p:cNvPr>
            <p:cNvGrpSpPr/>
            <p:nvPr/>
          </p:nvGrpSpPr>
          <p:grpSpPr>
            <a:xfrm>
              <a:off x="5545494" y="1552238"/>
              <a:ext cx="5044751" cy="5044751"/>
              <a:chOff x="5041641" y="1517715"/>
              <a:chExt cx="5760000" cy="5760000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314ED0C-FB4E-472E-BB66-780B28973D63}"/>
                  </a:ext>
                </a:extLst>
              </p:cNvPr>
              <p:cNvSpPr/>
              <p:nvPr/>
            </p:nvSpPr>
            <p:spPr>
              <a:xfrm>
                <a:off x="5041641" y="1517715"/>
                <a:ext cx="2880000" cy="2880000"/>
              </a:xfrm>
              <a:prstGeom prst="rect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4BB8A09-12E1-48EC-8419-4AB68BEA1FBB}"/>
                  </a:ext>
                </a:extLst>
              </p:cNvPr>
              <p:cNvSpPr/>
              <p:nvPr/>
            </p:nvSpPr>
            <p:spPr>
              <a:xfrm>
                <a:off x="7921641" y="1517715"/>
                <a:ext cx="2880000" cy="2880000"/>
              </a:xfrm>
              <a:prstGeom prst="rect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9B2CCDD-F1E9-46F6-B629-FCCE21A0B804}"/>
                  </a:ext>
                </a:extLst>
              </p:cNvPr>
              <p:cNvSpPr/>
              <p:nvPr/>
            </p:nvSpPr>
            <p:spPr>
              <a:xfrm>
                <a:off x="5041641" y="4397715"/>
                <a:ext cx="2880000" cy="2880000"/>
              </a:xfrm>
              <a:prstGeom prst="rect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52C8F78-4863-4486-9675-8842591E91B6}"/>
                  </a:ext>
                </a:extLst>
              </p:cNvPr>
              <p:cNvSpPr/>
              <p:nvPr/>
            </p:nvSpPr>
            <p:spPr>
              <a:xfrm>
                <a:off x="7921641" y="4397715"/>
                <a:ext cx="2880000" cy="2880000"/>
              </a:xfrm>
              <a:prstGeom prst="rect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1AD6584-2800-49AF-AE1B-345CEB8B4B68}"/>
                </a:ext>
              </a:extLst>
            </p:cNvPr>
            <p:cNvGrpSpPr/>
            <p:nvPr/>
          </p:nvGrpSpPr>
          <p:grpSpPr>
            <a:xfrm>
              <a:off x="5545494" y="1552238"/>
              <a:ext cx="5044752" cy="5051855"/>
              <a:chOff x="721641" y="3612876"/>
              <a:chExt cx="5760000" cy="5768113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E625539-AE95-4936-918C-CBB0D3C53F5F}"/>
                  </a:ext>
                </a:extLst>
              </p:cNvPr>
              <p:cNvSpPr/>
              <p:nvPr/>
            </p:nvSpPr>
            <p:spPr>
              <a:xfrm>
                <a:off x="5041641" y="5054903"/>
                <a:ext cx="1440000" cy="1440000"/>
              </a:xfrm>
              <a:prstGeom prst="rect">
                <a:avLst/>
              </a:prstGeom>
              <a:noFill/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7351D624-C04C-4537-ABA5-47E01F018D83}"/>
                  </a:ext>
                </a:extLst>
              </p:cNvPr>
              <p:cNvSpPr/>
              <p:nvPr/>
            </p:nvSpPr>
            <p:spPr>
              <a:xfrm>
                <a:off x="721641" y="6490851"/>
                <a:ext cx="1440000" cy="1440000"/>
              </a:xfrm>
              <a:prstGeom prst="rect">
                <a:avLst/>
              </a:prstGeom>
              <a:noFill/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378077C-1337-48EB-A4CE-737352437497}"/>
                  </a:ext>
                </a:extLst>
              </p:cNvPr>
              <p:cNvSpPr/>
              <p:nvPr/>
            </p:nvSpPr>
            <p:spPr>
              <a:xfrm>
                <a:off x="3601641" y="5052876"/>
                <a:ext cx="1440000" cy="1440001"/>
              </a:xfrm>
              <a:prstGeom prst="rect">
                <a:avLst/>
              </a:prstGeom>
              <a:noFill/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0FA3C7A-FB2C-461E-B794-7EABD2BC4C23}"/>
                  </a:ext>
                </a:extLst>
              </p:cNvPr>
              <p:cNvSpPr/>
              <p:nvPr/>
            </p:nvSpPr>
            <p:spPr>
              <a:xfrm>
                <a:off x="721641" y="7934907"/>
                <a:ext cx="1440000" cy="1440001"/>
              </a:xfrm>
              <a:prstGeom prst="rect">
                <a:avLst/>
              </a:prstGeom>
              <a:noFill/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9B778FC-A6E0-4563-B774-0068C87AE7BF}"/>
                  </a:ext>
                </a:extLst>
              </p:cNvPr>
              <p:cNvSpPr/>
              <p:nvPr/>
            </p:nvSpPr>
            <p:spPr>
              <a:xfrm>
                <a:off x="2161641" y="7940989"/>
                <a:ext cx="1440000" cy="1440000"/>
              </a:xfrm>
              <a:prstGeom prst="rect">
                <a:avLst/>
              </a:prstGeom>
              <a:noFill/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E254E6B-7464-4F0E-B95C-7CF176D37B5B}"/>
                  </a:ext>
                </a:extLst>
              </p:cNvPr>
              <p:cNvSpPr/>
              <p:nvPr/>
            </p:nvSpPr>
            <p:spPr>
              <a:xfrm>
                <a:off x="5041641" y="3614903"/>
                <a:ext cx="1440000" cy="1439999"/>
              </a:xfrm>
              <a:prstGeom prst="rect">
                <a:avLst/>
              </a:prstGeom>
              <a:noFill/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D845E92-C37B-4931-B1FA-102B21C56F31}"/>
                  </a:ext>
                </a:extLst>
              </p:cNvPr>
              <p:cNvSpPr/>
              <p:nvPr/>
            </p:nvSpPr>
            <p:spPr>
              <a:xfrm>
                <a:off x="3601641" y="3612876"/>
                <a:ext cx="1440000" cy="1440001"/>
              </a:xfrm>
              <a:prstGeom prst="rect">
                <a:avLst/>
              </a:prstGeom>
              <a:noFill/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B8EB33B-8744-4DB1-80CA-2DF5E5C374CB}"/>
                </a:ext>
              </a:extLst>
            </p:cNvPr>
            <p:cNvGrpSpPr/>
            <p:nvPr/>
          </p:nvGrpSpPr>
          <p:grpSpPr>
            <a:xfrm>
              <a:off x="6806682" y="4075497"/>
              <a:ext cx="1261188" cy="1265630"/>
              <a:chOff x="7452098" y="2821759"/>
              <a:chExt cx="1440000" cy="1445072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72D7523-E277-4C33-B061-FF27A5F282E3}"/>
                  </a:ext>
                </a:extLst>
              </p:cNvPr>
              <p:cNvSpPr/>
              <p:nvPr/>
            </p:nvSpPr>
            <p:spPr>
              <a:xfrm>
                <a:off x="8172098" y="2822775"/>
                <a:ext cx="720000" cy="720000"/>
              </a:xfrm>
              <a:prstGeom prst="rect">
                <a:avLst/>
              </a:pr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9CFE11D-638E-480F-BF5B-405A558E84AF}"/>
                  </a:ext>
                </a:extLst>
              </p:cNvPr>
              <p:cNvSpPr/>
              <p:nvPr/>
            </p:nvSpPr>
            <p:spPr>
              <a:xfrm>
                <a:off x="7452098" y="3538718"/>
                <a:ext cx="720000" cy="720000"/>
              </a:xfrm>
              <a:prstGeom prst="rect">
                <a:avLst/>
              </a:pr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DF2E752-A988-4C27-8470-EF2CFAD30FA2}"/>
                  </a:ext>
                </a:extLst>
              </p:cNvPr>
              <p:cNvSpPr/>
              <p:nvPr/>
            </p:nvSpPr>
            <p:spPr>
              <a:xfrm>
                <a:off x="8172098" y="3546831"/>
                <a:ext cx="720000" cy="720000"/>
              </a:xfrm>
              <a:prstGeom prst="rect">
                <a:avLst/>
              </a:pr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3DACB0E-8E2C-467F-B06B-39EC6EBE8838}"/>
                  </a:ext>
                </a:extLst>
              </p:cNvPr>
              <p:cNvSpPr/>
              <p:nvPr/>
            </p:nvSpPr>
            <p:spPr>
              <a:xfrm>
                <a:off x="7460978" y="2821759"/>
                <a:ext cx="720000" cy="720000"/>
              </a:xfrm>
              <a:prstGeom prst="rect">
                <a:avLst/>
              </a:pr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10FC026-39C0-4602-A6DE-DA06836427A5}"/>
              </a:ext>
            </a:extLst>
          </p:cNvPr>
          <p:cNvGrpSpPr/>
          <p:nvPr/>
        </p:nvGrpSpPr>
        <p:grpSpPr>
          <a:xfrm>
            <a:off x="6080984" y="1451631"/>
            <a:ext cx="5044752" cy="5051855"/>
            <a:chOff x="5545494" y="1552238"/>
            <a:chExt cx="5044752" cy="505185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37C0A76-FC20-4AE5-B5F3-0335CEE02A0B}"/>
                </a:ext>
              </a:extLst>
            </p:cNvPr>
            <p:cNvGrpSpPr/>
            <p:nvPr/>
          </p:nvGrpSpPr>
          <p:grpSpPr>
            <a:xfrm>
              <a:off x="5545494" y="1552238"/>
              <a:ext cx="5044751" cy="5044751"/>
              <a:chOff x="5041641" y="1517715"/>
              <a:chExt cx="5760000" cy="576000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FBEE3A5-DE99-4924-9B15-F39351F12724}"/>
                  </a:ext>
                </a:extLst>
              </p:cNvPr>
              <p:cNvSpPr/>
              <p:nvPr/>
            </p:nvSpPr>
            <p:spPr>
              <a:xfrm>
                <a:off x="5041641" y="1517715"/>
                <a:ext cx="2880000" cy="2880000"/>
              </a:xfrm>
              <a:prstGeom prst="rect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94BF2FD-C36C-4A55-A777-F40B6099A8C2}"/>
                  </a:ext>
                </a:extLst>
              </p:cNvPr>
              <p:cNvSpPr/>
              <p:nvPr/>
            </p:nvSpPr>
            <p:spPr>
              <a:xfrm>
                <a:off x="7921641" y="1517715"/>
                <a:ext cx="2880000" cy="2880000"/>
              </a:xfrm>
              <a:prstGeom prst="rect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36B61BF-2EEA-4A15-B806-9D54B75CEAA6}"/>
                  </a:ext>
                </a:extLst>
              </p:cNvPr>
              <p:cNvSpPr/>
              <p:nvPr/>
            </p:nvSpPr>
            <p:spPr>
              <a:xfrm>
                <a:off x="5041641" y="4397715"/>
                <a:ext cx="2880000" cy="2880000"/>
              </a:xfrm>
              <a:prstGeom prst="rect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C2D0070-BB01-47ED-B673-4C566014C4E6}"/>
                  </a:ext>
                </a:extLst>
              </p:cNvPr>
              <p:cNvSpPr/>
              <p:nvPr/>
            </p:nvSpPr>
            <p:spPr>
              <a:xfrm>
                <a:off x="7921641" y="4397715"/>
                <a:ext cx="2880000" cy="2880000"/>
              </a:xfrm>
              <a:prstGeom prst="rect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F943C13-FA25-4E3B-9FB4-C81269ABBDA6}"/>
                </a:ext>
              </a:extLst>
            </p:cNvPr>
            <p:cNvGrpSpPr/>
            <p:nvPr/>
          </p:nvGrpSpPr>
          <p:grpSpPr>
            <a:xfrm>
              <a:off x="5545494" y="1552238"/>
              <a:ext cx="5044752" cy="5051855"/>
              <a:chOff x="721641" y="3612876"/>
              <a:chExt cx="5760000" cy="576811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886A91A-8820-4040-ADB3-52C42320FCE3}"/>
                  </a:ext>
                </a:extLst>
              </p:cNvPr>
              <p:cNvSpPr/>
              <p:nvPr/>
            </p:nvSpPr>
            <p:spPr>
              <a:xfrm>
                <a:off x="5041641" y="5054903"/>
                <a:ext cx="1440000" cy="1440000"/>
              </a:xfrm>
              <a:prstGeom prst="rect">
                <a:avLst/>
              </a:prstGeom>
              <a:noFill/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ADA380B-C1A9-4C59-B9A5-663ED53E050E}"/>
                  </a:ext>
                </a:extLst>
              </p:cNvPr>
              <p:cNvSpPr/>
              <p:nvPr/>
            </p:nvSpPr>
            <p:spPr>
              <a:xfrm>
                <a:off x="721641" y="6490851"/>
                <a:ext cx="1440000" cy="1440000"/>
              </a:xfrm>
              <a:prstGeom prst="rect">
                <a:avLst/>
              </a:prstGeom>
              <a:noFill/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DE2A591-BB3F-404C-B69A-BD9D810ECA7F}"/>
                  </a:ext>
                </a:extLst>
              </p:cNvPr>
              <p:cNvSpPr/>
              <p:nvPr/>
            </p:nvSpPr>
            <p:spPr>
              <a:xfrm>
                <a:off x="3601641" y="5052876"/>
                <a:ext cx="1440000" cy="1440001"/>
              </a:xfrm>
              <a:prstGeom prst="rect">
                <a:avLst/>
              </a:prstGeom>
              <a:noFill/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EDE87B7-13E1-43A2-B70E-676EE2DC9219}"/>
                  </a:ext>
                </a:extLst>
              </p:cNvPr>
              <p:cNvSpPr/>
              <p:nvPr/>
            </p:nvSpPr>
            <p:spPr>
              <a:xfrm>
                <a:off x="721641" y="7934907"/>
                <a:ext cx="1440000" cy="1440001"/>
              </a:xfrm>
              <a:prstGeom prst="rect">
                <a:avLst/>
              </a:prstGeom>
              <a:noFill/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C2DA360-C49C-4DD9-ABCD-6C99974E8142}"/>
                  </a:ext>
                </a:extLst>
              </p:cNvPr>
              <p:cNvSpPr/>
              <p:nvPr/>
            </p:nvSpPr>
            <p:spPr>
              <a:xfrm>
                <a:off x="2161641" y="7940989"/>
                <a:ext cx="1440000" cy="1440000"/>
              </a:xfrm>
              <a:prstGeom prst="rect">
                <a:avLst/>
              </a:prstGeom>
              <a:noFill/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C09B41-5136-43C8-949C-7814C96337DF}"/>
                  </a:ext>
                </a:extLst>
              </p:cNvPr>
              <p:cNvSpPr/>
              <p:nvPr/>
            </p:nvSpPr>
            <p:spPr>
              <a:xfrm>
                <a:off x="5041641" y="3614903"/>
                <a:ext cx="1440000" cy="1439999"/>
              </a:xfrm>
              <a:prstGeom prst="rect">
                <a:avLst/>
              </a:prstGeom>
              <a:noFill/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88B131B-58F3-478D-9254-704411FC2CEF}"/>
                  </a:ext>
                </a:extLst>
              </p:cNvPr>
              <p:cNvSpPr/>
              <p:nvPr/>
            </p:nvSpPr>
            <p:spPr>
              <a:xfrm>
                <a:off x="3601641" y="3612876"/>
                <a:ext cx="1440000" cy="1440001"/>
              </a:xfrm>
              <a:prstGeom prst="rect">
                <a:avLst/>
              </a:prstGeom>
              <a:noFill/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447BF4D-5870-4028-A5E4-AE4541156D87}"/>
                </a:ext>
              </a:extLst>
            </p:cNvPr>
            <p:cNvGrpSpPr/>
            <p:nvPr/>
          </p:nvGrpSpPr>
          <p:grpSpPr>
            <a:xfrm>
              <a:off x="6806682" y="4075497"/>
              <a:ext cx="1261188" cy="1265630"/>
              <a:chOff x="7452098" y="2821759"/>
              <a:chExt cx="1440000" cy="1445072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42F6080-955E-40F6-8C16-57DC876A430B}"/>
                  </a:ext>
                </a:extLst>
              </p:cNvPr>
              <p:cNvSpPr/>
              <p:nvPr/>
            </p:nvSpPr>
            <p:spPr>
              <a:xfrm>
                <a:off x="8172098" y="2822775"/>
                <a:ext cx="720000" cy="720000"/>
              </a:xfrm>
              <a:prstGeom prst="rect">
                <a:avLst/>
              </a:pr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DC53195-260E-4C7E-994B-D17914A8F442}"/>
                  </a:ext>
                </a:extLst>
              </p:cNvPr>
              <p:cNvSpPr/>
              <p:nvPr/>
            </p:nvSpPr>
            <p:spPr>
              <a:xfrm>
                <a:off x="7452098" y="3538718"/>
                <a:ext cx="720000" cy="720000"/>
              </a:xfrm>
              <a:prstGeom prst="rect">
                <a:avLst/>
              </a:pr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D49259F-43B6-4BA0-9472-87E1F182CC83}"/>
                  </a:ext>
                </a:extLst>
              </p:cNvPr>
              <p:cNvSpPr/>
              <p:nvPr/>
            </p:nvSpPr>
            <p:spPr>
              <a:xfrm>
                <a:off x="8172098" y="3546831"/>
                <a:ext cx="720000" cy="720000"/>
              </a:xfrm>
              <a:prstGeom prst="rect">
                <a:avLst/>
              </a:pr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E275D23-6A46-4D5D-B6A3-529F4547645F}"/>
                  </a:ext>
                </a:extLst>
              </p:cNvPr>
              <p:cNvSpPr/>
              <p:nvPr/>
            </p:nvSpPr>
            <p:spPr>
              <a:xfrm>
                <a:off x="7460978" y="2821759"/>
                <a:ext cx="720000" cy="720000"/>
              </a:xfrm>
              <a:prstGeom prst="rect">
                <a:avLst/>
              </a:pr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B1FBBE-E31E-4A69-ADEA-68E71DDC24E3}"/>
                </a:ext>
              </a:extLst>
            </p:cNvPr>
            <p:cNvSpPr txBox="1"/>
            <p:nvPr/>
          </p:nvSpPr>
          <p:spPr>
            <a:xfrm>
              <a:off x="6566071" y="2459482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0</a:t>
              </a:r>
              <a:endParaRPr lang="ko-KR" altLang="en-US" sz="40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952729-E29B-4439-81B7-FC26662CB589}"/>
                </a:ext>
              </a:extLst>
            </p:cNvPr>
            <p:cNvSpPr txBox="1"/>
            <p:nvPr/>
          </p:nvSpPr>
          <p:spPr>
            <a:xfrm>
              <a:off x="8450076" y="1778399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0</a:t>
              </a:r>
              <a:endParaRPr lang="ko-KR" altLang="en-US" sz="40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50C704-9816-4E2E-886B-CF2EDA975F8C}"/>
                </a:ext>
              </a:extLst>
            </p:cNvPr>
            <p:cNvSpPr txBox="1"/>
            <p:nvPr/>
          </p:nvSpPr>
          <p:spPr>
            <a:xfrm>
              <a:off x="9747032" y="1778399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0</a:t>
              </a:r>
              <a:endParaRPr lang="ko-KR" altLang="en-US" sz="40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B7C6C5-856D-4CB6-B7F4-96437D94CA03}"/>
                </a:ext>
              </a:extLst>
            </p:cNvPr>
            <p:cNvSpPr txBox="1"/>
            <p:nvPr/>
          </p:nvSpPr>
          <p:spPr>
            <a:xfrm>
              <a:off x="8457853" y="3090076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1</a:t>
              </a:r>
              <a:endParaRPr lang="ko-KR" altLang="en-US" sz="40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607436-F042-4669-8C54-C02F0CD392AC}"/>
                </a:ext>
              </a:extLst>
            </p:cNvPr>
            <p:cNvSpPr txBox="1"/>
            <p:nvPr/>
          </p:nvSpPr>
          <p:spPr>
            <a:xfrm>
              <a:off x="9747032" y="3075057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1</a:t>
              </a:r>
              <a:endParaRPr lang="ko-KR" altLang="en-US" sz="40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1C2EDF-59EA-4CD7-8F84-24CBAF506FAD}"/>
                </a:ext>
              </a:extLst>
            </p:cNvPr>
            <p:cNvSpPr txBox="1"/>
            <p:nvPr/>
          </p:nvSpPr>
          <p:spPr>
            <a:xfrm>
              <a:off x="5935477" y="435202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0</a:t>
              </a:r>
              <a:endParaRPr lang="ko-KR" altLang="en-US" sz="40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6E28C5-DE9D-4800-A9D9-3AD760070521}"/>
                </a:ext>
              </a:extLst>
            </p:cNvPr>
            <p:cNvSpPr txBox="1"/>
            <p:nvPr/>
          </p:nvSpPr>
          <p:spPr>
            <a:xfrm>
              <a:off x="5895865" y="5613209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0</a:t>
              </a:r>
              <a:endParaRPr lang="ko-KR" altLang="en-US" sz="40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E09842-DD98-451E-95AA-617D1048AEE9}"/>
                </a:ext>
              </a:extLst>
            </p:cNvPr>
            <p:cNvSpPr txBox="1"/>
            <p:nvPr/>
          </p:nvSpPr>
          <p:spPr>
            <a:xfrm>
              <a:off x="7196665" y="5614226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1</a:t>
              </a:r>
              <a:endParaRPr lang="ko-KR" altLang="en-US" sz="40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A5C68A-622F-41CA-B89A-4499EAA1C3CC}"/>
                </a:ext>
              </a:extLst>
            </p:cNvPr>
            <p:cNvSpPr txBox="1"/>
            <p:nvPr/>
          </p:nvSpPr>
          <p:spPr>
            <a:xfrm>
              <a:off x="6887092" y="404992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0</a:t>
              </a:r>
              <a:endParaRPr lang="ko-KR" altLang="en-US" sz="40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4CAE38-5842-4233-BC18-D656FDE54DE5}"/>
                </a:ext>
              </a:extLst>
            </p:cNvPr>
            <p:cNvSpPr txBox="1"/>
            <p:nvPr/>
          </p:nvSpPr>
          <p:spPr>
            <a:xfrm>
              <a:off x="7520438" y="4035078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1</a:t>
              </a:r>
              <a:endParaRPr lang="ko-KR" altLang="en-US" sz="400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7FD98B-8800-4AD0-AFCB-CE9F0460E7CE}"/>
                </a:ext>
              </a:extLst>
            </p:cNvPr>
            <p:cNvSpPr txBox="1"/>
            <p:nvPr/>
          </p:nvSpPr>
          <p:spPr>
            <a:xfrm>
              <a:off x="6877851" y="4671887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1</a:t>
              </a:r>
              <a:endParaRPr lang="ko-KR" altLang="en-US" sz="40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AA3690-DCD2-4ACD-9C8C-571E7357D013}"/>
                </a:ext>
              </a:extLst>
            </p:cNvPr>
            <p:cNvSpPr txBox="1"/>
            <p:nvPr/>
          </p:nvSpPr>
          <p:spPr>
            <a:xfrm>
              <a:off x="7529305" y="4700678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1</a:t>
              </a:r>
              <a:endParaRPr lang="ko-KR" altLang="en-US" sz="40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818C8F1-ECF1-419A-822A-D6D24DDE8AF4}"/>
                </a:ext>
              </a:extLst>
            </p:cNvPr>
            <p:cNvSpPr txBox="1"/>
            <p:nvPr/>
          </p:nvSpPr>
          <p:spPr>
            <a:xfrm>
              <a:off x="9088447" y="502583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1</a:t>
              </a:r>
              <a:endParaRPr lang="ko-KR" altLang="en-US" sz="4000" b="1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A692D27-6A5A-4CE3-A69A-5262D10C4A63}"/>
              </a:ext>
            </a:extLst>
          </p:cNvPr>
          <p:cNvGrpSpPr/>
          <p:nvPr/>
        </p:nvGrpSpPr>
        <p:grpSpPr>
          <a:xfrm>
            <a:off x="6096000" y="1446347"/>
            <a:ext cx="5044751" cy="5046528"/>
            <a:chOff x="5041641" y="1515686"/>
            <a:chExt cx="5760000" cy="5762029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D162258-5847-4CCB-8247-3B80D3F1D073}"/>
                </a:ext>
              </a:extLst>
            </p:cNvPr>
            <p:cNvGrpSpPr/>
            <p:nvPr/>
          </p:nvGrpSpPr>
          <p:grpSpPr>
            <a:xfrm>
              <a:off x="5041641" y="1517715"/>
              <a:ext cx="5760000" cy="5760000"/>
              <a:chOff x="5041641" y="1517715"/>
              <a:chExt cx="5760000" cy="5760000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A2B87730-F37A-4259-9A5B-97A7A5AF08F7}"/>
                  </a:ext>
                </a:extLst>
              </p:cNvPr>
              <p:cNvSpPr/>
              <p:nvPr/>
            </p:nvSpPr>
            <p:spPr>
              <a:xfrm>
                <a:off x="5041641" y="1517715"/>
                <a:ext cx="2880000" cy="2880000"/>
              </a:xfrm>
              <a:prstGeom prst="rect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E20E4979-D65D-49DC-B208-1648F806246A}"/>
                  </a:ext>
                </a:extLst>
              </p:cNvPr>
              <p:cNvSpPr/>
              <p:nvPr/>
            </p:nvSpPr>
            <p:spPr>
              <a:xfrm>
                <a:off x="7921641" y="1517715"/>
                <a:ext cx="2880000" cy="2880000"/>
              </a:xfrm>
              <a:prstGeom prst="rect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54067E6-CB13-4373-A003-EB9212246971}"/>
                  </a:ext>
                </a:extLst>
              </p:cNvPr>
              <p:cNvSpPr/>
              <p:nvPr/>
            </p:nvSpPr>
            <p:spPr>
              <a:xfrm>
                <a:off x="5041641" y="4397715"/>
                <a:ext cx="2880000" cy="2880000"/>
              </a:xfrm>
              <a:prstGeom prst="rect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EB09C94F-D894-481F-9F06-6A218B434B51}"/>
                  </a:ext>
                </a:extLst>
              </p:cNvPr>
              <p:cNvSpPr/>
              <p:nvPr/>
            </p:nvSpPr>
            <p:spPr>
              <a:xfrm>
                <a:off x="7921641" y="4397715"/>
                <a:ext cx="2880000" cy="2880000"/>
              </a:xfrm>
              <a:prstGeom prst="rect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F6FAB19-0A4C-4BF0-9364-0E596919A66C}"/>
                </a:ext>
              </a:extLst>
            </p:cNvPr>
            <p:cNvGrpSpPr/>
            <p:nvPr/>
          </p:nvGrpSpPr>
          <p:grpSpPr>
            <a:xfrm>
              <a:off x="5041641" y="1517715"/>
              <a:ext cx="2880000" cy="2880000"/>
              <a:chOff x="721641" y="3612875"/>
              <a:chExt cx="2880000" cy="2880000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4CC9BBB-3F71-4ED0-8D3C-E01CA4772FBF}"/>
                  </a:ext>
                </a:extLst>
              </p:cNvPr>
              <p:cNvSpPr/>
              <p:nvPr/>
            </p:nvSpPr>
            <p:spPr>
              <a:xfrm>
                <a:off x="2161641" y="3612875"/>
                <a:ext cx="1440000" cy="1440000"/>
              </a:xfrm>
              <a:prstGeom prst="rect">
                <a:avLst/>
              </a:prstGeom>
              <a:noFill/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80AA3E1-7A84-437E-8ED9-DEE438B174EA}"/>
                  </a:ext>
                </a:extLst>
              </p:cNvPr>
              <p:cNvSpPr/>
              <p:nvPr/>
            </p:nvSpPr>
            <p:spPr>
              <a:xfrm>
                <a:off x="721641" y="5052875"/>
                <a:ext cx="1440000" cy="1440000"/>
              </a:xfrm>
              <a:prstGeom prst="rect">
                <a:avLst/>
              </a:prstGeom>
              <a:noFill/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35C3AF48-C633-42F5-A435-7AFCEDCA4299}"/>
                  </a:ext>
                </a:extLst>
              </p:cNvPr>
              <p:cNvSpPr/>
              <p:nvPr/>
            </p:nvSpPr>
            <p:spPr>
              <a:xfrm>
                <a:off x="2161641" y="5052875"/>
                <a:ext cx="1440000" cy="1440000"/>
              </a:xfrm>
              <a:prstGeom prst="rect">
                <a:avLst/>
              </a:prstGeom>
              <a:noFill/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6AC2E209-C404-4172-A45C-7F8C99E1F425}"/>
                  </a:ext>
                </a:extLst>
              </p:cNvPr>
              <p:cNvSpPr/>
              <p:nvPr/>
            </p:nvSpPr>
            <p:spPr>
              <a:xfrm>
                <a:off x="721641" y="3612875"/>
                <a:ext cx="1440000" cy="1440000"/>
              </a:xfrm>
              <a:prstGeom prst="rect">
                <a:avLst/>
              </a:prstGeom>
              <a:noFill/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9AE5530-24B8-41FD-897C-B75CF93F5AC1}"/>
                </a:ext>
              </a:extLst>
            </p:cNvPr>
            <p:cNvGrpSpPr/>
            <p:nvPr/>
          </p:nvGrpSpPr>
          <p:grpSpPr>
            <a:xfrm>
              <a:off x="5041641" y="1515686"/>
              <a:ext cx="1440000" cy="1444057"/>
              <a:chOff x="6012098" y="-61279"/>
              <a:chExt cx="1440000" cy="1444057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50D86419-B349-41C9-BE44-68C6CFCA26C0}"/>
                  </a:ext>
                </a:extLst>
              </p:cNvPr>
              <p:cNvSpPr/>
              <p:nvPr/>
            </p:nvSpPr>
            <p:spPr>
              <a:xfrm>
                <a:off x="6012098" y="-61279"/>
                <a:ext cx="720000" cy="720000"/>
              </a:xfrm>
              <a:prstGeom prst="rect">
                <a:avLst/>
              </a:pr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45239857-DD41-4452-8E68-0D4088B014C2}"/>
                  </a:ext>
                </a:extLst>
              </p:cNvPr>
              <p:cNvSpPr/>
              <p:nvPr/>
            </p:nvSpPr>
            <p:spPr>
              <a:xfrm>
                <a:off x="6732098" y="-61279"/>
                <a:ext cx="720000" cy="720000"/>
              </a:xfrm>
              <a:prstGeom prst="rect">
                <a:avLst/>
              </a:pr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65F7E560-03DC-4894-9E68-8362E4106D56}"/>
                  </a:ext>
                </a:extLst>
              </p:cNvPr>
              <p:cNvSpPr/>
              <p:nvPr/>
            </p:nvSpPr>
            <p:spPr>
              <a:xfrm>
                <a:off x="6012098" y="654664"/>
                <a:ext cx="720000" cy="720000"/>
              </a:xfrm>
              <a:prstGeom prst="rect">
                <a:avLst/>
              </a:pr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BCC77D9B-C0EB-4A08-926E-386E12BC7E30}"/>
                  </a:ext>
                </a:extLst>
              </p:cNvPr>
              <p:cNvSpPr/>
              <p:nvPr/>
            </p:nvSpPr>
            <p:spPr>
              <a:xfrm>
                <a:off x="6732098" y="662778"/>
                <a:ext cx="720000" cy="720000"/>
              </a:xfrm>
              <a:prstGeom prst="rect">
                <a:avLst/>
              </a:pr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759978-1F8F-4DB0-9B5B-6F9D8C90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C1B87-B9EB-456D-A979-40D8FEA26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쿼드</a:t>
            </a:r>
            <a:r>
              <a:rPr lang="ko-KR" altLang="en-US" dirty="0"/>
              <a:t> 트리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AE2C0-B489-4338-AA9C-3AB6F3563834}"/>
              </a:ext>
            </a:extLst>
          </p:cNvPr>
          <p:cNvSpPr txBox="1"/>
          <p:nvPr/>
        </p:nvSpPr>
        <p:spPr>
          <a:xfrm>
            <a:off x="623921" y="2767258"/>
            <a:ext cx="4223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(0 </a:t>
            </a:r>
            <a:r>
              <a:rPr lang="en-US" altLang="ko-KR" sz="2000" b="1" dirty="0">
                <a:solidFill>
                  <a:srgbClr val="FF0000"/>
                </a:solidFill>
              </a:rPr>
              <a:t>(0 0 1 1) (0 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(0 1 1 1) </a:t>
            </a:r>
            <a:r>
              <a:rPr lang="en-US" altLang="ko-KR" sz="2000" b="1" dirty="0">
                <a:solidFill>
                  <a:srgbClr val="FF0000"/>
                </a:solidFill>
              </a:rPr>
              <a:t>0 1) </a:t>
            </a:r>
            <a:r>
              <a:rPr lang="en-US" altLang="ko-KR" sz="2000" b="1" dirty="0">
                <a:solidFill>
                  <a:srgbClr val="0070C0"/>
                </a:solidFill>
              </a:rPr>
              <a:t>1)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2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227</Words>
  <Application>Microsoft Office PowerPoint</Application>
  <PresentationFormat>와이드스크린</PresentationFormat>
  <Paragraphs>58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분할 정복  (Divide and Conquer)</vt:lpstr>
      <vt:lpstr>분할 정복의 의미</vt:lpstr>
      <vt:lpstr>분할 정복의 의미</vt:lpstr>
      <vt:lpstr>분할 정복의 구성단계</vt:lpstr>
      <vt:lpstr>분할 정복의 의미</vt:lpstr>
      <vt:lpstr>분할 정복의 예시</vt:lpstr>
      <vt:lpstr>분할 정복의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분할 정복</dc:title>
  <dc:creator>김은경</dc:creator>
  <cp:lastModifiedBy>김은경</cp:lastModifiedBy>
  <cp:revision>14</cp:revision>
  <dcterms:created xsi:type="dcterms:W3CDTF">2018-10-06T07:00:20Z</dcterms:created>
  <dcterms:modified xsi:type="dcterms:W3CDTF">2018-10-06T08:23:15Z</dcterms:modified>
</cp:coreProperties>
</file>