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2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2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5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54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2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1464-2D8B-43FD-8E3B-2E6284F709DA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8A29-E41D-4222-BBF2-FEF5261B4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01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4_uFyjWZn4" TargetMode="External"/><Relationship Id="rId2" Type="http://schemas.openxmlformats.org/officeDocument/2006/relationships/hyperlink" Target="https://chogahui05.blog.me/22121043633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1544" y="151417"/>
            <a:ext cx="107999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Dynamic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Array</a:t>
            </a:r>
            <a:endParaRPr lang="ko-KR" altLang="en-US" dirty="0" smtClean="0"/>
          </a:p>
          <a:p>
            <a:r>
              <a:rPr lang="ko-KR" altLang="en-US" dirty="0" smtClean="0"/>
              <a:t> - https://chogahui05.blog.me/221210436338</a:t>
            </a:r>
          </a:p>
          <a:p>
            <a:r>
              <a:rPr lang="ko-KR" altLang="en-US" dirty="0" smtClean="0"/>
              <a:t> - https://www.youtube.com/watch?v=I4_uFyjWZn4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Linked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List</a:t>
            </a:r>
            <a:endParaRPr lang="ko-KR" altLang="en-US" dirty="0" smtClean="0"/>
          </a:p>
          <a:p>
            <a:r>
              <a:rPr lang="ko-KR" altLang="en-US" dirty="0" smtClean="0"/>
              <a:t> - https://www.youtube.com/watch?v=DzGnME1jIwY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Stack</a:t>
            </a:r>
            <a:endParaRPr lang="ko-KR" altLang="en-US" dirty="0" smtClean="0"/>
          </a:p>
          <a:p>
            <a:r>
              <a:rPr lang="ko-KR" altLang="en-US" dirty="0" smtClean="0"/>
              <a:t> - https://www.youtube.com/watch?v=whVUYv0Leg0</a:t>
            </a:r>
          </a:p>
          <a:p>
            <a:r>
              <a:rPr lang="ko-KR" altLang="en-US" dirty="0" err="1" smtClean="0"/>
              <a:t>Queue</a:t>
            </a:r>
            <a:endParaRPr lang="ko-KR" altLang="en-US" dirty="0" smtClean="0"/>
          </a:p>
          <a:p>
            <a:r>
              <a:rPr lang="ko-KR" altLang="en-US" dirty="0" smtClean="0"/>
              <a:t> - https://www.youtube.com/watch?v=W3jNbNGyjMs</a:t>
            </a:r>
          </a:p>
          <a:p>
            <a:r>
              <a:rPr lang="ko-KR" altLang="en-US" dirty="0" err="1" smtClean="0"/>
              <a:t>Deque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데크</a:t>
            </a:r>
            <a:r>
              <a:rPr lang="ko-KR" altLang="en-US" dirty="0" smtClean="0"/>
              <a:t>)</a:t>
            </a:r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- http</a:t>
            </a:r>
            <a:r>
              <a:rPr lang="ko-KR" altLang="en-US" dirty="0" smtClean="0"/>
              <a:t>://www.hanbit.co.kr/channel/category/category_view.html?cms_code=CMS3942847236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1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0042" y="7455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Dynamic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Array</a:t>
            </a:r>
            <a:endParaRPr lang="ko-KR" altLang="en-US" dirty="0" smtClean="0"/>
          </a:p>
          <a:p>
            <a:r>
              <a:rPr lang="ko-KR" altLang="en-US" dirty="0" smtClean="0"/>
              <a:t> - </a:t>
            </a:r>
            <a:r>
              <a:rPr lang="ko-KR" altLang="en-US" dirty="0" smtClean="0">
                <a:hlinkClick r:id="rId2"/>
              </a:rPr>
              <a:t>https://chogahui05.blog.me/221210436338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>
                <a:hlinkClick r:id="rId3"/>
              </a:rPr>
              <a:t>https://www.youtube.com/watch?v=I4_uFyjWZn4</a:t>
            </a: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521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66" y="587542"/>
            <a:ext cx="6972300" cy="5410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46121" y="6308376"/>
            <a:ext cx="5380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https://www.youtube.com/watch?v=DzGnME1jIwY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0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61" y="173706"/>
            <a:ext cx="6838950" cy="4200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6" y="173706"/>
            <a:ext cx="4791075" cy="4133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65564" y="4984903"/>
            <a:ext cx="5417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https://www.youtube.com/watch?v=whVUYv0Leg0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26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29080" y="6260250"/>
            <a:ext cx="5470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https://www.youtube.com/watch?v=W3jNbNGyjMs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3" y="103773"/>
            <a:ext cx="6848475" cy="2190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73" y="3277261"/>
            <a:ext cx="5781675" cy="2000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973" y="478757"/>
            <a:ext cx="3952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0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63" y="217821"/>
            <a:ext cx="6838950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63" y="2594058"/>
            <a:ext cx="5867400" cy="1990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63" y="4753225"/>
            <a:ext cx="5962650" cy="1619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150" y="801353"/>
            <a:ext cx="3238500" cy="51911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13097" y="6457335"/>
            <a:ext cx="9625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 http://www.hanbit.co.kr/channel/category/category_view.html?cms_code=CMS3942847236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65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cks</dc:creator>
  <cp:lastModifiedBy>ashyminivet</cp:lastModifiedBy>
  <cp:revision>20</cp:revision>
  <dcterms:created xsi:type="dcterms:W3CDTF">2018-11-24T22:47:39Z</dcterms:created>
  <dcterms:modified xsi:type="dcterms:W3CDTF">2018-11-25T02:20:18Z</dcterms:modified>
</cp:coreProperties>
</file>