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2" r:id="rId5"/>
    <p:sldId id="263" r:id="rId6"/>
    <p:sldId id="264" r:id="rId7"/>
    <p:sldId id="270" r:id="rId8"/>
    <p:sldId id="269" r:id="rId9"/>
    <p:sldId id="271" r:id="rId10"/>
    <p:sldId id="272" r:id="rId11"/>
    <p:sldId id="274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301C1-354A-48BC-9030-9F28CAB7E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792175-1B83-4A9F-AE32-5399B39DC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F622F-644B-4207-8911-BA467704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60E7-3F8B-4DAF-B4A8-6B090D80DFFE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8196C-DC4E-4CD1-8B91-272A0FF9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73A53-AF70-416B-94F2-6072701B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352B-99A1-45D1-9D23-91F8E6043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3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92B84-CEF2-478B-A15C-51663995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015AB4-D8EF-400A-B372-7B9512FB7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8715B-B5C9-4491-9CFD-4D360F35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60E7-3F8B-4DAF-B4A8-6B090D80DFFE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FA1B8-10C6-43D9-BECB-FDF526F7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887FD-A957-4B3B-AC86-9E0C948F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352B-99A1-45D1-9D23-91F8E6043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2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192CFA-9F4A-49F2-8190-002847DB3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300BEB-172A-40E9-8F9C-CD86F1EDE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AADC4-46B7-40D3-87C4-B4727E54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60E7-3F8B-4DAF-B4A8-6B090D80DFFE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D878-0019-49D5-8BFD-3FCCE25B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81681-4952-4359-BFBC-EF38692D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352B-99A1-45D1-9D23-91F8E6043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190A3-3215-4730-84CB-B65DA5E0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21667-55E0-4A20-9049-925527B4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EE294-630D-44FA-AC4E-435BBAD1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60E7-3F8B-4DAF-B4A8-6B090D80DFFE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3E183-E7A1-4A5B-BF77-A93B9ACA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1CADD-1A6B-4118-AE59-1196604D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352B-99A1-45D1-9D23-91F8E6043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B8BC5-8FA9-434B-9139-D7B33AD3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D3386-76A1-43C8-80CC-3DB9DD9F1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2B6CE-A121-4D42-B287-CD7978C9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60E7-3F8B-4DAF-B4A8-6B090D80DFFE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9D79C-40B1-4047-B08E-5CBD0287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9DD81-F853-440E-8BB5-7D5E5EE5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352B-99A1-45D1-9D23-91F8E6043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1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08561-2574-48A5-9AF8-CB2ED218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10934-76FF-4EDC-B36A-D75DA7E1F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F6215-3338-4F77-AADD-BCFF167FB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48B2F-509D-48C7-B47A-81926683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60E7-3F8B-4DAF-B4A8-6B090D80DFFE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1FFC03-793C-4FF7-A59E-8902E00C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7CE1F1-9A94-441B-8694-349AF59A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352B-99A1-45D1-9D23-91F8E6043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8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41EED-C8E7-4622-8881-2599FBBE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E9BBF-EDC0-4530-8C57-7358F46E2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BDA399-7E6F-42FA-AE1A-2AE316F3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8BA3EC-5A64-4BD6-8CD1-671F700AE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3C705D-6B05-4C29-A5E1-F6FC1129C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AB6B22-870E-4F93-B0D3-C033EBA4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60E7-3F8B-4DAF-B4A8-6B090D80DFFE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511DCD-3557-4863-B9F2-984FFEA3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EFB765-A8C9-4410-86E0-AF9197E5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352B-99A1-45D1-9D23-91F8E6043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8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80BB2-F07E-41B1-93E4-51C2018A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988F-19CA-45E4-9709-BA244F08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60E7-3F8B-4DAF-B4A8-6B090D80DFFE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D0DA4A-7460-494E-9933-67C7A007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BFBAD4-D2C7-44CE-94EA-E68A61ED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352B-99A1-45D1-9D23-91F8E6043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9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4D8C0D-3C9D-4598-958B-B9F6E862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60E7-3F8B-4DAF-B4A8-6B090D80DFFE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E68F73-C121-4D27-AEE2-2555123E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C237F-D75A-42A6-9D61-BFDDF1BF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352B-99A1-45D1-9D23-91F8E6043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7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C587C-BB1F-496A-A9FD-41ADE949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9A5CB-61A8-46BA-9A09-84DF0A47E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DAFED-B5A4-4D62-AD5D-466E4439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CB098-15C5-4531-9F0F-2120DAD5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60E7-3F8B-4DAF-B4A8-6B090D80DFFE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95241-6E46-41B7-A6EC-64F52B58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58E5A-6017-48A3-A6B0-A4FC99E5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352B-99A1-45D1-9D23-91F8E6043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4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8F62F-BECB-4541-AE33-51DB086F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94001E-8125-4104-A154-2A9E2254F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B4885-91D9-485F-83DC-476717318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A8F79-3966-4C83-8A43-EF69EC1A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60E7-3F8B-4DAF-B4A8-6B090D80DFFE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8F381-E9A2-4989-880D-3FDE7060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DB55E7-7E34-48ED-BE96-F3000349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352B-99A1-45D1-9D23-91F8E6043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0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33E6B5-4977-4EE8-8D9C-87E51D03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B0675A-9771-4507-A8E9-1647DC220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2FAE7-ACF5-42A5-AE8F-1DEED6860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60E7-3F8B-4DAF-B4A8-6B090D80DFFE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EA16D-F5A4-4FF4-A953-5DE41F502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763F3-CD86-442B-943E-F28BCA236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352B-99A1-45D1-9D23-91F8E6043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3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B8501-BC05-4A43-9F86-90FF6078B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56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07F58-6F51-4933-8D18-948FF3E9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| 1188</a:t>
            </a:r>
            <a:r>
              <a:rPr lang="ko-KR" altLang="en-US" sz="3600" b="1" dirty="0">
                <a:solidFill>
                  <a:srgbClr val="002060"/>
                </a:solidFill>
              </a:rPr>
              <a:t>번 </a:t>
            </a:r>
            <a:r>
              <a:rPr lang="en-US" altLang="ko-KR" sz="3600" b="1" dirty="0">
                <a:solidFill>
                  <a:srgbClr val="002060"/>
                </a:solidFill>
              </a:rPr>
              <a:t>‘</a:t>
            </a:r>
            <a:r>
              <a:rPr lang="ko-KR" altLang="en-US" sz="3600" b="1" dirty="0">
                <a:solidFill>
                  <a:srgbClr val="002060"/>
                </a:solidFill>
              </a:rPr>
              <a:t>음식 평론가</a:t>
            </a:r>
            <a:r>
              <a:rPr lang="en-US" altLang="ko-KR" sz="3600" b="1" dirty="0">
                <a:solidFill>
                  <a:srgbClr val="002060"/>
                </a:solidFill>
              </a:rPr>
              <a:t>’ </a:t>
            </a:r>
            <a:r>
              <a:rPr lang="ko-KR" altLang="en-US" sz="3600" b="1" dirty="0">
                <a:solidFill>
                  <a:srgbClr val="002060"/>
                </a:solidFill>
              </a:rPr>
              <a:t>문제 해결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098A65-A8E1-4FC9-A17A-A1ECA1745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97" y="2278289"/>
            <a:ext cx="11658479" cy="22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2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07F58-6F51-4933-8D18-948FF3E9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| 1188</a:t>
            </a:r>
            <a:r>
              <a:rPr lang="ko-KR" altLang="en-US" sz="3600" b="1" dirty="0">
                <a:solidFill>
                  <a:srgbClr val="002060"/>
                </a:solidFill>
              </a:rPr>
              <a:t>번 </a:t>
            </a:r>
            <a:r>
              <a:rPr lang="en-US" altLang="ko-KR" sz="3600" b="1" dirty="0">
                <a:solidFill>
                  <a:srgbClr val="002060"/>
                </a:solidFill>
              </a:rPr>
              <a:t>‘</a:t>
            </a:r>
            <a:r>
              <a:rPr lang="ko-KR" altLang="en-US" sz="3600" b="1" dirty="0">
                <a:solidFill>
                  <a:srgbClr val="002060"/>
                </a:solidFill>
              </a:rPr>
              <a:t>음식 평론가</a:t>
            </a:r>
            <a:r>
              <a:rPr lang="en-US" altLang="ko-KR" sz="3600" b="1" dirty="0">
                <a:solidFill>
                  <a:srgbClr val="002060"/>
                </a:solidFill>
              </a:rPr>
              <a:t>’ </a:t>
            </a:r>
            <a:r>
              <a:rPr lang="ko-KR" altLang="en-US" sz="3600" b="1" dirty="0">
                <a:solidFill>
                  <a:srgbClr val="002060"/>
                </a:solidFill>
              </a:rPr>
              <a:t>문제 해결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BBB3276-75CD-4276-929B-4E208E13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842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 g = </a:t>
            </a:r>
            <a:r>
              <a:rPr lang="en-US" altLang="ko-KR" sz="2400" dirty="0" err="1">
                <a:solidFill>
                  <a:srgbClr val="C00000"/>
                </a:solidFill>
              </a:rPr>
              <a:t>gcd</a:t>
            </a:r>
            <a:r>
              <a:rPr lang="en-US" altLang="ko-KR" sz="2400" dirty="0">
                <a:solidFill>
                  <a:srgbClr val="C00000"/>
                </a:solidFill>
              </a:rPr>
              <a:t>(n, m)</a:t>
            </a:r>
          </a:p>
          <a:p>
            <a:r>
              <a:rPr lang="en-US" altLang="ko-KR" sz="2400" dirty="0">
                <a:solidFill>
                  <a:srgbClr val="C00000"/>
                </a:solidFill>
              </a:rPr>
              <a:t> f(n, m) = f(n/g, m/g) * g = f(a, b) * g</a:t>
            </a:r>
          </a:p>
          <a:p>
            <a:r>
              <a:rPr lang="en-US" altLang="ko-KR" sz="2400" dirty="0">
                <a:solidFill>
                  <a:srgbClr val="C00000"/>
                </a:solidFill>
              </a:rPr>
              <a:t> </a:t>
            </a:r>
            <a:r>
              <a:rPr lang="en-US" altLang="ko-KR" sz="2400" dirty="0" err="1">
                <a:solidFill>
                  <a:srgbClr val="C00000"/>
                </a:solidFill>
              </a:rPr>
              <a:t>gcd</a:t>
            </a:r>
            <a:r>
              <a:rPr lang="en-US" altLang="ko-KR" sz="2400" dirty="0">
                <a:solidFill>
                  <a:srgbClr val="C00000"/>
                </a:solidFill>
              </a:rPr>
              <a:t>(a, b) = 1 (a</a:t>
            </a:r>
            <a:r>
              <a:rPr lang="ko-KR" altLang="en-US" sz="2400" dirty="0">
                <a:solidFill>
                  <a:srgbClr val="C00000"/>
                </a:solidFill>
              </a:rPr>
              <a:t>와</a:t>
            </a:r>
            <a:r>
              <a:rPr lang="en-US" altLang="ko-KR" sz="2400" dirty="0">
                <a:solidFill>
                  <a:srgbClr val="C00000"/>
                </a:solidFill>
              </a:rPr>
              <a:t> b</a:t>
            </a:r>
            <a:r>
              <a:rPr lang="ko-KR" altLang="en-US" sz="2400" dirty="0">
                <a:solidFill>
                  <a:srgbClr val="C00000"/>
                </a:solidFill>
              </a:rPr>
              <a:t>는 </a:t>
            </a:r>
            <a:r>
              <a:rPr lang="ko-KR" altLang="en-US" sz="2400" dirty="0" err="1">
                <a:solidFill>
                  <a:srgbClr val="C00000"/>
                </a:solidFill>
              </a:rPr>
              <a:t>서로소</a:t>
            </a:r>
            <a:r>
              <a:rPr lang="ko-KR" altLang="en-US" sz="2400" dirty="0">
                <a:solidFill>
                  <a:srgbClr val="C00000"/>
                </a:solidFill>
              </a:rPr>
              <a:t> 관계</a:t>
            </a:r>
            <a:r>
              <a:rPr lang="en-US" altLang="ko-KR" sz="2400" dirty="0">
                <a:solidFill>
                  <a:srgbClr val="C00000"/>
                </a:solidFill>
              </a:rPr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 f(n/g, m/g) = f(a, b) = b-1 </a:t>
            </a:r>
          </a:p>
          <a:p>
            <a:pPr marL="0" indent="0">
              <a:buNone/>
            </a:pPr>
            <a:r>
              <a:rPr lang="en-US" altLang="ko-KR" sz="2400" dirty="0"/>
              <a:t>   =&gt;b</a:t>
            </a:r>
            <a:r>
              <a:rPr lang="ko-KR" altLang="en-US" sz="2400" dirty="0"/>
              <a:t>조각으로 나누려면 </a:t>
            </a:r>
            <a:r>
              <a:rPr lang="en-US" altLang="ko-KR" sz="2400" dirty="0"/>
              <a:t>b-1 </a:t>
            </a:r>
            <a:r>
              <a:rPr lang="ko-KR" altLang="en-US" sz="2400" dirty="0"/>
              <a:t>번 칼질을 해야 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f(n, m) =  f(n/g, m/g) * g = (b-1) * g</a:t>
            </a:r>
          </a:p>
          <a:p>
            <a:pPr marL="0" indent="0">
              <a:buNone/>
            </a:pPr>
            <a:r>
              <a:rPr lang="en-US" altLang="ko-KR" sz="2400" dirty="0"/>
              <a:t>   = </a:t>
            </a:r>
            <a:r>
              <a:rPr lang="en-US" altLang="ko-KR" sz="2400" dirty="0" err="1"/>
              <a:t>bg</a:t>
            </a:r>
            <a:r>
              <a:rPr lang="en-US" altLang="ko-KR" sz="2400" dirty="0"/>
              <a:t> – g </a:t>
            </a:r>
          </a:p>
          <a:p>
            <a:pPr marL="0" indent="0">
              <a:buNone/>
            </a:pPr>
            <a:r>
              <a:rPr lang="en-US" altLang="ko-KR" sz="2400" dirty="0"/>
              <a:t>   = m - g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14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07F58-6F51-4933-8D18-948FF3E9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| 1188</a:t>
            </a:r>
            <a:r>
              <a:rPr lang="ko-KR" altLang="en-US" sz="3600" b="1" dirty="0">
                <a:solidFill>
                  <a:srgbClr val="002060"/>
                </a:solidFill>
              </a:rPr>
              <a:t>번 </a:t>
            </a:r>
            <a:r>
              <a:rPr lang="en-US" altLang="ko-KR" sz="3600" b="1" dirty="0">
                <a:solidFill>
                  <a:srgbClr val="002060"/>
                </a:solidFill>
              </a:rPr>
              <a:t>‘</a:t>
            </a:r>
            <a:r>
              <a:rPr lang="ko-KR" altLang="en-US" sz="3600" b="1" dirty="0">
                <a:solidFill>
                  <a:srgbClr val="002060"/>
                </a:solidFill>
              </a:rPr>
              <a:t>음식 평론가</a:t>
            </a:r>
            <a:r>
              <a:rPr lang="en-US" altLang="ko-KR" sz="3600" b="1" dirty="0">
                <a:solidFill>
                  <a:srgbClr val="002060"/>
                </a:solidFill>
              </a:rPr>
              <a:t>’ </a:t>
            </a:r>
            <a:r>
              <a:rPr lang="ko-KR" altLang="en-US" sz="3600" b="1" dirty="0">
                <a:solidFill>
                  <a:srgbClr val="002060"/>
                </a:solidFill>
              </a:rPr>
              <a:t>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934AEB-EAA1-4D54-9892-6933F8E7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8" y="2006600"/>
            <a:ext cx="7913688" cy="41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6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07F58-6F51-4933-8D18-948FF3E9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| </a:t>
            </a:r>
            <a:r>
              <a:rPr lang="ko-KR" altLang="en-US" sz="3600" b="1" dirty="0">
                <a:solidFill>
                  <a:srgbClr val="002060"/>
                </a:solidFill>
              </a:rPr>
              <a:t>최대공약수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60AC0-0E10-43CC-8B0B-7B57AFB88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842"/>
            <a:ext cx="10515600" cy="4351338"/>
          </a:xfrm>
        </p:spPr>
        <p:txBody>
          <a:bodyPr/>
          <a:lstStyle/>
          <a:p>
            <a:r>
              <a:rPr lang="ko-KR" altLang="en-US" dirty="0"/>
              <a:t>두 개 이상의 정수의 공통되는 약수 중 가장 큰 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최대공약수를 구하는 방법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000" dirty="0"/>
          </a:p>
          <a:p>
            <a:pPr lvl="1">
              <a:buFontTx/>
              <a:buChar char="-"/>
            </a:pPr>
            <a:r>
              <a:rPr lang="ko-KR" altLang="en-US" dirty="0"/>
              <a:t>소인수분해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41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07F58-6F51-4933-8D18-948FF3E9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| </a:t>
            </a:r>
            <a:r>
              <a:rPr lang="ko-KR" altLang="en-US" sz="3600" b="1" dirty="0">
                <a:solidFill>
                  <a:srgbClr val="002060"/>
                </a:solidFill>
              </a:rPr>
              <a:t>유클리드 </a:t>
            </a:r>
            <a:r>
              <a:rPr lang="ko-KR" altLang="en-US" sz="3600" b="1" dirty="0" err="1">
                <a:solidFill>
                  <a:srgbClr val="002060"/>
                </a:solidFill>
              </a:rPr>
              <a:t>호제법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60AC0-0E10-43CC-8B0B-7B57AFB88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842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 </a:t>
            </a:r>
            <a:r>
              <a:rPr lang="pt-BR" altLang="ko-KR" dirty="0">
                <a:latin typeface="+mj-lt"/>
              </a:rPr>
              <a:t> </a:t>
            </a:r>
            <a:r>
              <a:rPr lang="pt-BR" altLang="ko-KR" b="1" dirty="0">
                <a:latin typeface="+mj-lt"/>
              </a:rPr>
              <a:t>O( log2(min(a, b)) ) </a:t>
            </a:r>
            <a:r>
              <a:rPr lang="ko-KR" altLang="en-US" dirty="0">
                <a:latin typeface="+mj-lt"/>
              </a:rPr>
              <a:t>의</a:t>
            </a:r>
            <a:r>
              <a:rPr lang="pt-BR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시간 복잡도를 가진다</a:t>
            </a:r>
            <a:r>
              <a:rPr lang="en-US" altLang="ko-KR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   </a:t>
            </a:r>
            <a:r>
              <a:rPr lang="en-US" altLang="ko-KR" sz="2400" dirty="0">
                <a:latin typeface="+mj-lt"/>
              </a:rPr>
              <a:t> (a, b</a:t>
            </a:r>
            <a:r>
              <a:rPr lang="ko-KR" altLang="en-US" sz="2400" dirty="0">
                <a:latin typeface="+mj-lt"/>
              </a:rPr>
              <a:t>는 주어지는 두 숫자</a:t>
            </a:r>
            <a:r>
              <a:rPr lang="en-US" altLang="ko-KR" sz="2400" dirty="0">
                <a:latin typeface="+mj-lt"/>
              </a:rPr>
              <a:t>)</a:t>
            </a:r>
          </a:p>
          <a:p>
            <a:pPr marL="0" indent="0">
              <a:buNone/>
            </a:pPr>
            <a:endParaRPr lang="en-US" altLang="ko-KR" sz="2400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 f(</a:t>
            </a:r>
            <a:r>
              <a:rPr lang="en-US" altLang="ko-KR" dirty="0" err="1">
                <a:latin typeface="+mj-lt"/>
              </a:rPr>
              <a:t>a,b</a:t>
            </a:r>
            <a:r>
              <a:rPr lang="en-US" altLang="ko-KR" dirty="0">
                <a:latin typeface="+mj-lt"/>
              </a:rPr>
              <a:t>) = </a:t>
            </a:r>
            <a:r>
              <a:rPr lang="en-US" altLang="ko-KR" dirty="0" err="1">
                <a:latin typeface="+mj-lt"/>
              </a:rPr>
              <a:t>gcd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 err="1">
                <a:latin typeface="+mj-lt"/>
              </a:rPr>
              <a:t>a,b</a:t>
            </a:r>
            <a:r>
              <a:rPr lang="en-US" altLang="ko-KR" dirty="0">
                <a:latin typeface="+mj-lt"/>
              </a:rPr>
              <a:t>)</a:t>
            </a:r>
            <a:r>
              <a:rPr lang="ko-KR" altLang="en-US" dirty="0">
                <a:latin typeface="+mj-lt"/>
              </a:rPr>
              <a:t> 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 a mod b = 0 </a:t>
            </a:r>
            <a:r>
              <a:rPr lang="ko-KR" altLang="en-US" dirty="0">
                <a:latin typeface="+mj-lt"/>
              </a:rPr>
              <a:t>이면 </a:t>
            </a:r>
            <a:r>
              <a:rPr lang="en-US" altLang="ko-KR" dirty="0">
                <a:latin typeface="+mj-lt"/>
              </a:rPr>
              <a:t>f(</a:t>
            </a:r>
            <a:r>
              <a:rPr lang="en-US" altLang="ko-KR" dirty="0" err="1">
                <a:latin typeface="+mj-lt"/>
              </a:rPr>
              <a:t>a,b</a:t>
            </a:r>
            <a:r>
              <a:rPr lang="en-US" altLang="ko-KR" dirty="0">
                <a:latin typeface="+mj-lt"/>
              </a:rPr>
              <a:t>) = b</a:t>
            </a:r>
            <a:r>
              <a:rPr lang="ko-KR" altLang="en-US" dirty="0">
                <a:latin typeface="+mj-lt"/>
              </a:rPr>
              <a:t>이다</a:t>
            </a:r>
            <a:r>
              <a:rPr lang="en-US" altLang="ko-KR" dirty="0">
                <a:latin typeface="+mj-lt"/>
              </a:rPr>
              <a:t>. 0</a:t>
            </a:r>
          </a:p>
          <a:p>
            <a:r>
              <a:rPr lang="en-US" altLang="ko-KR" dirty="0"/>
              <a:t> a mod b = 0 </a:t>
            </a:r>
            <a:r>
              <a:rPr lang="ko-KR" altLang="en-US" dirty="0">
                <a:latin typeface="+mj-lt"/>
              </a:rPr>
              <a:t>가 </a:t>
            </a:r>
            <a:r>
              <a:rPr lang="en-US" altLang="ko-KR" dirty="0">
                <a:latin typeface="+mj-lt"/>
              </a:rPr>
              <a:t>0</a:t>
            </a:r>
            <a:r>
              <a:rPr lang="ko-KR" altLang="en-US" dirty="0">
                <a:latin typeface="+mj-lt"/>
              </a:rPr>
              <a:t>이 아니면 </a:t>
            </a:r>
            <a:r>
              <a:rPr lang="en-US" altLang="ko-KR" dirty="0">
                <a:latin typeface="+mj-lt"/>
              </a:rPr>
              <a:t>a-b</a:t>
            </a:r>
            <a:r>
              <a:rPr lang="ko-KR" altLang="en-US" dirty="0">
                <a:latin typeface="+mj-lt"/>
              </a:rPr>
              <a:t>와</a:t>
            </a:r>
            <a:r>
              <a:rPr lang="en-US" altLang="ko-KR" dirty="0">
                <a:latin typeface="+mj-lt"/>
              </a:rPr>
              <a:t> b</a:t>
            </a:r>
            <a:r>
              <a:rPr lang="ko-KR" altLang="en-US" dirty="0">
                <a:latin typeface="+mj-lt"/>
              </a:rPr>
              <a:t>중 큰 수가 다시  </a:t>
            </a:r>
            <a:r>
              <a:rPr lang="en-US" altLang="ko-KR" dirty="0">
                <a:latin typeface="+mj-lt"/>
              </a:rPr>
              <a:t>a</a:t>
            </a:r>
            <a:r>
              <a:rPr lang="ko-KR" altLang="en-US" dirty="0">
                <a:latin typeface="+mj-lt"/>
              </a:rPr>
              <a:t>가 되어 </a:t>
            </a:r>
            <a:r>
              <a:rPr lang="en-US" altLang="ko-KR" dirty="0">
                <a:latin typeface="+mj-lt"/>
              </a:rPr>
              <a:t>a mod b </a:t>
            </a:r>
            <a:r>
              <a:rPr lang="ko-KR" altLang="en-US" dirty="0">
                <a:latin typeface="+mj-lt"/>
              </a:rPr>
              <a:t>를 반복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 ex) f(18,12) = f(12,6) = 6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521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07F58-6F51-4933-8D18-948FF3E9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75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| </a:t>
            </a:r>
            <a:r>
              <a:rPr lang="ko-KR" altLang="en-US" sz="3600" b="1" dirty="0">
                <a:solidFill>
                  <a:srgbClr val="002060"/>
                </a:solidFill>
              </a:rPr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60AC0-0E10-43CC-8B0B-7B57AFB88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842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숫자 </a:t>
            </a:r>
            <a:r>
              <a:rPr lang="en-US" altLang="ko-KR" dirty="0"/>
              <a:t>A, B </a:t>
            </a:r>
            <a:r>
              <a:rPr lang="ko-KR" altLang="en-US" dirty="0"/>
              <a:t>중 큰 수를 작은 수로 나눈다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나머지가 </a:t>
            </a:r>
            <a:r>
              <a:rPr lang="en-US" altLang="ko-KR" dirty="0"/>
              <a:t>0</a:t>
            </a:r>
            <a:r>
              <a:rPr lang="ko-KR" altLang="en-US" dirty="0"/>
              <a:t>이면 작은 수가 최대공약수가 되고 종료한다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나머지가 </a:t>
            </a:r>
            <a:r>
              <a:rPr lang="en-US" altLang="ko-KR" dirty="0"/>
              <a:t>0</a:t>
            </a:r>
            <a:r>
              <a:rPr lang="ko-KR" altLang="en-US" dirty="0"/>
              <a:t>이 아니면 작은 수를 큰 수로 하고 나머지를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작은</a:t>
            </a:r>
            <a:r>
              <a:rPr lang="en-US" altLang="ko-KR" dirty="0"/>
              <a:t> </a:t>
            </a:r>
            <a:r>
              <a:rPr lang="ko-KR" altLang="en-US" dirty="0"/>
              <a:t>수로 하여 </a:t>
            </a:r>
            <a:r>
              <a:rPr lang="en-US" altLang="ko-KR" dirty="0"/>
              <a:t>1. </a:t>
            </a:r>
            <a:r>
              <a:rPr lang="ko-KR" altLang="en-US" dirty="0"/>
              <a:t>로 돌아간다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07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07F58-6F51-4933-8D18-948FF3E9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| </a:t>
            </a:r>
            <a:r>
              <a:rPr lang="ko-KR" altLang="en-US" sz="3600" b="1" dirty="0">
                <a:solidFill>
                  <a:srgbClr val="002060"/>
                </a:solidFill>
              </a:rPr>
              <a:t>유클리드 </a:t>
            </a:r>
            <a:r>
              <a:rPr lang="ko-KR" altLang="en-US" sz="3600" b="1" dirty="0" err="1">
                <a:solidFill>
                  <a:srgbClr val="002060"/>
                </a:solidFill>
              </a:rPr>
              <a:t>호제법</a:t>
            </a:r>
            <a:r>
              <a:rPr lang="ko-KR" altLang="en-US" sz="3600" b="1" dirty="0">
                <a:solidFill>
                  <a:srgbClr val="002060"/>
                </a:solidFill>
              </a:rPr>
              <a:t> 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95216D-377C-40DD-A722-7FA7D42B2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918" y="2193875"/>
            <a:ext cx="8840163" cy="398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9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07F58-6F51-4933-8D18-948FF3E9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| </a:t>
            </a:r>
            <a:r>
              <a:rPr lang="ko-KR" altLang="en-US" sz="3600" b="1" dirty="0">
                <a:solidFill>
                  <a:srgbClr val="002060"/>
                </a:solidFill>
              </a:rPr>
              <a:t>반복문을 사용하여 풀기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CFF7E13-D8E3-43C1-8DE6-34BC64426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829" y="1748364"/>
            <a:ext cx="4125686" cy="51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0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07F58-6F51-4933-8D18-948FF3E9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| </a:t>
            </a:r>
            <a:r>
              <a:rPr lang="ko-KR" altLang="en-US" sz="3600" b="1" dirty="0">
                <a:solidFill>
                  <a:srgbClr val="002060"/>
                </a:solidFill>
              </a:rPr>
              <a:t>재귀를 사용하여 풀기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B063663-FC04-4A30-B1D3-65A0F2593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82" y="2093684"/>
            <a:ext cx="5140161" cy="37528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769E2F-D271-4C42-AA18-752B6203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343" y="2006600"/>
            <a:ext cx="7074585" cy="21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6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D81159-64F8-4F65-8F51-1363D5ECC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1" y="1804648"/>
            <a:ext cx="10496550" cy="1466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773E9B-27D2-4AE7-8B1B-5ADF78B0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1" y="3271498"/>
            <a:ext cx="12241451" cy="3317988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C64ED95-29F4-4C8F-ACB1-69D8D71D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| 1188</a:t>
            </a:r>
            <a:r>
              <a:rPr lang="ko-KR" altLang="en-US" sz="3600" b="1" dirty="0">
                <a:solidFill>
                  <a:srgbClr val="002060"/>
                </a:solidFill>
              </a:rPr>
              <a:t>번 </a:t>
            </a:r>
            <a:r>
              <a:rPr lang="en-US" altLang="ko-KR" sz="3600" b="1" dirty="0">
                <a:solidFill>
                  <a:srgbClr val="002060"/>
                </a:solidFill>
              </a:rPr>
              <a:t>‘</a:t>
            </a:r>
            <a:r>
              <a:rPr lang="ko-KR" altLang="en-US" sz="3600" b="1" dirty="0">
                <a:solidFill>
                  <a:srgbClr val="002060"/>
                </a:solidFill>
              </a:rPr>
              <a:t>음식 평론가</a:t>
            </a:r>
            <a:r>
              <a:rPr lang="en-US" altLang="ko-KR" sz="3600" b="1" dirty="0">
                <a:solidFill>
                  <a:srgbClr val="002060"/>
                </a:solidFill>
              </a:rPr>
              <a:t>’ </a:t>
            </a:r>
            <a:r>
              <a:rPr lang="ko-KR" altLang="en-US" sz="3600" b="1" dirty="0">
                <a:solidFill>
                  <a:srgbClr val="002060"/>
                </a:solidFill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350710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07F58-6F51-4933-8D18-948FF3E9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| 1188</a:t>
            </a:r>
            <a:r>
              <a:rPr lang="ko-KR" altLang="en-US" sz="3600" b="1" dirty="0">
                <a:solidFill>
                  <a:srgbClr val="002060"/>
                </a:solidFill>
              </a:rPr>
              <a:t>번 </a:t>
            </a:r>
            <a:r>
              <a:rPr lang="en-US" altLang="ko-KR" sz="3600" b="1" dirty="0">
                <a:solidFill>
                  <a:srgbClr val="002060"/>
                </a:solidFill>
              </a:rPr>
              <a:t>‘</a:t>
            </a:r>
            <a:r>
              <a:rPr lang="ko-KR" altLang="en-US" sz="3600" b="1" dirty="0">
                <a:solidFill>
                  <a:srgbClr val="002060"/>
                </a:solidFill>
              </a:rPr>
              <a:t>음식 평론가</a:t>
            </a:r>
            <a:r>
              <a:rPr lang="en-US" altLang="ko-KR" sz="3600" b="1" dirty="0">
                <a:solidFill>
                  <a:srgbClr val="002060"/>
                </a:solidFill>
              </a:rPr>
              <a:t>’ </a:t>
            </a:r>
            <a:r>
              <a:rPr lang="ko-KR" altLang="en-US" sz="3600" b="1" dirty="0">
                <a:solidFill>
                  <a:srgbClr val="002060"/>
                </a:solidFill>
              </a:rPr>
              <a:t>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001F34-E8E7-4183-A56A-6EEE6AEE8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6" y="2238828"/>
            <a:ext cx="10889827" cy="350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3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237</Words>
  <Application>Microsoft Office PowerPoint</Application>
  <PresentationFormat>와이드스크린</PresentationFormat>
  <Paragraphs>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유클리드 호제법</vt:lpstr>
      <vt:lpstr>| 최대공약수</vt:lpstr>
      <vt:lpstr>| 유클리드 호제법</vt:lpstr>
      <vt:lpstr>| 해결 방법</vt:lpstr>
      <vt:lpstr>| 유클리드 호제법 예제</vt:lpstr>
      <vt:lpstr>| 반복문을 사용하여 풀기</vt:lpstr>
      <vt:lpstr>| 재귀를 사용하여 풀기</vt:lpstr>
      <vt:lpstr>| 1188번 ‘음식 평론가’ 문제</vt:lpstr>
      <vt:lpstr>| 1188번 ‘음식 평론가’ 문제</vt:lpstr>
      <vt:lpstr>| 1188번 ‘음식 평론가’ 문제 해결</vt:lpstr>
      <vt:lpstr>| 1188번 ‘음식 평론가’ 문제 해결</vt:lpstr>
      <vt:lpstr>| 1188번 ‘음식 평론가’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유클리드 호제법</dc:title>
  <dc:creator>sujink</dc:creator>
  <cp:lastModifiedBy>sujink</cp:lastModifiedBy>
  <cp:revision>14</cp:revision>
  <dcterms:created xsi:type="dcterms:W3CDTF">2018-10-27T23:13:26Z</dcterms:created>
  <dcterms:modified xsi:type="dcterms:W3CDTF">2018-10-28T02:28:47Z</dcterms:modified>
</cp:coreProperties>
</file>