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1" autoAdjust="0"/>
    <p:restoredTop sz="94660"/>
  </p:normalViewPr>
  <p:slideViewPr>
    <p:cSldViewPr snapToGrid="0">
      <p:cViewPr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435CA-14F4-4967-801A-EC89174A3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83EF21-26E7-416A-A02E-A710E37C5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EB800-E532-42C9-921C-FE1ECBAD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5AED-6939-4F26-B00C-8138EE328A4E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7773C-917F-4464-B9C2-166B76FB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F4F8F-86C8-4A8F-A4E6-648C37A0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51D8-91C6-43A8-ACAE-CDB5F7E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7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136E8-2D33-4E5E-BAF3-B9636922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65513-813D-4952-8C72-970A25522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4323A-86DE-4B9A-8350-E1034136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5AED-6939-4F26-B00C-8138EE328A4E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4BFCE-D6BA-4216-8ECC-7EFDAC15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6A11C-8169-494F-9EFA-5E6B4765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51D8-91C6-43A8-ACAE-CDB5F7E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0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42443-B7C2-4E05-B130-81BB14C6C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C6259-E032-4623-8FEA-615101C4C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73115-C511-4492-ADEB-DBA8A32C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5AED-6939-4F26-B00C-8138EE328A4E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C43D6-835A-40FD-BD7C-B60959F8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0C7A4-43A7-44A0-838A-0F04B791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51D8-91C6-43A8-ACAE-CDB5F7E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9AF58-F1F0-4F7B-9787-08A6305E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70460-3380-48EB-B432-54B77473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A0A3C-53F2-41DD-8282-90C70166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5AED-6939-4F26-B00C-8138EE328A4E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6C139-290E-4E56-9C5C-85BC6643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72A66-14FE-46FC-9741-C487CDF6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51D8-91C6-43A8-ACAE-CDB5F7E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9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5D167-96B6-4698-82EB-15466709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92189-4BD5-478C-8B34-DAFFD8247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2E2F4-9BED-4308-8E02-9FC2DCCF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5AED-6939-4F26-B00C-8138EE328A4E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5B649-2309-4626-ACE9-4784EC2E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C8686-B80B-4B92-AE5D-5814E913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51D8-91C6-43A8-ACAE-CDB5F7E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4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5D3EB-02EE-4A84-9DF8-9615FE85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AC35B-D101-487B-BB7F-BE05C6120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2906BE-6D8A-499F-9BE4-E8AB77D95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D3734-6BE0-4B52-87EE-13ADBDED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5AED-6939-4F26-B00C-8138EE328A4E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35828B-0DE5-4A8F-9B2F-C7AFF2C9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116328-69CC-4740-87FE-716D9F51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51D8-91C6-43A8-ACAE-CDB5F7E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29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83F96-B22E-4F7E-B133-82DDAFA0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33C9-900B-46A1-8C24-1483BBA15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D2726-4652-473E-A084-9D508BDA6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8A632B-28CB-4CDB-844D-7811BB4EA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A192B1-5045-4601-844E-8AC29DB14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FFBDF7-D5A9-431A-A32C-0B2B6D8A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5AED-6939-4F26-B00C-8138EE328A4E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38A7A3-F65C-452F-9C4F-71AAED22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9FCF05-CCEC-4D01-9A93-66C05EAE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51D8-91C6-43A8-ACAE-CDB5F7E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7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E6B9B-0B7A-4660-8D70-842B10BE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4888A5-3861-456A-9E0A-D18F0325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5AED-6939-4F26-B00C-8138EE328A4E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7FD909-331C-4B42-8E3F-7425965A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05F9F9-FC5A-47A2-A8D7-FE60BB13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51D8-91C6-43A8-ACAE-CDB5F7E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5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EEABC-8E0C-4D47-A816-0D5BF1C6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5AED-6939-4F26-B00C-8138EE328A4E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C8D32F-0418-4D62-B3A9-9EA47E78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AEAD64-75B1-42E2-8F3F-5380D006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51D8-91C6-43A8-ACAE-CDB5F7E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83A5C-9877-4FAB-A310-9AE27627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57F71-AC6B-4532-A60A-BB4B1E08E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060253-7A7A-41A8-9331-295E77D49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028E0-BC9C-45DA-8944-59E6230E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5AED-6939-4F26-B00C-8138EE328A4E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1EE112-A7D0-4C7D-BD9D-C535BDF9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D8312-04BA-4C6D-AAAA-BDAB6457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51D8-91C6-43A8-ACAE-CDB5F7E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145B5-9E96-43B8-B1C0-B716F3F4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945353-3024-43C7-9B60-1E38B1B1E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17336-FFA3-4CFC-B670-5B7AA47A8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584BEB-E2CF-490A-915A-33EF2976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5AED-6939-4F26-B00C-8138EE328A4E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EC2FD-60D3-4ADB-8C38-74F0D606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F3A4E-4624-4BFC-96E6-ECB3901F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51D8-91C6-43A8-ACAE-CDB5F7E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780A1E-5A72-48D8-8A9B-A686B3E5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8D14BA-DF30-47FE-A68C-A821C6AEC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D22B1-4C38-4EDC-A330-02DD1AE8A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A5AED-6939-4F26-B00C-8138EE328A4E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3388F-2F64-414F-9A6F-8FFA58360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FE327-1DC9-4B7D-8DE8-820E5638E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051D8-91C6-43A8-ACAE-CDB5F7E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273">
            <a:extLst>
              <a:ext uri="{FF2B5EF4-FFF2-40B4-BE49-F238E27FC236}">
                <a16:creationId xmlns:a16="http://schemas.microsoft.com/office/drawing/2014/main" id="{EADF5F32-04F2-49B2-9E43-23C9E63A0929}"/>
              </a:ext>
            </a:extLst>
          </p:cNvPr>
          <p:cNvSpPr txBox="1"/>
          <p:nvPr/>
        </p:nvSpPr>
        <p:spPr>
          <a:xfrm>
            <a:off x="8356590" y="400732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r>
              <a:rPr lang="en-US" altLang="ko-KR" dirty="0"/>
              <a:t>r = 4</a:t>
            </a:r>
          </a:p>
          <a:p>
            <a:r>
              <a:rPr lang="en-US" altLang="ko-KR" dirty="0"/>
              <a:t>c = 6</a:t>
            </a:r>
            <a:endParaRPr lang="ko-KR" altLang="en-US" dirty="0"/>
          </a:p>
        </p:txBody>
      </p: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BFA87567-F861-4ABD-93E8-A6A3FD8D8D58}"/>
              </a:ext>
            </a:extLst>
          </p:cNvPr>
          <p:cNvGrpSpPr/>
          <p:nvPr/>
        </p:nvGrpSpPr>
        <p:grpSpPr>
          <a:xfrm>
            <a:off x="2475866" y="723899"/>
            <a:ext cx="4668515" cy="4668515"/>
            <a:chOff x="2457450" y="981075"/>
            <a:chExt cx="2590800" cy="2590800"/>
          </a:xfrm>
          <a:solidFill>
            <a:schemeClr val="bg1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3F807A6-A94D-48CF-8418-B2B445086650}"/>
                </a:ext>
              </a:extLst>
            </p:cNvPr>
            <p:cNvSpPr/>
            <p:nvPr/>
          </p:nvSpPr>
          <p:spPr>
            <a:xfrm>
              <a:off x="2457450" y="9810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987E2F-3206-434F-B69E-6A9CF47FC567}"/>
                </a:ext>
              </a:extLst>
            </p:cNvPr>
            <p:cNvSpPr/>
            <p:nvPr/>
          </p:nvSpPr>
          <p:spPr>
            <a:xfrm>
              <a:off x="2781300" y="9810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769AB52-2D80-4293-BAA7-7F39C8793D61}"/>
                </a:ext>
              </a:extLst>
            </p:cNvPr>
            <p:cNvSpPr/>
            <p:nvPr/>
          </p:nvSpPr>
          <p:spPr>
            <a:xfrm>
              <a:off x="3105150" y="9810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6752D16-E262-4FA4-91CD-6A6F399C4C56}"/>
                </a:ext>
              </a:extLst>
            </p:cNvPr>
            <p:cNvSpPr/>
            <p:nvPr/>
          </p:nvSpPr>
          <p:spPr>
            <a:xfrm>
              <a:off x="3429000" y="9810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5253B6-DD97-4244-BD65-A258EDB8D679}"/>
                </a:ext>
              </a:extLst>
            </p:cNvPr>
            <p:cNvSpPr/>
            <p:nvPr/>
          </p:nvSpPr>
          <p:spPr>
            <a:xfrm>
              <a:off x="3752850" y="9810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F7FB23D-5F29-4757-99E3-94745AF0D371}"/>
                </a:ext>
              </a:extLst>
            </p:cNvPr>
            <p:cNvSpPr/>
            <p:nvPr/>
          </p:nvSpPr>
          <p:spPr>
            <a:xfrm>
              <a:off x="4076700" y="9810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DCE17BA-CF66-4864-B474-D00274F23EA1}"/>
                </a:ext>
              </a:extLst>
            </p:cNvPr>
            <p:cNvSpPr/>
            <p:nvPr/>
          </p:nvSpPr>
          <p:spPr>
            <a:xfrm>
              <a:off x="4400550" y="9810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4F0B8F0-51F5-494F-A6CA-78732D642136}"/>
                </a:ext>
              </a:extLst>
            </p:cNvPr>
            <p:cNvSpPr/>
            <p:nvPr/>
          </p:nvSpPr>
          <p:spPr>
            <a:xfrm>
              <a:off x="4724400" y="9810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9C962E5-4F0F-4577-8E01-1CFEB5949582}"/>
                </a:ext>
              </a:extLst>
            </p:cNvPr>
            <p:cNvSpPr/>
            <p:nvPr/>
          </p:nvSpPr>
          <p:spPr>
            <a:xfrm>
              <a:off x="2457450" y="13049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CB7219-CAE3-4A05-8023-0F55CBAF754C}"/>
                </a:ext>
              </a:extLst>
            </p:cNvPr>
            <p:cNvSpPr/>
            <p:nvPr/>
          </p:nvSpPr>
          <p:spPr>
            <a:xfrm>
              <a:off x="2781300" y="13049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0A811BF-EC6E-42FF-9F8D-C395AEFB4A0F}"/>
                </a:ext>
              </a:extLst>
            </p:cNvPr>
            <p:cNvSpPr/>
            <p:nvPr/>
          </p:nvSpPr>
          <p:spPr>
            <a:xfrm>
              <a:off x="3105150" y="13049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22C11E9-57C5-4612-A55E-60DA5307F9E8}"/>
                </a:ext>
              </a:extLst>
            </p:cNvPr>
            <p:cNvSpPr/>
            <p:nvPr/>
          </p:nvSpPr>
          <p:spPr>
            <a:xfrm>
              <a:off x="3429000" y="13049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E55CAA-B9A7-41B4-AAC4-FF6265C136F4}"/>
                </a:ext>
              </a:extLst>
            </p:cNvPr>
            <p:cNvSpPr/>
            <p:nvPr/>
          </p:nvSpPr>
          <p:spPr>
            <a:xfrm>
              <a:off x="3752850" y="13049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7E11F9E-4A80-497C-8C5B-B36620E877DE}"/>
                </a:ext>
              </a:extLst>
            </p:cNvPr>
            <p:cNvSpPr/>
            <p:nvPr/>
          </p:nvSpPr>
          <p:spPr>
            <a:xfrm>
              <a:off x="4076700" y="13049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72FA0A0-6E4F-4CAB-8647-20E1A6829E78}"/>
                </a:ext>
              </a:extLst>
            </p:cNvPr>
            <p:cNvSpPr/>
            <p:nvPr/>
          </p:nvSpPr>
          <p:spPr>
            <a:xfrm>
              <a:off x="4400550" y="13049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56F15E9-FA34-455E-BBF5-7DB7CA61F527}"/>
                </a:ext>
              </a:extLst>
            </p:cNvPr>
            <p:cNvSpPr/>
            <p:nvPr/>
          </p:nvSpPr>
          <p:spPr>
            <a:xfrm>
              <a:off x="4724400" y="13049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3E77D6-DFC1-4358-8CB9-0110A079CEEF}"/>
                </a:ext>
              </a:extLst>
            </p:cNvPr>
            <p:cNvSpPr/>
            <p:nvPr/>
          </p:nvSpPr>
          <p:spPr>
            <a:xfrm>
              <a:off x="2457450" y="16287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3355F7A-A518-4002-BEE6-C219E3CB326F}"/>
                </a:ext>
              </a:extLst>
            </p:cNvPr>
            <p:cNvSpPr/>
            <p:nvPr/>
          </p:nvSpPr>
          <p:spPr>
            <a:xfrm>
              <a:off x="2781300" y="16287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C494A49-82CC-418F-A497-52BEFC66856B}"/>
                </a:ext>
              </a:extLst>
            </p:cNvPr>
            <p:cNvSpPr/>
            <p:nvPr/>
          </p:nvSpPr>
          <p:spPr>
            <a:xfrm>
              <a:off x="3105150" y="16287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F15FE93-E049-4054-B125-E49B5269E090}"/>
                </a:ext>
              </a:extLst>
            </p:cNvPr>
            <p:cNvSpPr/>
            <p:nvPr/>
          </p:nvSpPr>
          <p:spPr>
            <a:xfrm>
              <a:off x="3429000" y="16287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035C2CC-EAAB-4778-B701-4E323D0B16D6}"/>
                </a:ext>
              </a:extLst>
            </p:cNvPr>
            <p:cNvSpPr/>
            <p:nvPr/>
          </p:nvSpPr>
          <p:spPr>
            <a:xfrm>
              <a:off x="3752850" y="16287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4E1A82-DFA5-4EC9-AAB5-1C74E18A13EA}"/>
                </a:ext>
              </a:extLst>
            </p:cNvPr>
            <p:cNvSpPr/>
            <p:nvPr/>
          </p:nvSpPr>
          <p:spPr>
            <a:xfrm>
              <a:off x="4076700" y="16287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D783F31-C833-49CE-8365-8C19F782B2AE}"/>
                </a:ext>
              </a:extLst>
            </p:cNvPr>
            <p:cNvSpPr/>
            <p:nvPr/>
          </p:nvSpPr>
          <p:spPr>
            <a:xfrm>
              <a:off x="4400550" y="16287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AD788AD-6446-4D13-BE0C-A95400176790}"/>
                </a:ext>
              </a:extLst>
            </p:cNvPr>
            <p:cNvSpPr/>
            <p:nvPr/>
          </p:nvSpPr>
          <p:spPr>
            <a:xfrm>
              <a:off x="4724400" y="16287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ABCB9A-59D5-4F89-9BBD-B716C9E50634}"/>
                </a:ext>
              </a:extLst>
            </p:cNvPr>
            <p:cNvSpPr/>
            <p:nvPr/>
          </p:nvSpPr>
          <p:spPr>
            <a:xfrm>
              <a:off x="2457450" y="19526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078DFE6-F1E1-4C3E-A3E7-A1857F069DCB}"/>
                </a:ext>
              </a:extLst>
            </p:cNvPr>
            <p:cNvSpPr/>
            <p:nvPr/>
          </p:nvSpPr>
          <p:spPr>
            <a:xfrm>
              <a:off x="2781300" y="19526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F96CAAD-7EC5-47E2-9849-A28C7817B0D3}"/>
                </a:ext>
              </a:extLst>
            </p:cNvPr>
            <p:cNvSpPr/>
            <p:nvPr/>
          </p:nvSpPr>
          <p:spPr>
            <a:xfrm>
              <a:off x="3105150" y="19526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7ABDBAB-8A47-4F91-B372-5A96506288EF}"/>
                </a:ext>
              </a:extLst>
            </p:cNvPr>
            <p:cNvSpPr/>
            <p:nvPr/>
          </p:nvSpPr>
          <p:spPr>
            <a:xfrm>
              <a:off x="3429000" y="19526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73E3C85-B1CE-479F-82A8-4EB8DA525EFB}"/>
                </a:ext>
              </a:extLst>
            </p:cNvPr>
            <p:cNvSpPr/>
            <p:nvPr/>
          </p:nvSpPr>
          <p:spPr>
            <a:xfrm>
              <a:off x="3752850" y="19526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87F7665-A68C-4E6B-9C0C-E56D536E9AB9}"/>
                </a:ext>
              </a:extLst>
            </p:cNvPr>
            <p:cNvSpPr/>
            <p:nvPr/>
          </p:nvSpPr>
          <p:spPr>
            <a:xfrm>
              <a:off x="4076700" y="19526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68A857C-6272-47F1-9DDD-07E30A564CF2}"/>
                </a:ext>
              </a:extLst>
            </p:cNvPr>
            <p:cNvSpPr/>
            <p:nvPr/>
          </p:nvSpPr>
          <p:spPr>
            <a:xfrm>
              <a:off x="4400550" y="19526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24E1AB5-A663-4593-B2B9-ACD75952859E}"/>
                </a:ext>
              </a:extLst>
            </p:cNvPr>
            <p:cNvSpPr/>
            <p:nvPr/>
          </p:nvSpPr>
          <p:spPr>
            <a:xfrm>
              <a:off x="4724400" y="19526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6D9A2CA-9708-4D0B-9B74-444864FC9AEE}"/>
                </a:ext>
              </a:extLst>
            </p:cNvPr>
            <p:cNvSpPr/>
            <p:nvPr/>
          </p:nvSpPr>
          <p:spPr>
            <a:xfrm>
              <a:off x="2457450" y="22764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EC5138D-2AC4-462D-AF8D-E31F79B73BC7}"/>
                </a:ext>
              </a:extLst>
            </p:cNvPr>
            <p:cNvSpPr/>
            <p:nvPr/>
          </p:nvSpPr>
          <p:spPr>
            <a:xfrm>
              <a:off x="2781300" y="22764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3878EC2-7C2F-4216-B05F-11059D88CF7A}"/>
                </a:ext>
              </a:extLst>
            </p:cNvPr>
            <p:cNvSpPr/>
            <p:nvPr/>
          </p:nvSpPr>
          <p:spPr>
            <a:xfrm>
              <a:off x="3105150" y="22764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80913B2-4FE4-4FC2-9A64-382AD438B511}"/>
                </a:ext>
              </a:extLst>
            </p:cNvPr>
            <p:cNvSpPr/>
            <p:nvPr/>
          </p:nvSpPr>
          <p:spPr>
            <a:xfrm>
              <a:off x="3429000" y="22764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9CCD600-29E6-4FA7-BFB9-8D528E186CB6}"/>
                </a:ext>
              </a:extLst>
            </p:cNvPr>
            <p:cNvSpPr/>
            <p:nvPr/>
          </p:nvSpPr>
          <p:spPr>
            <a:xfrm>
              <a:off x="3752850" y="22764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B1A1A5E-79BE-4BB2-A15D-0975301DB543}"/>
                </a:ext>
              </a:extLst>
            </p:cNvPr>
            <p:cNvSpPr/>
            <p:nvPr/>
          </p:nvSpPr>
          <p:spPr>
            <a:xfrm>
              <a:off x="4076700" y="22764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50B9A10-8FEC-4830-B37C-45E277024447}"/>
                </a:ext>
              </a:extLst>
            </p:cNvPr>
            <p:cNvSpPr/>
            <p:nvPr/>
          </p:nvSpPr>
          <p:spPr>
            <a:xfrm>
              <a:off x="4400550" y="2276475"/>
              <a:ext cx="323850" cy="323850"/>
            </a:xfrm>
            <a:prstGeom prst="rect">
              <a:avLst/>
            </a:prstGeom>
            <a:solidFill>
              <a:schemeClr val="accent4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534A883-0D22-485B-9EA4-7F7ED9F0B527}"/>
                </a:ext>
              </a:extLst>
            </p:cNvPr>
            <p:cNvSpPr/>
            <p:nvPr/>
          </p:nvSpPr>
          <p:spPr>
            <a:xfrm>
              <a:off x="4724400" y="22764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5E6E012-732B-4A1C-AFE4-D425FAA7147A}"/>
                </a:ext>
              </a:extLst>
            </p:cNvPr>
            <p:cNvSpPr/>
            <p:nvPr/>
          </p:nvSpPr>
          <p:spPr>
            <a:xfrm>
              <a:off x="2457450" y="26003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EE223A6-B90A-4F3D-9128-E1C14C3E388B}"/>
                </a:ext>
              </a:extLst>
            </p:cNvPr>
            <p:cNvSpPr/>
            <p:nvPr/>
          </p:nvSpPr>
          <p:spPr>
            <a:xfrm>
              <a:off x="2781300" y="26003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EB7C5AB-5D02-469B-8F5F-9AFB750C4AB3}"/>
                </a:ext>
              </a:extLst>
            </p:cNvPr>
            <p:cNvSpPr/>
            <p:nvPr/>
          </p:nvSpPr>
          <p:spPr>
            <a:xfrm>
              <a:off x="3105150" y="26003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A8021CD-C3B5-462B-9BA7-C029EDF6649E}"/>
                </a:ext>
              </a:extLst>
            </p:cNvPr>
            <p:cNvSpPr/>
            <p:nvPr/>
          </p:nvSpPr>
          <p:spPr>
            <a:xfrm>
              <a:off x="3429000" y="26003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5AB5DA1-69B4-4713-8A1D-D7F7C631BAD3}"/>
                </a:ext>
              </a:extLst>
            </p:cNvPr>
            <p:cNvSpPr/>
            <p:nvPr/>
          </p:nvSpPr>
          <p:spPr>
            <a:xfrm>
              <a:off x="3752850" y="26003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70606E1-2CA9-4A16-9FF9-500CE8E36BAA}"/>
                </a:ext>
              </a:extLst>
            </p:cNvPr>
            <p:cNvSpPr/>
            <p:nvPr/>
          </p:nvSpPr>
          <p:spPr>
            <a:xfrm>
              <a:off x="4076700" y="26003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25BCF45-8165-4E05-BAE1-79F94DFDF90F}"/>
                </a:ext>
              </a:extLst>
            </p:cNvPr>
            <p:cNvSpPr/>
            <p:nvPr/>
          </p:nvSpPr>
          <p:spPr>
            <a:xfrm>
              <a:off x="4400550" y="26003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2E2BF7A-D64B-417B-8BB8-73E3B4E29B8C}"/>
                </a:ext>
              </a:extLst>
            </p:cNvPr>
            <p:cNvSpPr/>
            <p:nvPr/>
          </p:nvSpPr>
          <p:spPr>
            <a:xfrm>
              <a:off x="4724400" y="26003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64553A2-7D11-4911-B242-9C171882600A}"/>
                </a:ext>
              </a:extLst>
            </p:cNvPr>
            <p:cNvSpPr/>
            <p:nvPr/>
          </p:nvSpPr>
          <p:spPr>
            <a:xfrm>
              <a:off x="2457450" y="29241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96A0A40-2F34-434D-BF45-2EC2E847BE5A}"/>
                </a:ext>
              </a:extLst>
            </p:cNvPr>
            <p:cNvSpPr/>
            <p:nvPr/>
          </p:nvSpPr>
          <p:spPr>
            <a:xfrm>
              <a:off x="2781300" y="29241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11030A5-C6A5-4E75-9B39-2AE6BF7CF18C}"/>
                </a:ext>
              </a:extLst>
            </p:cNvPr>
            <p:cNvSpPr/>
            <p:nvPr/>
          </p:nvSpPr>
          <p:spPr>
            <a:xfrm>
              <a:off x="3105150" y="29241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B922110-6683-482B-94D3-40A34DFF90F4}"/>
                </a:ext>
              </a:extLst>
            </p:cNvPr>
            <p:cNvSpPr/>
            <p:nvPr/>
          </p:nvSpPr>
          <p:spPr>
            <a:xfrm>
              <a:off x="3429000" y="29241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B4DF3F5-5D7A-43A4-9C1F-CF493B8FC974}"/>
                </a:ext>
              </a:extLst>
            </p:cNvPr>
            <p:cNvSpPr/>
            <p:nvPr/>
          </p:nvSpPr>
          <p:spPr>
            <a:xfrm>
              <a:off x="3752850" y="29241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1DB4C27-E3C5-4091-8BD4-FC2015C2A1FC}"/>
                </a:ext>
              </a:extLst>
            </p:cNvPr>
            <p:cNvSpPr/>
            <p:nvPr/>
          </p:nvSpPr>
          <p:spPr>
            <a:xfrm>
              <a:off x="4076700" y="29241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055F5E5-BFD2-487E-99D4-39489B77270F}"/>
                </a:ext>
              </a:extLst>
            </p:cNvPr>
            <p:cNvSpPr/>
            <p:nvPr/>
          </p:nvSpPr>
          <p:spPr>
            <a:xfrm>
              <a:off x="4400550" y="29241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A4EACFF-7EF9-4312-BE49-526B4F52A2DC}"/>
                </a:ext>
              </a:extLst>
            </p:cNvPr>
            <p:cNvSpPr/>
            <p:nvPr/>
          </p:nvSpPr>
          <p:spPr>
            <a:xfrm>
              <a:off x="4724400" y="29241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838ED45-6780-43CA-980B-818444711BAD}"/>
                </a:ext>
              </a:extLst>
            </p:cNvPr>
            <p:cNvSpPr/>
            <p:nvPr/>
          </p:nvSpPr>
          <p:spPr>
            <a:xfrm>
              <a:off x="2457450" y="32480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0D1D5DA-2653-4126-A466-24FE97E7F3A2}"/>
                </a:ext>
              </a:extLst>
            </p:cNvPr>
            <p:cNvSpPr/>
            <p:nvPr/>
          </p:nvSpPr>
          <p:spPr>
            <a:xfrm>
              <a:off x="2781300" y="32480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B361AE9-4205-4715-9100-4AA6F74E45CC}"/>
                </a:ext>
              </a:extLst>
            </p:cNvPr>
            <p:cNvSpPr/>
            <p:nvPr/>
          </p:nvSpPr>
          <p:spPr>
            <a:xfrm>
              <a:off x="3105150" y="32480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9E1B568D-D8D5-41C6-BE75-760286505219}"/>
                </a:ext>
              </a:extLst>
            </p:cNvPr>
            <p:cNvSpPr/>
            <p:nvPr/>
          </p:nvSpPr>
          <p:spPr>
            <a:xfrm>
              <a:off x="3429000" y="32480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F822904-82C8-49D7-B203-EF717E91D159}"/>
                </a:ext>
              </a:extLst>
            </p:cNvPr>
            <p:cNvSpPr/>
            <p:nvPr/>
          </p:nvSpPr>
          <p:spPr>
            <a:xfrm>
              <a:off x="3752850" y="32480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27F11BE5-2C63-477C-9FBE-F576C8D6E2DB}"/>
                </a:ext>
              </a:extLst>
            </p:cNvPr>
            <p:cNvSpPr/>
            <p:nvPr/>
          </p:nvSpPr>
          <p:spPr>
            <a:xfrm>
              <a:off x="4076700" y="32480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9724AA81-AAE4-431E-991F-9AF637DB7225}"/>
                </a:ext>
              </a:extLst>
            </p:cNvPr>
            <p:cNvSpPr/>
            <p:nvPr/>
          </p:nvSpPr>
          <p:spPr>
            <a:xfrm>
              <a:off x="4400550" y="32480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A506598-B5DA-47B1-9BD3-C89C28ADC227}"/>
                </a:ext>
              </a:extLst>
            </p:cNvPr>
            <p:cNvSpPr/>
            <p:nvPr/>
          </p:nvSpPr>
          <p:spPr>
            <a:xfrm>
              <a:off x="4724400" y="32480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6" name="그룹 845">
            <a:extLst>
              <a:ext uri="{FF2B5EF4-FFF2-40B4-BE49-F238E27FC236}">
                <a16:creationId xmlns:a16="http://schemas.microsoft.com/office/drawing/2014/main" id="{9ECCD97C-D778-4272-AF68-A4929A647953}"/>
              </a:ext>
            </a:extLst>
          </p:cNvPr>
          <p:cNvGrpSpPr/>
          <p:nvPr/>
        </p:nvGrpSpPr>
        <p:grpSpPr>
          <a:xfrm>
            <a:off x="862426" y="77567"/>
            <a:ext cx="5698390" cy="6365532"/>
            <a:chOff x="862426" y="77567"/>
            <a:chExt cx="5698390" cy="6365532"/>
          </a:xfrm>
        </p:grpSpPr>
        <p:grpSp>
          <p:nvGrpSpPr>
            <p:cNvPr id="845" name="그룹 844">
              <a:extLst>
                <a:ext uri="{FF2B5EF4-FFF2-40B4-BE49-F238E27FC236}">
                  <a16:creationId xmlns:a16="http://schemas.microsoft.com/office/drawing/2014/main" id="{C7457832-5FD4-4A11-A6B4-8462B8A6819A}"/>
                </a:ext>
              </a:extLst>
            </p:cNvPr>
            <p:cNvGrpSpPr/>
            <p:nvPr/>
          </p:nvGrpSpPr>
          <p:grpSpPr>
            <a:xfrm>
              <a:off x="862426" y="765170"/>
              <a:ext cx="5698390" cy="5677929"/>
              <a:chOff x="862426" y="765170"/>
              <a:chExt cx="5698390" cy="5677929"/>
            </a:xfrm>
          </p:grpSpPr>
          <p:grpSp>
            <p:nvGrpSpPr>
              <p:cNvPr id="277" name="그룹 276">
                <a:extLst>
                  <a:ext uri="{FF2B5EF4-FFF2-40B4-BE49-F238E27FC236}">
                    <a16:creationId xmlns:a16="http://schemas.microsoft.com/office/drawing/2014/main" id="{4D7C825B-8373-43E8-86D7-9EB2BC35B2C6}"/>
                  </a:ext>
                </a:extLst>
              </p:cNvPr>
              <p:cNvGrpSpPr/>
              <p:nvPr/>
            </p:nvGrpSpPr>
            <p:grpSpPr>
              <a:xfrm>
                <a:off x="2506316" y="5499728"/>
                <a:ext cx="4054500" cy="476250"/>
                <a:chOff x="2381250" y="6000750"/>
                <a:chExt cx="5181600" cy="476250"/>
              </a:xfrm>
            </p:grpSpPr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4383154A-66E7-4399-BF08-2594E68F1938}"/>
                    </a:ext>
                  </a:extLst>
                </p:cNvPr>
                <p:cNvSpPr/>
                <p:nvPr/>
              </p:nvSpPr>
              <p:spPr>
                <a:xfrm>
                  <a:off x="2381250" y="6057900"/>
                  <a:ext cx="5181600" cy="419100"/>
                </a:xfrm>
                <a:prstGeom prst="rect">
                  <a:avLst/>
                </a:prstGeom>
                <a:ln w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C7F19AFE-A560-4091-9C85-D4FA7B6ACFEC}"/>
                    </a:ext>
                  </a:extLst>
                </p:cNvPr>
                <p:cNvSpPr/>
                <p:nvPr/>
              </p:nvSpPr>
              <p:spPr>
                <a:xfrm>
                  <a:off x="2381250" y="6000750"/>
                  <a:ext cx="5181600" cy="4667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48B9D70-B344-4BB4-8565-9714962185AC}"/>
                  </a:ext>
                </a:extLst>
              </p:cNvPr>
              <p:cNvSpPr txBox="1"/>
              <p:nvPr/>
            </p:nvSpPr>
            <p:spPr>
              <a:xfrm>
                <a:off x="4082163" y="6073767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 = 6</a:t>
                </a:r>
                <a:endParaRPr lang="ko-KR" altLang="en-US" dirty="0"/>
              </a:p>
            </p:txBody>
          </p: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9F1A4F3A-251E-4A89-8595-6CE86D36DCC3}"/>
                  </a:ext>
                </a:extLst>
              </p:cNvPr>
              <p:cNvGrpSpPr/>
              <p:nvPr/>
            </p:nvGrpSpPr>
            <p:grpSpPr>
              <a:xfrm rot="5400000">
                <a:off x="704849" y="1965321"/>
                <a:ext cx="2876551" cy="476250"/>
                <a:chOff x="2381250" y="6000750"/>
                <a:chExt cx="5181600" cy="476250"/>
              </a:xfrm>
            </p:grpSpPr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3FAC7C8E-91F2-4F55-9827-D03678C7A966}"/>
                    </a:ext>
                  </a:extLst>
                </p:cNvPr>
                <p:cNvSpPr/>
                <p:nvPr/>
              </p:nvSpPr>
              <p:spPr>
                <a:xfrm>
                  <a:off x="2381250" y="6057900"/>
                  <a:ext cx="5181600" cy="419100"/>
                </a:xfrm>
                <a:prstGeom prst="rect">
                  <a:avLst/>
                </a:prstGeom>
                <a:ln w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440DAF2B-02A3-4EE4-B853-56F451CDC070}"/>
                    </a:ext>
                  </a:extLst>
                </p:cNvPr>
                <p:cNvSpPr/>
                <p:nvPr/>
              </p:nvSpPr>
              <p:spPr>
                <a:xfrm>
                  <a:off x="2381250" y="6000750"/>
                  <a:ext cx="5181600" cy="4667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8C32203D-E377-4134-9FDE-8A4FCAC405A0}"/>
                  </a:ext>
                </a:extLst>
              </p:cNvPr>
              <p:cNvSpPr txBox="1"/>
              <p:nvPr/>
            </p:nvSpPr>
            <p:spPr>
              <a:xfrm>
                <a:off x="862426" y="1697592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r = 4</a:t>
                </a:r>
                <a:endParaRPr lang="ko-KR" altLang="en-US" dirty="0"/>
              </a:p>
            </p:txBody>
          </p:sp>
        </p:grp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F02BB6CA-F8B4-4400-9BC8-A11EFDC475D3}"/>
                </a:ext>
              </a:extLst>
            </p:cNvPr>
            <p:cNvSpPr txBox="1"/>
            <p:nvPr/>
          </p:nvSpPr>
          <p:spPr>
            <a:xfrm>
              <a:off x="5642189" y="77567"/>
              <a:ext cx="9076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 = 3</a:t>
              </a:r>
            </a:p>
            <a:p>
              <a:r>
                <a:rPr lang="en-US" altLang="ko-KR" dirty="0">
                  <a:sym typeface="Wingdings" panose="05000000000000000000" pitchFamily="2" charset="2"/>
                </a:rPr>
                <a:t> 2^3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00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25F05DC-D784-4E36-A712-5B77BA02A01F}"/>
              </a:ext>
            </a:extLst>
          </p:cNvPr>
          <p:cNvGrpSpPr/>
          <p:nvPr/>
        </p:nvGrpSpPr>
        <p:grpSpPr>
          <a:xfrm>
            <a:off x="2475866" y="723899"/>
            <a:ext cx="4668515" cy="4668515"/>
            <a:chOff x="2457450" y="981075"/>
            <a:chExt cx="2590800" cy="2590800"/>
          </a:xfrm>
          <a:solidFill>
            <a:schemeClr val="bg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329BED8-F66B-4098-BB65-19AAE61A34F8}"/>
                </a:ext>
              </a:extLst>
            </p:cNvPr>
            <p:cNvSpPr/>
            <p:nvPr/>
          </p:nvSpPr>
          <p:spPr>
            <a:xfrm>
              <a:off x="2457450" y="9810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D26F33-EC2B-435B-AC40-2633B58FF237}"/>
                </a:ext>
              </a:extLst>
            </p:cNvPr>
            <p:cNvSpPr/>
            <p:nvPr/>
          </p:nvSpPr>
          <p:spPr>
            <a:xfrm>
              <a:off x="2781300" y="9810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DF7B62-B849-4A56-8E8A-C8A8211D4551}"/>
                </a:ext>
              </a:extLst>
            </p:cNvPr>
            <p:cNvSpPr/>
            <p:nvPr/>
          </p:nvSpPr>
          <p:spPr>
            <a:xfrm>
              <a:off x="3105150" y="9810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783668-3F4B-4A1A-A906-1CC8960E1887}"/>
                </a:ext>
              </a:extLst>
            </p:cNvPr>
            <p:cNvSpPr/>
            <p:nvPr/>
          </p:nvSpPr>
          <p:spPr>
            <a:xfrm>
              <a:off x="3429000" y="9810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C8EEEE9-D4EB-4D63-AE4A-D4118F95AC66}"/>
                </a:ext>
              </a:extLst>
            </p:cNvPr>
            <p:cNvSpPr/>
            <p:nvPr/>
          </p:nvSpPr>
          <p:spPr>
            <a:xfrm>
              <a:off x="3752850" y="9810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4D4DD3-DC6B-42B0-AE29-A0388A3726CE}"/>
                </a:ext>
              </a:extLst>
            </p:cNvPr>
            <p:cNvSpPr/>
            <p:nvPr/>
          </p:nvSpPr>
          <p:spPr>
            <a:xfrm>
              <a:off x="4076700" y="9810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AD63A3-1256-460B-A806-11F9D0CAD5A1}"/>
                </a:ext>
              </a:extLst>
            </p:cNvPr>
            <p:cNvSpPr/>
            <p:nvPr/>
          </p:nvSpPr>
          <p:spPr>
            <a:xfrm>
              <a:off x="4400550" y="9810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7FAC72D-83A0-4EA6-BC09-DB4E052656AA}"/>
                </a:ext>
              </a:extLst>
            </p:cNvPr>
            <p:cNvSpPr/>
            <p:nvPr/>
          </p:nvSpPr>
          <p:spPr>
            <a:xfrm>
              <a:off x="4724400" y="9810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C41FEE9-6FA9-4680-8E2A-3618999A4E40}"/>
                </a:ext>
              </a:extLst>
            </p:cNvPr>
            <p:cNvSpPr/>
            <p:nvPr/>
          </p:nvSpPr>
          <p:spPr>
            <a:xfrm>
              <a:off x="2457450" y="13049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20CAF3-04C0-4BDB-9419-EB2D464D9915}"/>
                </a:ext>
              </a:extLst>
            </p:cNvPr>
            <p:cNvSpPr/>
            <p:nvPr/>
          </p:nvSpPr>
          <p:spPr>
            <a:xfrm>
              <a:off x="2781300" y="13049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EBD51CE-C20D-48A1-B64D-9A88887CCEE7}"/>
                </a:ext>
              </a:extLst>
            </p:cNvPr>
            <p:cNvSpPr/>
            <p:nvPr/>
          </p:nvSpPr>
          <p:spPr>
            <a:xfrm>
              <a:off x="3105150" y="13049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9F5D01A-1151-4B33-A68B-B0452672CAE0}"/>
                </a:ext>
              </a:extLst>
            </p:cNvPr>
            <p:cNvSpPr/>
            <p:nvPr/>
          </p:nvSpPr>
          <p:spPr>
            <a:xfrm>
              <a:off x="3429000" y="13049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2D5B12-9FB8-4296-9A5B-FCB25D65D6B9}"/>
                </a:ext>
              </a:extLst>
            </p:cNvPr>
            <p:cNvSpPr/>
            <p:nvPr/>
          </p:nvSpPr>
          <p:spPr>
            <a:xfrm>
              <a:off x="3752850" y="13049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27630E-70E0-4F09-93F3-CB94716D8BD2}"/>
                </a:ext>
              </a:extLst>
            </p:cNvPr>
            <p:cNvSpPr/>
            <p:nvPr/>
          </p:nvSpPr>
          <p:spPr>
            <a:xfrm>
              <a:off x="4076700" y="13049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7EE30B-B9AC-4327-ACDA-A5C0FF3B378E}"/>
                </a:ext>
              </a:extLst>
            </p:cNvPr>
            <p:cNvSpPr/>
            <p:nvPr/>
          </p:nvSpPr>
          <p:spPr>
            <a:xfrm>
              <a:off x="4400550" y="13049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618E177-5777-4C14-96B6-6F94849F1E0E}"/>
                </a:ext>
              </a:extLst>
            </p:cNvPr>
            <p:cNvSpPr/>
            <p:nvPr/>
          </p:nvSpPr>
          <p:spPr>
            <a:xfrm>
              <a:off x="4724400" y="13049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31E5CE3-1EC5-4853-ACA3-7764E05691D3}"/>
                </a:ext>
              </a:extLst>
            </p:cNvPr>
            <p:cNvSpPr/>
            <p:nvPr/>
          </p:nvSpPr>
          <p:spPr>
            <a:xfrm>
              <a:off x="2457450" y="16287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FC843C-06CA-4D7C-8EB4-9D8EA25ADAAE}"/>
                </a:ext>
              </a:extLst>
            </p:cNvPr>
            <p:cNvSpPr/>
            <p:nvPr/>
          </p:nvSpPr>
          <p:spPr>
            <a:xfrm>
              <a:off x="2781300" y="16287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72EF9BE-BB9C-4D33-9727-D558B770A1F2}"/>
                </a:ext>
              </a:extLst>
            </p:cNvPr>
            <p:cNvSpPr/>
            <p:nvPr/>
          </p:nvSpPr>
          <p:spPr>
            <a:xfrm>
              <a:off x="3105150" y="16287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C96532A-E672-4C9A-B02E-F8BB76737170}"/>
                </a:ext>
              </a:extLst>
            </p:cNvPr>
            <p:cNvSpPr/>
            <p:nvPr/>
          </p:nvSpPr>
          <p:spPr>
            <a:xfrm>
              <a:off x="3429000" y="16287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A63DE39-6E6D-4187-905C-043F2D314B82}"/>
                </a:ext>
              </a:extLst>
            </p:cNvPr>
            <p:cNvSpPr/>
            <p:nvPr/>
          </p:nvSpPr>
          <p:spPr>
            <a:xfrm>
              <a:off x="3752850" y="16287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ACB84FA-8411-4648-AF48-05E5A8C01405}"/>
                </a:ext>
              </a:extLst>
            </p:cNvPr>
            <p:cNvSpPr/>
            <p:nvPr/>
          </p:nvSpPr>
          <p:spPr>
            <a:xfrm>
              <a:off x="4076700" y="16287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32D73B0-9A98-4A0A-96BB-D2606761F8B3}"/>
                </a:ext>
              </a:extLst>
            </p:cNvPr>
            <p:cNvSpPr/>
            <p:nvPr/>
          </p:nvSpPr>
          <p:spPr>
            <a:xfrm>
              <a:off x="4400550" y="16287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D9C5928-3C2D-46C5-9C1F-27EC2B5EA1B2}"/>
                </a:ext>
              </a:extLst>
            </p:cNvPr>
            <p:cNvSpPr/>
            <p:nvPr/>
          </p:nvSpPr>
          <p:spPr>
            <a:xfrm>
              <a:off x="4724400" y="16287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A99C8ED-5115-494A-9FC2-B08D96B57AFD}"/>
                </a:ext>
              </a:extLst>
            </p:cNvPr>
            <p:cNvSpPr/>
            <p:nvPr/>
          </p:nvSpPr>
          <p:spPr>
            <a:xfrm>
              <a:off x="2457450" y="19526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E9E5F6D-229C-4BF7-8110-5A64175F2BFD}"/>
                </a:ext>
              </a:extLst>
            </p:cNvPr>
            <p:cNvSpPr/>
            <p:nvPr/>
          </p:nvSpPr>
          <p:spPr>
            <a:xfrm>
              <a:off x="2781300" y="19526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B491A64-ABAD-4652-A09A-21C78BE2851A}"/>
                </a:ext>
              </a:extLst>
            </p:cNvPr>
            <p:cNvSpPr/>
            <p:nvPr/>
          </p:nvSpPr>
          <p:spPr>
            <a:xfrm>
              <a:off x="3105150" y="19526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5F6B70B-5E2C-459B-B47E-FA5D030F43C2}"/>
                </a:ext>
              </a:extLst>
            </p:cNvPr>
            <p:cNvSpPr/>
            <p:nvPr/>
          </p:nvSpPr>
          <p:spPr>
            <a:xfrm>
              <a:off x="3429000" y="19526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D65C38-96AB-4BF9-B0DB-EBF64F837F3C}"/>
                </a:ext>
              </a:extLst>
            </p:cNvPr>
            <p:cNvSpPr/>
            <p:nvPr/>
          </p:nvSpPr>
          <p:spPr>
            <a:xfrm>
              <a:off x="3752850" y="19526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A3FF499-F3DF-4E9B-9880-04B21711400F}"/>
                </a:ext>
              </a:extLst>
            </p:cNvPr>
            <p:cNvSpPr/>
            <p:nvPr/>
          </p:nvSpPr>
          <p:spPr>
            <a:xfrm>
              <a:off x="4076700" y="19526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D43C2E7-2EF7-4452-85CC-236CE0FF6FAA}"/>
                </a:ext>
              </a:extLst>
            </p:cNvPr>
            <p:cNvSpPr/>
            <p:nvPr/>
          </p:nvSpPr>
          <p:spPr>
            <a:xfrm>
              <a:off x="4400550" y="19526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A480388-E391-4A40-8763-7125B14E034C}"/>
                </a:ext>
              </a:extLst>
            </p:cNvPr>
            <p:cNvSpPr/>
            <p:nvPr/>
          </p:nvSpPr>
          <p:spPr>
            <a:xfrm>
              <a:off x="4724400" y="19526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616A198-C6BD-4891-8A62-9AF33FEDF540}"/>
                </a:ext>
              </a:extLst>
            </p:cNvPr>
            <p:cNvSpPr/>
            <p:nvPr/>
          </p:nvSpPr>
          <p:spPr>
            <a:xfrm>
              <a:off x="2457450" y="22764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AB93C8B-0C86-47C5-BBC3-6A6DF63B75DB}"/>
                </a:ext>
              </a:extLst>
            </p:cNvPr>
            <p:cNvSpPr/>
            <p:nvPr/>
          </p:nvSpPr>
          <p:spPr>
            <a:xfrm>
              <a:off x="2781300" y="22764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4C099C0-8C40-42D7-91FE-7DB4829AE0FC}"/>
                </a:ext>
              </a:extLst>
            </p:cNvPr>
            <p:cNvSpPr/>
            <p:nvPr/>
          </p:nvSpPr>
          <p:spPr>
            <a:xfrm>
              <a:off x="3105150" y="22764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AE1C5-6BFB-40EA-8181-6E32DCC57688}"/>
                </a:ext>
              </a:extLst>
            </p:cNvPr>
            <p:cNvSpPr/>
            <p:nvPr/>
          </p:nvSpPr>
          <p:spPr>
            <a:xfrm>
              <a:off x="3429000" y="22764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553457D-E461-4CF2-86C2-3CC1EF2E451F}"/>
                </a:ext>
              </a:extLst>
            </p:cNvPr>
            <p:cNvSpPr/>
            <p:nvPr/>
          </p:nvSpPr>
          <p:spPr>
            <a:xfrm>
              <a:off x="3752850" y="22764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C43477A-DA88-4B56-AEA9-257B2271F8AB}"/>
                </a:ext>
              </a:extLst>
            </p:cNvPr>
            <p:cNvSpPr/>
            <p:nvPr/>
          </p:nvSpPr>
          <p:spPr>
            <a:xfrm>
              <a:off x="4076700" y="22764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79AE709-13FB-4BEF-9933-ACBABCC4BEC9}"/>
                </a:ext>
              </a:extLst>
            </p:cNvPr>
            <p:cNvSpPr/>
            <p:nvPr/>
          </p:nvSpPr>
          <p:spPr>
            <a:xfrm>
              <a:off x="4400550" y="2276475"/>
              <a:ext cx="323850" cy="323850"/>
            </a:xfrm>
            <a:prstGeom prst="rect">
              <a:avLst/>
            </a:prstGeom>
            <a:solidFill>
              <a:schemeClr val="accent4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11CAE6C-9AA0-4A11-B674-D2BC40803CBB}"/>
                </a:ext>
              </a:extLst>
            </p:cNvPr>
            <p:cNvSpPr/>
            <p:nvPr/>
          </p:nvSpPr>
          <p:spPr>
            <a:xfrm>
              <a:off x="2457450" y="26003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BDAE7B0-013F-4333-BE4E-BBB539F7E9A0}"/>
                </a:ext>
              </a:extLst>
            </p:cNvPr>
            <p:cNvSpPr/>
            <p:nvPr/>
          </p:nvSpPr>
          <p:spPr>
            <a:xfrm>
              <a:off x="2781300" y="26003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3DB4EA8-440A-4B83-9AF8-43DF1FE1580D}"/>
                </a:ext>
              </a:extLst>
            </p:cNvPr>
            <p:cNvSpPr/>
            <p:nvPr/>
          </p:nvSpPr>
          <p:spPr>
            <a:xfrm>
              <a:off x="3105150" y="26003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1D70296-1B90-4055-91FC-D3AA2E818C45}"/>
                </a:ext>
              </a:extLst>
            </p:cNvPr>
            <p:cNvSpPr/>
            <p:nvPr/>
          </p:nvSpPr>
          <p:spPr>
            <a:xfrm>
              <a:off x="3429000" y="26003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878EBFF-DBA6-4981-9DFA-988C7C120727}"/>
                </a:ext>
              </a:extLst>
            </p:cNvPr>
            <p:cNvSpPr/>
            <p:nvPr/>
          </p:nvSpPr>
          <p:spPr>
            <a:xfrm>
              <a:off x="2457450" y="29241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5C2E74-F47B-4326-ABA3-9909D4A2346B}"/>
                </a:ext>
              </a:extLst>
            </p:cNvPr>
            <p:cNvSpPr/>
            <p:nvPr/>
          </p:nvSpPr>
          <p:spPr>
            <a:xfrm>
              <a:off x="2781300" y="29241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5E11CFA-2A3C-4708-8DE5-E335F40949AC}"/>
                </a:ext>
              </a:extLst>
            </p:cNvPr>
            <p:cNvSpPr/>
            <p:nvPr/>
          </p:nvSpPr>
          <p:spPr>
            <a:xfrm>
              <a:off x="3105150" y="29241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9047152-8F5E-4A46-837A-C26C42F8EDBC}"/>
                </a:ext>
              </a:extLst>
            </p:cNvPr>
            <p:cNvSpPr/>
            <p:nvPr/>
          </p:nvSpPr>
          <p:spPr>
            <a:xfrm>
              <a:off x="3429000" y="292417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9627187-B6DB-4B3C-8E2F-AE8B7CB9EFFC}"/>
                </a:ext>
              </a:extLst>
            </p:cNvPr>
            <p:cNvSpPr/>
            <p:nvPr/>
          </p:nvSpPr>
          <p:spPr>
            <a:xfrm>
              <a:off x="2457450" y="32480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B34CC13-2A49-4910-9990-0D0689C24BDF}"/>
                </a:ext>
              </a:extLst>
            </p:cNvPr>
            <p:cNvSpPr/>
            <p:nvPr/>
          </p:nvSpPr>
          <p:spPr>
            <a:xfrm>
              <a:off x="2781300" y="32480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C9053CF-100A-4287-97F4-310B040499F3}"/>
                </a:ext>
              </a:extLst>
            </p:cNvPr>
            <p:cNvSpPr/>
            <p:nvPr/>
          </p:nvSpPr>
          <p:spPr>
            <a:xfrm>
              <a:off x="3105150" y="32480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E15626B-7F33-43DF-969F-C4772A4BDF08}"/>
                </a:ext>
              </a:extLst>
            </p:cNvPr>
            <p:cNvSpPr/>
            <p:nvPr/>
          </p:nvSpPr>
          <p:spPr>
            <a:xfrm>
              <a:off x="3429000" y="32480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D80F8B4-284E-4A9E-9781-D1C0292EB1C3}"/>
                </a:ext>
              </a:extLst>
            </p:cNvPr>
            <p:cNvSpPr/>
            <p:nvPr/>
          </p:nvSpPr>
          <p:spPr>
            <a:xfrm>
              <a:off x="3752850" y="26003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0CB3CBE-2C9C-4E19-9FA5-177CA3B77700}"/>
                </a:ext>
              </a:extLst>
            </p:cNvPr>
            <p:cNvSpPr/>
            <p:nvPr/>
          </p:nvSpPr>
          <p:spPr>
            <a:xfrm>
              <a:off x="4076700" y="2600325"/>
              <a:ext cx="323850" cy="323850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23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>
            <a:extLst>
              <a:ext uri="{FF2B5EF4-FFF2-40B4-BE49-F238E27FC236}">
                <a16:creationId xmlns:a16="http://schemas.microsoft.com/office/drawing/2014/main" id="{72428FD0-11C6-4348-A098-3F6E9BE76A7F}"/>
              </a:ext>
            </a:extLst>
          </p:cNvPr>
          <p:cNvGrpSpPr/>
          <p:nvPr/>
        </p:nvGrpSpPr>
        <p:grpSpPr>
          <a:xfrm>
            <a:off x="292254" y="723899"/>
            <a:ext cx="6852127" cy="4668515"/>
            <a:chOff x="292254" y="723899"/>
            <a:chExt cx="6852127" cy="466851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5622E67D-C744-48E5-A938-7012D412B88B}"/>
                </a:ext>
              </a:extLst>
            </p:cNvPr>
            <p:cNvGrpSpPr/>
            <p:nvPr/>
          </p:nvGrpSpPr>
          <p:grpSpPr>
            <a:xfrm>
              <a:off x="2475866" y="723899"/>
              <a:ext cx="2334257" cy="2334257"/>
              <a:chOff x="2475866" y="723899"/>
              <a:chExt cx="2334257" cy="2334257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78AEEF9C-3EF2-4E2F-B77D-C5A89F34A727}"/>
                  </a:ext>
                </a:extLst>
              </p:cNvPr>
              <p:cNvSpPr/>
              <p:nvPr/>
            </p:nvSpPr>
            <p:spPr>
              <a:xfrm>
                <a:off x="2475866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1C93640A-8A5E-4106-99EB-719E412F601F}"/>
                  </a:ext>
                </a:extLst>
              </p:cNvPr>
              <p:cNvSpPr/>
              <p:nvPr/>
            </p:nvSpPr>
            <p:spPr>
              <a:xfrm>
                <a:off x="3059430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4C6BE28-34F6-43BF-A069-3146F0A18460}"/>
                  </a:ext>
                </a:extLst>
              </p:cNvPr>
              <p:cNvSpPr/>
              <p:nvPr/>
            </p:nvSpPr>
            <p:spPr>
              <a:xfrm>
                <a:off x="3642995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590E863-E424-4F24-80D5-28C8BE817CC4}"/>
                  </a:ext>
                </a:extLst>
              </p:cNvPr>
              <p:cNvSpPr/>
              <p:nvPr/>
            </p:nvSpPr>
            <p:spPr>
              <a:xfrm>
                <a:off x="4226559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BC4986DB-6335-4DB3-8BE0-D78881E379B9}"/>
                  </a:ext>
                </a:extLst>
              </p:cNvPr>
              <p:cNvSpPr/>
              <p:nvPr/>
            </p:nvSpPr>
            <p:spPr>
              <a:xfrm>
                <a:off x="2475866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DB3D69F3-5924-48AB-B92F-401F0B44A5BD}"/>
                  </a:ext>
                </a:extLst>
              </p:cNvPr>
              <p:cNvSpPr/>
              <p:nvPr/>
            </p:nvSpPr>
            <p:spPr>
              <a:xfrm>
                <a:off x="3059430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98CBF065-2263-4171-B600-7842DAFB42E6}"/>
                  </a:ext>
                </a:extLst>
              </p:cNvPr>
              <p:cNvSpPr/>
              <p:nvPr/>
            </p:nvSpPr>
            <p:spPr>
              <a:xfrm>
                <a:off x="3642995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2DAC721A-7CE4-4BE8-87A9-5FB9EA72CC97}"/>
                  </a:ext>
                </a:extLst>
              </p:cNvPr>
              <p:cNvSpPr/>
              <p:nvPr/>
            </p:nvSpPr>
            <p:spPr>
              <a:xfrm>
                <a:off x="4226559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53857683-CEB1-4043-A8E5-41EBA6E49F09}"/>
                  </a:ext>
                </a:extLst>
              </p:cNvPr>
              <p:cNvSpPr/>
              <p:nvPr/>
            </p:nvSpPr>
            <p:spPr>
              <a:xfrm>
                <a:off x="2475866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E679B1CF-EAFF-4672-AEAD-F399A2CDB9C7}"/>
                  </a:ext>
                </a:extLst>
              </p:cNvPr>
              <p:cNvSpPr/>
              <p:nvPr/>
            </p:nvSpPr>
            <p:spPr>
              <a:xfrm>
                <a:off x="3059430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3158D296-BD0C-4D9E-B12A-6705AAA1095D}"/>
                  </a:ext>
                </a:extLst>
              </p:cNvPr>
              <p:cNvSpPr/>
              <p:nvPr/>
            </p:nvSpPr>
            <p:spPr>
              <a:xfrm>
                <a:off x="3642995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74419A94-3270-4B0D-8EE4-C3F7D9E49575}"/>
                  </a:ext>
                </a:extLst>
              </p:cNvPr>
              <p:cNvSpPr/>
              <p:nvPr/>
            </p:nvSpPr>
            <p:spPr>
              <a:xfrm>
                <a:off x="4226559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C9EB78EE-17DB-4731-8BE0-3AABEF522E6A}"/>
                  </a:ext>
                </a:extLst>
              </p:cNvPr>
              <p:cNvSpPr/>
              <p:nvPr/>
            </p:nvSpPr>
            <p:spPr>
              <a:xfrm>
                <a:off x="2475866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BAF98C26-7BA7-487A-9F3F-C43ADE9030D1}"/>
                  </a:ext>
                </a:extLst>
              </p:cNvPr>
              <p:cNvSpPr/>
              <p:nvPr/>
            </p:nvSpPr>
            <p:spPr>
              <a:xfrm>
                <a:off x="3059430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5BBE11EE-734D-4914-A8EE-19532E6A201D}"/>
                  </a:ext>
                </a:extLst>
              </p:cNvPr>
              <p:cNvSpPr/>
              <p:nvPr/>
            </p:nvSpPr>
            <p:spPr>
              <a:xfrm>
                <a:off x="3642995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5AA8371F-17D0-4127-8B9E-CE342E81CAB6}"/>
                  </a:ext>
                </a:extLst>
              </p:cNvPr>
              <p:cNvSpPr/>
              <p:nvPr/>
            </p:nvSpPr>
            <p:spPr>
              <a:xfrm>
                <a:off x="4226559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988ACAA2-E918-4085-9D45-4F63AE19CD68}"/>
                </a:ext>
              </a:extLst>
            </p:cNvPr>
            <p:cNvGrpSpPr/>
            <p:nvPr/>
          </p:nvGrpSpPr>
          <p:grpSpPr>
            <a:xfrm>
              <a:off x="4810124" y="723899"/>
              <a:ext cx="2334257" cy="2334257"/>
              <a:chOff x="4810124" y="723899"/>
              <a:chExt cx="2334257" cy="2334257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C98C5E2C-2A08-403E-8496-8063C576F32F}"/>
                  </a:ext>
                </a:extLst>
              </p:cNvPr>
              <p:cNvSpPr/>
              <p:nvPr/>
            </p:nvSpPr>
            <p:spPr>
              <a:xfrm>
                <a:off x="4810124" y="723899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BA5FB0DA-6C9B-4E74-B2F5-739A0D9A64F5}"/>
                  </a:ext>
                </a:extLst>
              </p:cNvPr>
              <p:cNvSpPr/>
              <p:nvPr/>
            </p:nvSpPr>
            <p:spPr>
              <a:xfrm>
                <a:off x="5393688" y="723899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A76E81A8-F6B4-44ED-8304-81C059B774C3}"/>
                  </a:ext>
                </a:extLst>
              </p:cNvPr>
              <p:cNvSpPr/>
              <p:nvPr/>
            </p:nvSpPr>
            <p:spPr>
              <a:xfrm>
                <a:off x="5977252" y="723899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09CCC407-4DD2-475E-B329-F7A7A111BB82}"/>
                  </a:ext>
                </a:extLst>
              </p:cNvPr>
              <p:cNvSpPr/>
              <p:nvPr/>
            </p:nvSpPr>
            <p:spPr>
              <a:xfrm>
                <a:off x="6560817" y="723899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029D420F-76C8-4EF7-9E31-2530026AC959}"/>
                  </a:ext>
                </a:extLst>
              </p:cNvPr>
              <p:cNvSpPr/>
              <p:nvPr/>
            </p:nvSpPr>
            <p:spPr>
              <a:xfrm>
                <a:off x="4810124" y="1307463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478675-B32A-42DC-B235-54144210067E}"/>
                  </a:ext>
                </a:extLst>
              </p:cNvPr>
              <p:cNvSpPr/>
              <p:nvPr/>
            </p:nvSpPr>
            <p:spPr>
              <a:xfrm>
                <a:off x="5393688" y="1307463"/>
                <a:ext cx="583564" cy="583564"/>
              </a:xfrm>
              <a:prstGeom prst="rect">
                <a:avLst/>
              </a:prstGeom>
              <a:solidFill>
                <a:schemeClr val="accent4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466B08B1-F660-4ED2-9E0D-51A36E9093F8}"/>
                  </a:ext>
                </a:extLst>
              </p:cNvPr>
              <p:cNvSpPr/>
              <p:nvPr/>
            </p:nvSpPr>
            <p:spPr>
              <a:xfrm>
                <a:off x="5977252" y="1307463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89C96238-64EE-4F29-AD2D-D67DBFE38B72}"/>
                  </a:ext>
                </a:extLst>
              </p:cNvPr>
              <p:cNvSpPr/>
              <p:nvPr/>
            </p:nvSpPr>
            <p:spPr>
              <a:xfrm>
                <a:off x="6560817" y="1307463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E96CDBDD-35A2-495A-97AA-FFFAB2A2C04A}"/>
                  </a:ext>
                </a:extLst>
              </p:cNvPr>
              <p:cNvSpPr/>
              <p:nvPr/>
            </p:nvSpPr>
            <p:spPr>
              <a:xfrm>
                <a:off x="4810124" y="1891028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2290135F-0F98-4683-AC0D-58CC324629D0}"/>
                  </a:ext>
                </a:extLst>
              </p:cNvPr>
              <p:cNvSpPr/>
              <p:nvPr/>
            </p:nvSpPr>
            <p:spPr>
              <a:xfrm>
                <a:off x="5393688" y="1891028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C4146EF3-DF7B-445A-929E-35D0681BA769}"/>
                  </a:ext>
                </a:extLst>
              </p:cNvPr>
              <p:cNvSpPr/>
              <p:nvPr/>
            </p:nvSpPr>
            <p:spPr>
              <a:xfrm>
                <a:off x="5977252" y="1891028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B6D2EECC-08EE-48C5-A66C-3C126309FE4C}"/>
                  </a:ext>
                </a:extLst>
              </p:cNvPr>
              <p:cNvSpPr/>
              <p:nvPr/>
            </p:nvSpPr>
            <p:spPr>
              <a:xfrm>
                <a:off x="6560817" y="1891028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2F412D1C-8B68-4CC0-B687-8CCAC2C7DBFA}"/>
                  </a:ext>
                </a:extLst>
              </p:cNvPr>
              <p:cNvSpPr/>
              <p:nvPr/>
            </p:nvSpPr>
            <p:spPr>
              <a:xfrm>
                <a:off x="4810124" y="2474592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56E08744-5F9A-4633-B7C0-EED9D72899F3}"/>
                  </a:ext>
                </a:extLst>
              </p:cNvPr>
              <p:cNvSpPr/>
              <p:nvPr/>
            </p:nvSpPr>
            <p:spPr>
              <a:xfrm>
                <a:off x="5393688" y="2474592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37C6B314-B5D6-4A01-BAFC-5E1A9FE3C408}"/>
                  </a:ext>
                </a:extLst>
              </p:cNvPr>
              <p:cNvSpPr/>
              <p:nvPr/>
            </p:nvSpPr>
            <p:spPr>
              <a:xfrm>
                <a:off x="5977252" y="2474592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9573A66B-0D1E-4FD8-927F-77762A6AEF4A}"/>
                  </a:ext>
                </a:extLst>
              </p:cNvPr>
              <p:cNvSpPr/>
              <p:nvPr/>
            </p:nvSpPr>
            <p:spPr>
              <a:xfrm>
                <a:off x="6560817" y="2474592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59B99905-E4CD-4188-B72A-F9F21B76530D}"/>
                </a:ext>
              </a:extLst>
            </p:cNvPr>
            <p:cNvGrpSpPr/>
            <p:nvPr/>
          </p:nvGrpSpPr>
          <p:grpSpPr>
            <a:xfrm>
              <a:off x="2475866" y="3058157"/>
              <a:ext cx="2334257" cy="2334257"/>
              <a:chOff x="2475866" y="3058157"/>
              <a:chExt cx="2334257" cy="2334257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83E380F9-2A4D-4403-BB50-8CA826A80227}"/>
                  </a:ext>
                </a:extLst>
              </p:cNvPr>
              <p:cNvSpPr/>
              <p:nvPr/>
            </p:nvSpPr>
            <p:spPr>
              <a:xfrm>
                <a:off x="2475866" y="3058157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FC07AD3D-67D4-435C-8952-BC64A2C8E6DA}"/>
                  </a:ext>
                </a:extLst>
              </p:cNvPr>
              <p:cNvSpPr/>
              <p:nvPr/>
            </p:nvSpPr>
            <p:spPr>
              <a:xfrm>
                <a:off x="3059430" y="3058157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AD121F2A-9556-4609-951D-8BFBBB717139}"/>
                  </a:ext>
                </a:extLst>
              </p:cNvPr>
              <p:cNvSpPr/>
              <p:nvPr/>
            </p:nvSpPr>
            <p:spPr>
              <a:xfrm>
                <a:off x="3642995" y="3058157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BBA59142-BA58-491A-8754-EBE269FAA9E5}"/>
                  </a:ext>
                </a:extLst>
              </p:cNvPr>
              <p:cNvSpPr/>
              <p:nvPr/>
            </p:nvSpPr>
            <p:spPr>
              <a:xfrm>
                <a:off x="4226559" y="3058157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F1F5FA8-2FF7-47F0-8FC6-1EDC5893BAEF}"/>
                  </a:ext>
                </a:extLst>
              </p:cNvPr>
              <p:cNvSpPr/>
              <p:nvPr/>
            </p:nvSpPr>
            <p:spPr>
              <a:xfrm>
                <a:off x="2475866" y="3641721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13B2ABE6-F89D-4553-A7C6-DCB6A453F115}"/>
                  </a:ext>
                </a:extLst>
              </p:cNvPr>
              <p:cNvSpPr/>
              <p:nvPr/>
            </p:nvSpPr>
            <p:spPr>
              <a:xfrm>
                <a:off x="3059430" y="3641721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14391A94-5472-43DB-98D7-A41071E57410}"/>
                  </a:ext>
                </a:extLst>
              </p:cNvPr>
              <p:cNvSpPr/>
              <p:nvPr/>
            </p:nvSpPr>
            <p:spPr>
              <a:xfrm>
                <a:off x="3642995" y="3641721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1C65A849-0A07-4F7E-A59C-56310D950137}"/>
                  </a:ext>
                </a:extLst>
              </p:cNvPr>
              <p:cNvSpPr/>
              <p:nvPr/>
            </p:nvSpPr>
            <p:spPr>
              <a:xfrm>
                <a:off x="4226559" y="3641721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49EB7EFD-39B6-4FE4-A775-7B77467B9FA5}"/>
                  </a:ext>
                </a:extLst>
              </p:cNvPr>
              <p:cNvSpPr/>
              <p:nvPr/>
            </p:nvSpPr>
            <p:spPr>
              <a:xfrm>
                <a:off x="2475866" y="4225285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2E020B08-9073-47B3-8293-FE732F8C4AB7}"/>
                  </a:ext>
                </a:extLst>
              </p:cNvPr>
              <p:cNvSpPr/>
              <p:nvPr/>
            </p:nvSpPr>
            <p:spPr>
              <a:xfrm>
                <a:off x="3059430" y="4225285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50B1058C-65F8-4995-A11E-6C2458FDC8C5}"/>
                  </a:ext>
                </a:extLst>
              </p:cNvPr>
              <p:cNvSpPr/>
              <p:nvPr/>
            </p:nvSpPr>
            <p:spPr>
              <a:xfrm>
                <a:off x="3642995" y="4225285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16DBAF8E-D675-4B05-876C-B7B89E2825B4}"/>
                  </a:ext>
                </a:extLst>
              </p:cNvPr>
              <p:cNvSpPr/>
              <p:nvPr/>
            </p:nvSpPr>
            <p:spPr>
              <a:xfrm>
                <a:off x="4226559" y="4225285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0534A97D-82D0-4DB7-8814-545C04CA6AF6}"/>
                  </a:ext>
                </a:extLst>
              </p:cNvPr>
              <p:cNvSpPr/>
              <p:nvPr/>
            </p:nvSpPr>
            <p:spPr>
              <a:xfrm>
                <a:off x="2475866" y="480885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70A3CC5B-5D09-48E7-8710-623CFEE489D4}"/>
                  </a:ext>
                </a:extLst>
              </p:cNvPr>
              <p:cNvSpPr/>
              <p:nvPr/>
            </p:nvSpPr>
            <p:spPr>
              <a:xfrm>
                <a:off x="3059430" y="480885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DD04AB3C-2023-4D6B-8ADE-CE9EACE9C115}"/>
                  </a:ext>
                </a:extLst>
              </p:cNvPr>
              <p:cNvSpPr/>
              <p:nvPr/>
            </p:nvSpPr>
            <p:spPr>
              <a:xfrm>
                <a:off x="3642995" y="480885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82DCF8D-4ABE-4E3A-B52E-B13C7A4AE042}"/>
                  </a:ext>
                </a:extLst>
              </p:cNvPr>
              <p:cNvSpPr/>
              <p:nvPr/>
            </p:nvSpPr>
            <p:spPr>
              <a:xfrm>
                <a:off x="4226559" y="480885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CE433EC-9BFD-4F2A-A586-C6ED04EDBF32}"/>
                </a:ext>
              </a:extLst>
            </p:cNvPr>
            <p:cNvGrpSpPr/>
            <p:nvPr/>
          </p:nvGrpSpPr>
          <p:grpSpPr>
            <a:xfrm>
              <a:off x="4810124" y="3058157"/>
              <a:ext cx="2334257" cy="2334257"/>
              <a:chOff x="4810124" y="3058157"/>
              <a:chExt cx="2334257" cy="2334257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5847C061-4FEC-4463-A353-5CFCD0A4DAD7}"/>
                  </a:ext>
                </a:extLst>
              </p:cNvPr>
              <p:cNvSpPr/>
              <p:nvPr/>
            </p:nvSpPr>
            <p:spPr>
              <a:xfrm>
                <a:off x="4810124" y="3058157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87C1B16-102F-4FE7-B4FA-C367E5A0979B}"/>
                  </a:ext>
                </a:extLst>
              </p:cNvPr>
              <p:cNvSpPr/>
              <p:nvPr/>
            </p:nvSpPr>
            <p:spPr>
              <a:xfrm>
                <a:off x="5393688" y="3058157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4F4CDA40-B5F9-480C-B7DD-C9C6A23EC3E2}"/>
                  </a:ext>
                </a:extLst>
              </p:cNvPr>
              <p:cNvSpPr/>
              <p:nvPr/>
            </p:nvSpPr>
            <p:spPr>
              <a:xfrm>
                <a:off x="5977252" y="3058157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F055966-C2D9-459B-ACFC-4C64D4AADDF6}"/>
                  </a:ext>
                </a:extLst>
              </p:cNvPr>
              <p:cNvSpPr/>
              <p:nvPr/>
            </p:nvSpPr>
            <p:spPr>
              <a:xfrm>
                <a:off x="6560817" y="3058157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25094F18-CD09-4F5F-8BBD-53AE060C46B1}"/>
                  </a:ext>
                </a:extLst>
              </p:cNvPr>
              <p:cNvSpPr/>
              <p:nvPr/>
            </p:nvSpPr>
            <p:spPr>
              <a:xfrm>
                <a:off x="4810124" y="3641721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EE855B05-7C16-49F5-A817-F84AAB51D865}"/>
                  </a:ext>
                </a:extLst>
              </p:cNvPr>
              <p:cNvSpPr/>
              <p:nvPr/>
            </p:nvSpPr>
            <p:spPr>
              <a:xfrm>
                <a:off x="5393688" y="3641721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83C21010-DFDD-4546-8337-BD46CA5ECB89}"/>
                  </a:ext>
                </a:extLst>
              </p:cNvPr>
              <p:cNvSpPr/>
              <p:nvPr/>
            </p:nvSpPr>
            <p:spPr>
              <a:xfrm>
                <a:off x="5977252" y="3641721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BDAA2453-75CC-4EA6-B57E-1E099C46C385}"/>
                  </a:ext>
                </a:extLst>
              </p:cNvPr>
              <p:cNvSpPr/>
              <p:nvPr/>
            </p:nvSpPr>
            <p:spPr>
              <a:xfrm>
                <a:off x="6560817" y="3641721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C31E706C-B416-48B2-909A-DA2E4454093F}"/>
                  </a:ext>
                </a:extLst>
              </p:cNvPr>
              <p:cNvSpPr/>
              <p:nvPr/>
            </p:nvSpPr>
            <p:spPr>
              <a:xfrm>
                <a:off x="4810124" y="4225285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FE3BA501-C0EB-4FD1-8381-3759BD562A9F}"/>
                  </a:ext>
                </a:extLst>
              </p:cNvPr>
              <p:cNvSpPr/>
              <p:nvPr/>
            </p:nvSpPr>
            <p:spPr>
              <a:xfrm>
                <a:off x="5393688" y="4225285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E9A0B96F-DB8F-4A58-B188-884AB41A9123}"/>
                  </a:ext>
                </a:extLst>
              </p:cNvPr>
              <p:cNvSpPr/>
              <p:nvPr/>
            </p:nvSpPr>
            <p:spPr>
              <a:xfrm>
                <a:off x="5977252" y="4225285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1CA5C3D9-5EB6-4323-8861-9AF86BE2B7D5}"/>
                  </a:ext>
                </a:extLst>
              </p:cNvPr>
              <p:cNvSpPr/>
              <p:nvPr/>
            </p:nvSpPr>
            <p:spPr>
              <a:xfrm>
                <a:off x="6560817" y="4225285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43F4FF40-31A2-4A2C-AC33-38CA8FD8E8BF}"/>
                  </a:ext>
                </a:extLst>
              </p:cNvPr>
              <p:cNvSpPr/>
              <p:nvPr/>
            </p:nvSpPr>
            <p:spPr>
              <a:xfrm>
                <a:off x="4810124" y="480885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9CEC853-36D6-4167-A061-26129EB2D59B}"/>
                  </a:ext>
                </a:extLst>
              </p:cNvPr>
              <p:cNvSpPr/>
              <p:nvPr/>
            </p:nvSpPr>
            <p:spPr>
              <a:xfrm>
                <a:off x="5393688" y="480885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87C141EF-4E69-40C7-BE10-BC4F7AB8848D}"/>
                  </a:ext>
                </a:extLst>
              </p:cNvPr>
              <p:cNvSpPr/>
              <p:nvPr/>
            </p:nvSpPr>
            <p:spPr>
              <a:xfrm>
                <a:off x="5977252" y="480885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703190F4-9359-4C8F-BB4A-93F7E1E0AB69}"/>
                  </a:ext>
                </a:extLst>
              </p:cNvPr>
              <p:cNvSpPr/>
              <p:nvPr/>
            </p:nvSpPr>
            <p:spPr>
              <a:xfrm>
                <a:off x="6560817" y="480885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19DF8C1-27EC-4D36-BFDB-A3E22B561A46}"/>
                </a:ext>
              </a:extLst>
            </p:cNvPr>
            <p:cNvSpPr txBox="1"/>
            <p:nvPr/>
          </p:nvSpPr>
          <p:spPr>
            <a:xfrm>
              <a:off x="292254" y="1706362"/>
              <a:ext cx="218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 (N-1)^2 )^2 = 16</a:t>
              </a:r>
              <a:endParaRPr lang="ko-KR" altLang="en-US" dirty="0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13E057-0FE6-4808-9A8A-990AB0BF083F}"/>
              </a:ext>
            </a:extLst>
          </p:cNvPr>
          <p:cNvCxnSpPr>
            <a:cxnSpLocks/>
          </p:cNvCxnSpPr>
          <p:nvPr/>
        </p:nvCxnSpPr>
        <p:spPr>
          <a:xfrm>
            <a:off x="4810123" y="523875"/>
            <a:ext cx="0" cy="5124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480D45AF-8E08-4325-9247-85AD003FDC83}"/>
              </a:ext>
            </a:extLst>
          </p:cNvPr>
          <p:cNvCxnSpPr>
            <a:cxnSpLocks/>
          </p:cNvCxnSpPr>
          <p:nvPr/>
        </p:nvCxnSpPr>
        <p:spPr>
          <a:xfrm>
            <a:off x="2124073" y="3058156"/>
            <a:ext cx="54959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34DBDA89-E88C-4728-999A-31A3A6A3246B}"/>
              </a:ext>
            </a:extLst>
          </p:cNvPr>
          <p:cNvGrpSpPr/>
          <p:nvPr/>
        </p:nvGrpSpPr>
        <p:grpSpPr>
          <a:xfrm>
            <a:off x="2475866" y="723899"/>
            <a:ext cx="4668515" cy="5561723"/>
            <a:chOff x="2475866" y="723899"/>
            <a:chExt cx="4668515" cy="556172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26B66ED-9A29-4014-9C26-D3FB14C273FC}"/>
                </a:ext>
              </a:extLst>
            </p:cNvPr>
            <p:cNvGrpSpPr/>
            <p:nvPr/>
          </p:nvGrpSpPr>
          <p:grpSpPr>
            <a:xfrm>
              <a:off x="2475866" y="723899"/>
              <a:ext cx="2334257" cy="2334257"/>
              <a:chOff x="2475866" y="723899"/>
              <a:chExt cx="2334257" cy="2334257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4D3EF35C-9838-4FA0-9E17-B89D06F25727}"/>
                  </a:ext>
                </a:extLst>
              </p:cNvPr>
              <p:cNvSpPr/>
              <p:nvPr/>
            </p:nvSpPr>
            <p:spPr>
              <a:xfrm>
                <a:off x="2475866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631BBBFA-15A8-4987-BD01-2AC220E46A6E}"/>
                  </a:ext>
                </a:extLst>
              </p:cNvPr>
              <p:cNvSpPr/>
              <p:nvPr/>
            </p:nvSpPr>
            <p:spPr>
              <a:xfrm>
                <a:off x="3059430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6FE04111-AFE1-4409-9B96-BC07BEECCFE5}"/>
                  </a:ext>
                </a:extLst>
              </p:cNvPr>
              <p:cNvSpPr/>
              <p:nvPr/>
            </p:nvSpPr>
            <p:spPr>
              <a:xfrm>
                <a:off x="3642995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F1C03519-CCF0-4E0F-9EC0-C074016ADAE5}"/>
                  </a:ext>
                </a:extLst>
              </p:cNvPr>
              <p:cNvSpPr/>
              <p:nvPr/>
            </p:nvSpPr>
            <p:spPr>
              <a:xfrm>
                <a:off x="4226559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61EC098-CE50-4BCF-ACEA-9B3D51F9FFD4}"/>
                  </a:ext>
                </a:extLst>
              </p:cNvPr>
              <p:cNvSpPr/>
              <p:nvPr/>
            </p:nvSpPr>
            <p:spPr>
              <a:xfrm>
                <a:off x="2475866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A1E509FE-C9EA-45C3-ACD6-ECAEEDFF48D1}"/>
                  </a:ext>
                </a:extLst>
              </p:cNvPr>
              <p:cNvSpPr/>
              <p:nvPr/>
            </p:nvSpPr>
            <p:spPr>
              <a:xfrm>
                <a:off x="3059430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3A72DDD-B61F-415F-9E68-2F156DFB67B6}"/>
                  </a:ext>
                </a:extLst>
              </p:cNvPr>
              <p:cNvSpPr/>
              <p:nvPr/>
            </p:nvSpPr>
            <p:spPr>
              <a:xfrm>
                <a:off x="3642995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FF183CA0-16FD-42C3-9C67-FA5CFA08EDCB}"/>
                  </a:ext>
                </a:extLst>
              </p:cNvPr>
              <p:cNvSpPr/>
              <p:nvPr/>
            </p:nvSpPr>
            <p:spPr>
              <a:xfrm>
                <a:off x="4226559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2FE21498-7934-44D8-821C-FF1857E13AC1}"/>
                  </a:ext>
                </a:extLst>
              </p:cNvPr>
              <p:cNvSpPr/>
              <p:nvPr/>
            </p:nvSpPr>
            <p:spPr>
              <a:xfrm>
                <a:off x="2475866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337004DD-1C1A-435E-A46A-D26267681765}"/>
                  </a:ext>
                </a:extLst>
              </p:cNvPr>
              <p:cNvSpPr/>
              <p:nvPr/>
            </p:nvSpPr>
            <p:spPr>
              <a:xfrm>
                <a:off x="3059430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7E8A2791-9163-40BC-808C-275D20964BEA}"/>
                  </a:ext>
                </a:extLst>
              </p:cNvPr>
              <p:cNvSpPr/>
              <p:nvPr/>
            </p:nvSpPr>
            <p:spPr>
              <a:xfrm>
                <a:off x="3642995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05A392D2-C598-4CE5-92BA-6F48B2777EA5}"/>
                  </a:ext>
                </a:extLst>
              </p:cNvPr>
              <p:cNvSpPr/>
              <p:nvPr/>
            </p:nvSpPr>
            <p:spPr>
              <a:xfrm>
                <a:off x="4226559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3AE695D9-32C7-4581-BD9F-51348A20CFC5}"/>
                  </a:ext>
                </a:extLst>
              </p:cNvPr>
              <p:cNvSpPr/>
              <p:nvPr/>
            </p:nvSpPr>
            <p:spPr>
              <a:xfrm>
                <a:off x="2475866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C5BD8A6D-295D-46F5-BDBB-1BD1C47468C4}"/>
                  </a:ext>
                </a:extLst>
              </p:cNvPr>
              <p:cNvSpPr/>
              <p:nvPr/>
            </p:nvSpPr>
            <p:spPr>
              <a:xfrm>
                <a:off x="3059430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E0EEF423-21B6-4105-AD08-57A71C321223}"/>
                  </a:ext>
                </a:extLst>
              </p:cNvPr>
              <p:cNvSpPr/>
              <p:nvPr/>
            </p:nvSpPr>
            <p:spPr>
              <a:xfrm>
                <a:off x="3642995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E97541C1-775F-457B-BE1A-4B2C53B8EF6C}"/>
                  </a:ext>
                </a:extLst>
              </p:cNvPr>
              <p:cNvSpPr/>
              <p:nvPr/>
            </p:nvSpPr>
            <p:spPr>
              <a:xfrm>
                <a:off x="4226559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E076420E-126F-4B54-8C08-67642578E8FC}"/>
                </a:ext>
              </a:extLst>
            </p:cNvPr>
            <p:cNvGrpSpPr/>
            <p:nvPr/>
          </p:nvGrpSpPr>
          <p:grpSpPr>
            <a:xfrm>
              <a:off x="4810124" y="723899"/>
              <a:ext cx="2334257" cy="2334257"/>
              <a:chOff x="4810124" y="723899"/>
              <a:chExt cx="2334257" cy="2334257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C23C4C2D-33AA-4416-80ED-B337783E9907}"/>
                  </a:ext>
                </a:extLst>
              </p:cNvPr>
              <p:cNvSpPr/>
              <p:nvPr/>
            </p:nvSpPr>
            <p:spPr>
              <a:xfrm>
                <a:off x="4810124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606843A3-DE2B-468F-89D3-A80F32991F67}"/>
                  </a:ext>
                </a:extLst>
              </p:cNvPr>
              <p:cNvSpPr/>
              <p:nvPr/>
            </p:nvSpPr>
            <p:spPr>
              <a:xfrm>
                <a:off x="5393688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3CED9CC0-570F-4F02-94F4-DC3D3D163581}"/>
                  </a:ext>
                </a:extLst>
              </p:cNvPr>
              <p:cNvSpPr/>
              <p:nvPr/>
            </p:nvSpPr>
            <p:spPr>
              <a:xfrm>
                <a:off x="5977252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CF5F79C5-6624-47A7-A829-99423BC2DAAE}"/>
                  </a:ext>
                </a:extLst>
              </p:cNvPr>
              <p:cNvSpPr/>
              <p:nvPr/>
            </p:nvSpPr>
            <p:spPr>
              <a:xfrm>
                <a:off x="6560817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A652B07-1372-4F1C-AFE4-FA1871BE4991}"/>
                  </a:ext>
                </a:extLst>
              </p:cNvPr>
              <p:cNvSpPr/>
              <p:nvPr/>
            </p:nvSpPr>
            <p:spPr>
              <a:xfrm>
                <a:off x="4810124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4CC2B6E8-2276-4C6B-9FFB-B4DA83C53640}"/>
                  </a:ext>
                </a:extLst>
              </p:cNvPr>
              <p:cNvSpPr/>
              <p:nvPr/>
            </p:nvSpPr>
            <p:spPr>
              <a:xfrm>
                <a:off x="5393688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82FD0D7E-AD15-48B2-BF5B-F97B7D0D85EE}"/>
                  </a:ext>
                </a:extLst>
              </p:cNvPr>
              <p:cNvSpPr/>
              <p:nvPr/>
            </p:nvSpPr>
            <p:spPr>
              <a:xfrm>
                <a:off x="5977252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3BF8A9C-5B8E-43BD-A764-C23AA81A6268}"/>
                  </a:ext>
                </a:extLst>
              </p:cNvPr>
              <p:cNvSpPr/>
              <p:nvPr/>
            </p:nvSpPr>
            <p:spPr>
              <a:xfrm>
                <a:off x="6560817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CBAAC082-4C1C-463D-82B7-A1F855D6FE56}"/>
                  </a:ext>
                </a:extLst>
              </p:cNvPr>
              <p:cNvSpPr/>
              <p:nvPr/>
            </p:nvSpPr>
            <p:spPr>
              <a:xfrm>
                <a:off x="4810124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D602BB1F-EFB1-4165-985E-BBAFCF31CD44}"/>
                  </a:ext>
                </a:extLst>
              </p:cNvPr>
              <p:cNvSpPr/>
              <p:nvPr/>
            </p:nvSpPr>
            <p:spPr>
              <a:xfrm>
                <a:off x="5393688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17AF8CA4-7F7D-4733-B76B-71EB2FA08973}"/>
                  </a:ext>
                </a:extLst>
              </p:cNvPr>
              <p:cNvSpPr/>
              <p:nvPr/>
            </p:nvSpPr>
            <p:spPr>
              <a:xfrm>
                <a:off x="5977252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54824FD-E416-4646-9647-66C052344526}"/>
                  </a:ext>
                </a:extLst>
              </p:cNvPr>
              <p:cNvSpPr/>
              <p:nvPr/>
            </p:nvSpPr>
            <p:spPr>
              <a:xfrm>
                <a:off x="6560817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1717F3BD-76FA-43DC-BE3C-D82424DC417E}"/>
                  </a:ext>
                </a:extLst>
              </p:cNvPr>
              <p:cNvSpPr/>
              <p:nvPr/>
            </p:nvSpPr>
            <p:spPr>
              <a:xfrm>
                <a:off x="4810124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3CB5B3F8-751A-428A-962A-C309E62C23F9}"/>
                  </a:ext>
                </a:extLst>
              </p:cNvPr>
              <p:cNvSpPr/>
              <p:nvPr/>
            </p:nvSpPr>
            <p:spPr>
              <a:xfrm>
                <a:off x="5393688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4B20EEA4-9A21-4715-9643-00F5A91B9835}"/>
                  </a:ext>
                </a:extLst>
              </p:cNvPr>
              <p:cNvSpPr/>
              <p:nvPr/>
            </p:nvSpPr>
            <p:spPr>
              <a:xfrm>
                <a:off x="5977252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63D90EE2-C380-4E89-889A-49FC46CDBD6A}"/>
                  </a:ext>
                </a:extLst>
              </p:cNvPr>
              <p:cNvSpPr/>
              <p:nvPr/>
            </p:nvSpPr>
            <p:spPr>
              <a:xfrm>
                <a:off x="6560817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B198964D-A753-416D-93B2-5DA89AB967AF}"/>
                </a:ext>
              </a:extLst>
            </p:cNvPr>
            <p:cNvGrpSpPr/>
            <p:nvPr/>
          </p:nvGrpSpPr>
          <p:grpSpPr>
            <a:xfrm>
              <a:off x="2475866" y="3058157"/>
              <a:ext cx="2334257" cy="2334257"/>
              <a:chOff x="2475866" y="3058157"/>
              <a:chExt cx="2334257" cy="2334257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47BC1EE6-E920-42B2-9C6F-380EBF2F1F4A}"/>
                  </a:ext>
                </a:extLst>
              </p:cNvPr>
              <p:cNvSpPr/>
              <p:nvPr/>
            </p:nvSpPr>
            <p:spPr>
              <a:xfrm>
                <a:off x="2475866" y="3058157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24D3ADE9-718D-4099-AFC6-1941E261A0D9}"/>
                  </a:ext>
                </a:extLst>
              </p:cNvPr>
              <p:cNvSpPr/>
              <p:nvPr/>
            </p:nvSpPr>
            <p:spPr>
              <a:xfrm>
                <a:off x="3059430" y="3058157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260D55BE-3649-4022-B4D1-99BFA9A367AD}"/>
                  </a:ext>
                </a:extLst>
              </p:cNvPr>
              <p:cNvSpPr/>
              <p:nvPr/>
            </p:nvSpPr>
            <p:spPr>
              <a:xfrm>
                <a:off x="3642995" y="3058157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A9E9866A-642A-47B5-8091-5D38E5C3970A}"/>
                  </a:ext>
                </a:extLst>
              </p:cNvPr>
              <p:cNvSpPr/>
              <p:nvPr/>
            </p:nvSpPr>
            <p:spPr>
              <a:xfrm>
                <a:off x="4226559" y="3058157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D29B900-8A61-48CF-A456-40B4F3AC7148}"/>
                  </a:ext>
                </a:extLst>
              </p:cNvPr>
              <p:cNvSpPr/>
              <p:nvPr/>
            </p:nvSpPr>
            <p:spPr>
              <a:xfrm>
                <a:off x="2475866" y="3641721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2CD60C40-5203-461C-9F47-9731ACA4C6FC}"/>
                  </a:ext>
                </a:extLst>
              </p:cNvPr>
              <p:cNvSpPr/>
              <p:nvPr/>
            </p:nvSpPr>
            <p:spPr>
              <a:xfrm>
                <a:off x="3059430" y="3641721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C3D66DD6-6D57-4657-9A93-6A3522E62E9A}"/>
                  </a:ext>
                </a:extLst>
              </p:cNvPr>
              <p:cNvSpPr/>
              <p:nvPr/>
            </p:nvSpPr>
            <p:spPr>
              <a:xfrm>
                <a:off x="3642995" y="3641721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7186A2C2-C4F7-4548-8EF2-7A5AE5DC381B}"/>
                  </a:ext>
                </a:extLst>
              </p:cNvPr>
              <p:cNvSpPr/>
              <p:nvPr/>
            </p:nvSpPr>
            <p:spPr>
              <a:xfrm>
                <a:off x="4226559" y="3641721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652C69E0-F024-43EE-909B-B473654C2E33}"/>
                  </a:ext>
                </a:extLst>
              </p:cNvPr>
              <p:cNvSpPr/>
              <p:nvPr/>
            </p:nvSpPr>
            <p:spPr>
              <a:xfrm>
                <a:off x="2475866" y="4225285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F3CE9EDD-4375-4EE1-B9DD-2315059C4E41}"/>
                  </a:ext>
                </a:extLst>
              </p:cNvPr>
              <p:cNvSpPr/>
              <p:nvPr/>
            </p:nvSpPr>
            <p:spPr>
              <a:xfrm>
                <a:off x="3059430" y="4225285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730E19D8-1FF0-44EF-BC64-F8875E7E1E66}"/>
                  </a:ext>
                </a:extLst>
              </p:cNvPr>
              <p:cNvSpPr/>
              <p:nvPr/>
            </p:nvSpPr>
            <p:spPr>
              <a:xfrm>
                <a:off x="3642995" y="4225285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4C01C0A6-775C-483D-9FFC-AFF8681CD927}"/>
                  </a:ext>
                </a:extLst>
              </p:cNvPr>
              <p:cNvSpPr/>
              <p:nvPr/>
            </p:nvSpPr>
            <p:spPr>
              <a:xfrm>
                <a:off x="4226559" y="4225285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EAE6479A-5039-4D4A-97AD-B58D2F5D52FE}"/>
                  </a:ext>
                </a:extLst>
              </p:cNvPr>
              <p:cNvSpPr/>
              <p:nvPr/>
            </p:nvSpPr>
            <p:spPr>
              <a:xfrm>
                <a:off x="2475866" y="4808850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E1956F3A-E512-47CB-AFD7-A36B4D8A02F6}"/>
                  </a:ext>
                </a:extLst>
              </p:cNvPr>
              <p:cNvSpPr/>
              <p:nvPr/>
            </p:nvSpPr>
            <p:spPr>
              <a:xfrm>
                <a:off x="3059430" y="4808850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E355E3B-9339-487E-BD5F-7E489AE4A5CD}"/>
                  </a:ext>
                </a:extLst>
              </p:cNvPr>
              <p:cNvSpPr/>
              <p:nvPr/>
            </p:nvSpPr>
            <p:spPr>
              <a:xfrm>
                <a:off x="3642995" y="4808850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49DCDFC5-007A-494B-8098-3EE0BAD8023D}"/>
                  </a:ext>
                </a:extLst>
              </p:cNvPr>
              <p:cNvSpPr/>
              <p:nvPr/>
            </p:nvSpPr>
            <p:spPr>
              <a:xfrm>
                <a:off x="4226559" y="4808850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43BCBAE7-344A-4EA8-8D21-BDD75A1DA74F}"/>
                </a:ext>
              </a:extLst>
            </p:cNvPr>
            <p:cNvGrpSpPr/>
            <p:nvPr/>
          </p:nvGrpSpPr>
          <p:grpSpPr>
            <a:xfrm>
              <a:off x="4810124" y="3058157"/>
              <a:ext cx="2334257" cy="2334257"/>
              <a:chOff x="4810124" y="3058157"/>
              <a:chExt cx="2334257" cy="2334257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8ADEFD3-A9D2-4D4F-989A-8BF6BC2D3F2B}"/>
                  </a:ext>
                </a:extLst>
              </p:cNvPr>
              <p:cNvSpPr/>
              <p:nvPr/>
            </p:nvSpPr>
            <p:spPr>
              <a:xfrm>
                <a:off x="4810124" y="3058157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F015628-EDA7-4A51-9B3F-681F0DEB178A}"/>
                  </a:ext>
                </a:extLst>
              </p:cNvPr>
              <p:cNvSpPr/>
              <p:nvPr/>
            </p:nvSpPr>
            <p:spPr>
              <a:xfrm>
                <a:off x="5393688" y="3058157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FFAFF65-B923-4918-9E21-31FF05D32CBA}"/>
                  </a:ext>
                </a:extLst>
              </p:cNvPr>
              <p:cNvSpPr/>
              <p:nvPr/>
            </p:nvSpPr>
            <p:spPr>
              <a:xfrm>
                <a:off x="5977252" y="3058157"/>
                <a:ext cx="583564" cy="583564"/>
              </a:xfrm>
              <a:prstGeom prst="rect">
                <a:avLst/>
              </a:prstGeom>
              <a:solidFill>
                <a:schemeClr val="accent4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CF0BF49-1203-4EB9-97DB-CD4863E79852}"/>
                  </a:ext>
                </a:extLst>
              </p:cNvPr>
              <p:cNvSpPr/>
              <p:nvPr/>
            </p:nvSpPr>
            <p:spPr>
              <a:xfrm>
                <a:off x="6560817" y="3058157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1AA7F11-BD84-4465-8CEF-3CADE501527D}"/>
                  </a:ext>
                </a:extLst>
              </p:cNvPr>
              <p:cNvSpPr/>
              <p:nvPr/>
            </p:nvSpPr>
            <p:spPr>
              <a:xfrm>
                <a:off x="4810124" y="3641721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DA879C34-D032-419C-BF74-42810E556B25}"/>
                  </a:ext>
                </a:extLst>
              </p:cNvPr>
              <p:cNvSpPr/>
              <p:nvPr/>
            </p:nvSpPr>
            <p:spPr>
              <a:xfrm>
                <a:off x="5393688" y="3641721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3FDEFEAA-C6AD-4CBF-B88D-526399A5CC58}"/>
                  </a:ext>
                </a:extLst>
              </p:cNvPr>
              <p:cNvSpPr/>
              <p:nvPr/>
            </p:nvSpPr>
            <p:spPr>
              <a:xfrm>
                <a:off x="5977252" y="3641721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7EA3667B-7B57-4DC1-8F54-75470DD99921}"/>
                  </a:ext>
                </a:extLst>
              </p:cNvPr>
              <p:cNvSpPr/>
              <p:nvPr/>
            </p:nvSpPr>
            <p:spPr>
              <a:xfrm>
                <a:off x="6560817" y="3641721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5225DB1C-054E-4252-B2ED-B43EC98067F0}"/>
                  </a:ext>
                </a:extLst>
              </p:cNvPr>
              <p:cNvSpPr/>
              <p:nvPr/>
            </p:nvSpPr>
            <p:spPr>
              <a:xfrm>
                <a:off x="4810124" y="4225285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36A83403-91B9-436C-ACF7-7A331AD37823}"/>
                  </a:ext>
                </a:extLst>
              </p:cNvPr>
              <p:cNvSpPr/>
              <p:nvPr/>
            </p:nvSpPr>
            <p:spPr>
              <a:xfrm>
                <a:off x="5393688" y="4225285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2C35037B-4403-4309-90FE-67247CC76E14}"/>
                  </a:ext>
                </a:extLst>
              </p:cNvPr>
              <p:cNvSpPr/>
              <p:nvPr/>
            </p:nvSpPr>
            <p:spPr>
              <a:xfrm>
                <a:off x="5977252" y="4225285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22F2FC9C-1260-459D-A7D0-A57E51FFC6A0}"/>
                  </a:ext>
                </a:extLst>
              </p:cNvPr>
              <p:cNvSpPr/>
              <p:nvPr/>
            </p:nvSpPr>
            <p:spPr>
              <a:xfrm>
                <a:off x="6560817" y="4225285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284D617-2D81-4BFD-A562-B6A29B54DC84}"/>
                  </a:ext>
                </a:extLst>
              </p:cNvPr>
              <p:cNvSpPr/>
              <p:nvPr/>
            </p:nvSpPr>
            <p:spPr>
              <a:xfrm>
                <a:off x="4810124" y="480885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466667C5-166E-430C-9DE3-2D31E5ADB0EC}"/>
                  </a:ext>
                </a:extLst>
              </p:cNvPr>
              <p:cNvSpPr/>
              <p:nvPr/>
            </p:nvSpPr>
            <p:spPr>
              <a:xfrm>
                <a:off x="5393688" y="480885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D5A47E7E-CA07-456E-9548-F4F557D65594}"/>
                  </a:ext>
                </a:extLst>
              </p:cNvPr>
              <p:cNvSpPr/>
              <p:nvPr/>
            </p:nvSpPr>
            <p:spPr>
              <a:xfrm>
                <a:off x="5977252" y="480885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3C4C1874-FE52-4345-BF50-4CE5DD30516F}"/>
                  </a:ext>
                </a:extLst>
              </p:cNvPr>
              <p:cNvSpPr/>
              <p:nvPr/>
            </p:nvSpPr>
            <p:spPr>
              <a:xfrm>
                <a:off x="6560817" y="480885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831B4D4-5F86-4CCF-9071-AEB1DF423B4C}"/>
                </a:ext>
              </a:extLst>
            </p:cNvPr>
            <p:cNvSpPr txBox="1"/>
            <p:nvPr/>
          </p:nvSpPr>
          <p:spPr>
            <a:xfrm>
              <a:off x="3405714" y="5916290"/>
              <a:ext cx="2571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 (N-1)^2 )^2 * 3 = 48</a:t>
              </a:r>
              <a:endParaRPr lang="ko-KR" altLang="en-US" dirty="0"/>
            </a:p>
          </p:txBody>
        </p:sp>
      </p:grp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080A25EF-9E99-4024-AC0C-89B461AE73F2}"/>
              </a:ext>
            </a:extLst>
          </p:cNvPr>
          <p:cNvCxnSpPr>
            <a:cxnSpLocks/>
          </p:cNvCxnSpPr>
          <p:nvPr/>
        </p:nvCxnSpPr>
        <p:spPr>
          <a:xfrm>
            <a:off x="4810123" y="523875"/>
            <a:ext cx="0" cy="5124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A772002F-6073-4770-ADA7-E96FC6DC049C}"/>
              </a:ext>
            </a:extLst>
          </p:cNvPr>
          <p:cNvCxnSpPr>
            <a:cxnSpLocks/>
          </p:cNvCxnSpPr>
          <p:nvPr/>
        </p:nvCxnSpPr>
        <p:spPr>
          <a:xfrm>
            <a:off x="2124073" y="3058156"/>
            <a:ext cx="54959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9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24BF194-FB99-478F-8432-462B2089E99F}"/>
              </a:ext>
            </a:extLst>
          </p:cNvPr>
          <p:cNvGrpSpPr/>
          <p:nvPr/>
        </p:nvGrpSpPr>
        <p:grpSpPr>
          <a:xfrm>
            <a:off x="288230" y="723899"/>
            <a:ext cx="9205810" cy="5656859"/>
            <a:chOff x="288230" y="723899"/>
            <a:chExt cx="9205810" cy="5656859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5C2E9C6F-4A30-40BE-9107-FE30033BB865}"/>
                </a:ext>
              </a:extLst>
            </p:cNvPr>
            <p:cNvGrpSpPr/>
            <p:nvPr/>
          </p:nvGrpSpPr>
          <p:grpSpPr>
            <a:xfrm>
              <a:off x="2475866" y="723899"/>
              <a:ext cx="2334257" cy="2334257"/>
              <a:chOff x="2475866" y="723899"/>
              <a:chExt cx="2334257" cy="2334257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64F061C7-26BC-48A4-95FF-170F0CD932D8}"/>
                  </a:ext>
                </a:extLst>
              </p:cNvPr>
              <p:cNvSpPr/>
              <p:nvPr/>
            </p:nvSpPr>
            <p:spPr>
              <a:xfrm>
                <a:off x="2475866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08161123-3D22-4B86-B98E-D7BF36921A14}"/>
                  </a:ext>
                </a:extLst>
              </p:cNvPr>
              <p:cNvSpPr/>
              <p:nvPr/>
            </p:nvSpPr>
            <p:spPr>
              <a:xfrm>
                <a:off x="3059430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A3B0D2F9-A417-4877-B123-04F537A59A36}"/>
                  </a:ext>
                </a:extLst>
              </p:cNvPr>
              <p:cNvSpPr/>
              <p:nvPr/>
            </p:nvSpPr>
            <p:spPr>
              <a:xfrm>
                <a:off x="3642995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3E3E8E65-53A8-4AAF-B2E2-A00A9660D276}"/>
                  </a:ext>
                </a:extLst>
              </p:cNvPr>
              <p:cNvSpPr/>
              <p:nvPr/>
            </p:nvSpPr>
            <p:spPr>
              <a:xfrm>
                <a:off x="4226559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CAE8A5B-D7FD-4ADF-8324-BE84402110F8}"/>
                  </a:ext>
                </a:extLst>
              </p:cNvPr>
              <p:cNvSpPr/>
              <p:nvPr/>
            </p:nvSpPr>
            <p:spPr>
              <a:xfrm>
                <a:off x="2475866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B74F16A2-08E7-4871-91E7-A1BF34FC36F6}"/>
                  </a:ext>
                </a:extLst>
              </p:cNvPr>
              <p:cNvSpPr/>
              <p:nvPr/>
            </p:nvSpPr>
            <p:spPr>
              <a:xfrm>
                <a:off x="3059430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129C0DF9-EA5C-43F0-9FD6-0CCD07BFB302}"/>
                  </a:ext>
                </a:extLst>
              </p:cNvPr>
              <p:cNvSpPr/>
              <p:nvPr/>
            </p:nvSpPr>
            <p:spPr>
              <a:xfrm>
                <a:off x="3642995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7A414247-FB50-4100-80C4-3501D5A74167}"/>
                  </a:ext>
                </a:extLst>
              </p:cNvPr>
              <p:cNvSpPr/>
              <p:nvPr/>
            </p:nvSpPr>
            <p:spPr>
              <a:xfrm>
                <a:off x="4226559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EDC6B956-BD14-44F4-B04C-55C608B125CD}"/>
                  </a:ext>
                </a:extLst>
              </p:cNvPr>
              <p:cNvSpPr/>
              <p:nvPr/>
            </p:nvSpPr>
            <p:spPr>
              <a:xfrm>
                <a:off x="2475866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C1005738-BEB4-4533-B884-49205520FEDF}"/>
                  </a:ext>
                </a:extLst>
              </p:cNvPr>
              <p:cNvSpPr/>
              <p:nvPr/>
            </p:nvSpPr>
            <p:spPr>
              <a:xfrm>
                <a:off x="3059430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54151786-5CEB-4CAE-8E94-38639C4DABC1}"/>
                  </a:ext>
                </a:extLst>
              </p:cNvPr>
              <p:cNvSpPr/>
              <p:nvPr/>
            </p:nvSpPr>
            <p:spPr>
              <a:xfrm>
                <a:off x="3642995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3FCC8A22-70DE-4E6D-8EFA-86CE5EADB1CC}"/>
                  </a:ext>
                </a:extLst>
              </p:cNvPr>
              <p:cNvSpPr/>
              <p:nvPr/>
            </p:nvSpPr>
            <p:spPr>
              <a:xfrm>
                <a:off x="4226559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24498A4-DBEE-4689-AEF6-0CB363402C54}"/>
                  </a:ext>
                </a:extLst>
              </p:cNvPr>
              <p:cNvSpPr/>
              <p:nvPr/>
            </p:nvSpPr>
            <p:spPr>
              <a:xfrm>
                <a:off x="2475866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888C2C9A-702F-4CCA-9C82-7E6E620FDD6C}"/>
                  </a:ext>
                </a:extLst>
              </p:cNvPr>
              <p:cNvSpPr/>
              <p:nvPr/>
            </p:nvSpPr>
            <p:spPr>
              <a:xfrm>
                <a:off x="3059430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397BFDDD-4F06-45BF-B494-91EA354E1521}"/>
                  </a:ext>
                </a:extLst>
              </p:cNvPr>
              <p:cNvSpPr/>
              <p:nvPr/>
            </p:nvSpPr>
            <p:spPr>
              <a:xfrm>
                <a:off x="3642995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32255E1E-7380-4C78-AA25-E29BE1BEC12D}"/>
                  </a:ext>
                </a:extLst>
              </p:cNvPr>
              <p:cNvSpPr/>
              <p:nvPr/>
            </p:nvSpPr>
            <p:spPr>
              <a:xfrm>
                <a:off x="4226559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528CF401-7E93-4FCF-8D61-B13F56CE8006}"/>
                </a:ext>
              </a:extLst>
            </p:cNvPr>
            <p:cNvGrpSpPr/>
            <p:nvPr/>
          </p:nvGrpSpPr>
          <p:grpSpPr>
            <a:xfrm>
              <a:off x="4810124" y="723899"/>
              <a:ext cx="2334257" cy="2334257"/>
              <a:chOff x="4810124" y="723899"/>
              <a:chExt cx="2334257" cy="2334257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F82B8C11-E697-4637-924D-D63F2F055FFB}"/>
                  </a:ext>
                </a:extLst>
              </p:cNvPr>
              <p:cNvSpPr/>
              <p:nvPr/>
            </p:nvSpPr>
            <p:spPr>
              <a:xfrm>
                <a:off x="4810124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7CCCCA42-B729-48F3-9D40-CC39331C2915}"/>
                  </a:ext>
                </a:extLst>
              </p:cNvPr>
              <p:cNvSpPr/>
              <p:nvPr/>
            </p:nvSpPr>
            <p:spPr>
              <a:xfrm>
                <a:off x="5393688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7211E40F-6BEF-4A06-846E-5347F535F3DE}"/>
                  </a:ext>
                </a:extLst>
              </p:cNvPr>
              <p:cNvSpPr/>
              <p:nvPr/>
            </p:nvSpPr>
            <p:spPr>
              <a:xfrm>
                <a:off x="5977252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DE290D43-FA23-4515-9DF1-74DA03915C33}"/>
                  </a:ext>
                </a:extLst>
              </p:cNvPr>
              <p:cNvSpPr/>
              <p:nvPr/>
            </p:nvSpPr>
            <p:spPr>
              <a:xfrm>
                <a:off x="6560817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360EE54-B86A-4727-8CBA-04B2DF3CE847}"/>
                  </a:ext>
                </a:extLst>
              </p:cNvPr>
              <p:cNvSpPr/>
              <p:nvPr/>
            </p:nvSpPr>
            <p:spPr>
              <a:xfrm>
                <a:off x="4810124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E9A56C64-F3D3-4026-B493-A2ACCA2E9AFF}"/>
                  </a:ext>
                </a:extLst>
              </p:cNvPr>
              <p:cNvSpPr/>
              <p:nvPr/>
            </p:nvSpPr>
            <p:spPr>
              <a:xfrm>
                <a:off x="5393688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E72A3058-D2BA-407C-850F-56FE346BB63A}"/>
                  </a:ext>
                </a:extLst>
              </p:cNvPr>
              <p:cNvSpPr/>
              <p:nvPr/>
            </p:nvSpPr>
            <p:spPr>
              <a:xfrm>
                <a:off x="5977252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29048C38-C22A-42F7-BB16-A0A34FA7A148}"/>
                  </a:ext>
                </a:extLst>
              </p:cNvPr>
              <p:cNvSpPr/>
              <p:nvPr/>
            </p:nvSpPr>
            <p:spPr>
              <a:xfrm>
                <a:off x="6560817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0E192049-66E0-47FD-92B1-D7E737E85148}"/>
                  </a:ext>
                </a:extLst>
              </p:cNvPr>
              <p:cNvSpPr/>
              <p:nvPr/>
            </p:nvSpPr>
            <p:spPr>
              <a:xfrm>
                <a:off x="4810124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2A73250E-BF27-40D2-80CC-6B46375022A3}"/>
                  </a:ext>
                </a:extLst>
              </p:cNvPr>
              <p:cNvSpPr/>
              <p:nvPr/>
            </p:nvSpPr>
            <p:spPr>
              <a:xfrm>
                <a:off x="5393688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3793A912-7E1D-41C0-B417-475671E35649}"/>
                  </a:ext>
                </a:extLst>
              </p:cNvPr>
              <p:cNvSpPr/>
              <p:nvPr/>
            </p:nvSpPr>
            <p:spPr>
              <a:xfrm>
                <a:off x="5977252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D85CA560-780E-422D-AD66-4BD4CBFB47BB}"/>
                  </a:ext>
                </a:extLst>
              </p:cNvPr>
              <p:cNvSpPr/>
              <p:nvPr/>
            </p:nvSpPr>
            <p:spPr>
              <a:xfrm>
                <a:off x="6560817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FF07CF96-E982-4B21-B3BA-DE8F616584F8}"/>
                  </a:ext>
                </a:extLst>
              </p:cNvPr>
              <p:cNvSpPr/>
              <p:nvPr/>
            </p:nvSpPr>
            <p:spPr>
              <a:xfrm>
                <a:off x="4810124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9AD520DF-AAA1-4B3C-B8BF-549654B035F8}"/>
                  </a:ext>
                </a:extLst>
              </p:cNvPr>
              <p:cNvSpPr/>
              <p:nvPr/>
            </p:nvSpPr>
            <p:spPr>
              <a:xfrm>
                <a:off x="5393688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90E1278D-BC38-405A-B318-D83511A62480}"/>
                  </a:ext>
                </a:extLst>
              </p:cNvPr>
              <p:cNvSpPr/>
              <p:nvPr/>
            </p:nvSpPr>
            <p:spPr>
              <a:xfrm>
                <a:off x="5977252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341158C1-60D1-4B67-BF3B-8CD7A0761D09}"/>
                  </a:ext>
                </a:extLst>
              </p:cNvPr>
              <p:cNvSpPr/>
              <p:nvPr/>
            </p:nvSpPr>
            <p:spPr>
              <a:xfrm>
                <a:off x="6560817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B90995CE-C894-4F87-B67C-EFC6088CD86B}"/>
                </a:ext>
              </a:extLst>
            </p:cNvPr>
            <p:cNvGrpSpPr/>
            <p:nvPr/>
          </p:nvGrpSpPr>
          <p:grpSpPr>
            <a:xfrm>
              <a:off x="2475866" y="3058157"/>
              <a:ext cx="2334257" cy="2334257"/>
              <a:chOff x="2475866" y="3058157"/>
              <a:chExt cx="2334257" cy="2334257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5FC0BA6-CD90-4A7F-9631-4F937A549DEB}"/>
                  </a:ext>
                </a:extLst>
              </p:cNvPr>
              <p:cNvSpPr/>
              <p:nvPr/>
            </p:nvSpPr>
            <p:spPr>
              <a:xfrm>
                <a:off x="2475866" y="3058157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86E55E2D-2AC9-437C-9415-A2BC746BA170}"/>
                  </a:ext>
                </a:extLst>
              </p:cNvPr>
              <p:cNvSpPr/>
              <p:nvPr/>
            </p:nvSpPr>
            <p:spPr>
              <a:xfrm>
                <a:off x="3059430" y="3058157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335A5EF2-53DA-4BA7-87CB-C57062FC11B7}"/>
                  </a:ext>
                </a:extLst>
              </p:cNvPr>
              <p:cNvSpPr/>
              <p:nvPr/>
            </p:nvSpPr>
            <p:spPr>
              <a:xfrm>
                <a:off x="3642995" y="3058157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A8F07C60-5971-42B0-973B-7E4C12843E66}"/>
                  </a:ext>
                </a:extLst>
              </p:cNvPr>
              <p:cNvSpPr/>
              <p:nvPr/>
            </p:nvSpPr>
            <p:spPr>
              <a:xfrm>
                <a:off x="4226559" y="3058157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D1B31A82-8D09-43F1-8A11-D82C66B24D25}"/>
                  </a:ext>
                </a:extLst>
              </p:cNvPr>
              <p:cNvSpPr/>
              <p:nvPr/>
            </p:nvSpPr>
            <p:spPr>
              <a:xfrm>
                <a:off x="2475866" y="3641721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DC24AFA1-F4C3-43AB-BEBF-00811B432511}"/>
                  </a:ext>
                </a:extLst>
              </p:cNvPr>
              <p:cNvSpPr/>
              <p:nvPr/>
            </p:nvSpPr>
            <p:spPr>
              <a:xfrm>
                <a:off x="3059430" y="3641721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F76256F-DEFD-4A43-BDC2-0755C471C4DB}"/>
                  </a:ext>
                </a:extLst>
              </p:cNvPr>
              <p:cNvSpPr/>
              <p:nvPr/>
            </p:nvSpPr>
            <p:spPr>
              <a:xfrm>
                <a:off x="3642995" y="3641721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254703A5-0FAE-45C2-A5D2-BDD98D671C99}"/>
                  </a:ext>
                </a:extLst>
              </p:cNvPr>
              <p:cNvSpPr/>
              <p:nvPr/>
            </p:nvSpPr>
            <p:spPr>
              <a:xfrm>
                <a:off x="4226559" y="3641721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B4D0F5A2-2CC0-418A-ACAE-22A19E49F6E9}"/>
                  </a:ext>
                </a:extLst>
              </p:cNvPr>
              <p:cNvSpPr/>
              <p:nvPr/>
            </p:nvSpPr>
            <p:spPr>
              <a:xfrm>
                <a:off x="2475866" y="4225285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4EE6A03F-D538-4750-9A4D-F97AE5DEE30E}"/>
                  </a:ext>
                </a:extLst>
              </p:cNvPr>
              <p:cNvSpPr/>
              <p:nvPr/>
            </p:nvSpPr>
            <p:spPr>
              <a:xfrm>
                <a:off x="3059430" y="4225285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D7A3A29F-B99B-441F-9C76-BC88F5E06125}"/>
                  </a:ext>
                </a:extLst>
              </p:cNvPr>
              <p:cNvSpPr/>
              <p:nvPr/>
            </p:nvSpPr>
            <p:spPr>
              <a:xfrm>
                <a:off x="3642995" y="4225285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3CAF8011-A061-4ED9-B9E5-2FDEDDE48FC5}"/>
                  </a:ext>
                </a:extLst>
              </p:cNvPr>
              <p:cNvSpPr/>
              <p:nvPr/>
            </p:nvSpPr>
            <p:spPr>
              <a:xfrm>
                <a:off x="4226559" y="4225285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4DE92957-5C89-4315-89B6-F5B9DBC564F8}"/>
                  </a:ext>
                </a:extLst>
              </p:cNvPr>
              <p:cNvSpPr/>
              <p:nvPr/>
            </p:nvSpPr>
            <p:spPr>
              <a:xfrm>
                <a:off x="2475866" y="4808850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7C28C3BE-5C32-49BD-8209-ADC3A1811CC3}"/>
                  </a:ext>
                </a:extLst>
              </p:cNvPr>
              <p:cNvSpPr/>
              <p:nvPr/>
            </p:nvSpPr>
            <p:spPr>
              <a:xfrm>
                <a:off x="3059430" y="4808850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563D4909-F1D7-4017-A6FB-D3FD6AAD533D}"/>
                  </a:ext>
                </a:extLst>
              </p:cNvPr>
              <p:cNvSpPr/>
              <p:nvPr/>
            </p:nvSpPr>
            <p:spPr>
              <a:xfrm>
                <a:off x="3642995" y="4808850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A435B210-CD16-43A7-B6CF-8EED04CB83C5}"/>
                  </a:ext>
                </a:extLst>
              </p:cNvPr>
              <p:cNvSpPr/>
              <p:nvPr/>
            </p:nvSpPr>
            <p:spPr>
              <a:xfrm>
                <a:off x="4226559" y="4808850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DC4E54B0-D2C8-43ED-A6E1-EBAC12A9CEA8}"/>
                </a:ext>
              </a:extLst>
            </p:cNvPr>
            <p:cNvGrpSpPr/>
            <p:nvPr/>
          </p:nvGrpSpPr>
          <p:grpSpPr>
            <a:xfrm>
              <a:off x="4810124" y="3058157"/>
              <a:ext cx="2334257" cy="2334257"/>
              <a:chOff x="4810124" y="3058157"/>
              <a:chExt cx="2334257" cy="2334257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E297C876-6B5F-4EFF-95C0-C90BA7288F90}"/>
                  </a:ext>
                </a:extLst>
              </p:cNvPr>
              <p:cNvSpPr/>
              <p:nvPr/>
            </p:nvSpPr>
            <p:spPr>
              <a:xfrm>
                <a:off x="4810124" y="3058157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28FCAC31-2A58-4AF7-A1CD-A11C8AB93473}"/>
                  </a:ext>
                </a:extLst>
              </p:cNvPr>
              <p:cNvSpPr/>
              <p:nvPr/>
            </p:nvSpPr>
            <p:spPr>
              <a:xfrm>
                <a:off x="5393688" y="3058157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7741B042-695C-4F39-86D9-2FF8E1BC6EA5}"/>
                  </a:ext>
                </a:extLst>
              </p:cNvPr>
              <p:cNvSpPr/>
              <p:nvPr/>
            </p:nvSpPr>
            <p:spPr>
              <a:xfrm>
                <a:off x="5977252" y="3058157"/>
                <a:ext cx="583564" cy="583564"/>
              </a:xfrm>
              <a:prstGeom prst="rect">
                <a:avLst/>
              </a:prstGeom>
              <a:solidFill>
                <a:schemeClr val="accent4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AD21CD08-C1E3-4770-874E-09A756A72559}"/>
                  </a:ext>
                </a:extLst>
              </p:cNvPr>
              <p:cNvSpPr/>
              <p:nvPr/>
            </p:nvSpPr>
            <p:spPr>
              <a:xfrm>
                <a:off x="6560817" y="3058157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9170B093-B079-40BE-995E-B5FA942D8841}"/>
                  </a:ext>
                </a:extLst>
              </p:cNvPr>
              <p:cNvSpPr/>
              <p:nvPr/>
            </p:nvSpPr>
            <p:spPr>
              <a:xfrm>
                <a:off x="4810124" y="3641721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485AB43F-5515-4BD9-A67D-7A16B1735066}"/>
                  </a:ext>
                </a:extLst>
              </p:cNvPr>
              <p:cNvSpPr/>
              <p:nvPr/>
            </p:nvSpPr>
            <p:spPr>
              <a:xfrm>
                <a:off x="5393688" y="3641721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C1A63217-E304-49AF-B74C-6E6045EF95EB}"/>
                  </a:ext>
                </a:extLst>
              </p:cNvPr>
              <p:cNvSpPr/>
              <p:nvPr/>
            </p:nvSpPr>
            <p:spPr>
              <a:xfrm>
                <a:off x="5977252" y="3641721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04B34B3C-C270-4E84-B96A-0F0FDE813B85}"/>
                  </a:ext>
                </a:extLst>
              </p:cNvPr>
              <p:cNvSpPr/>
              <p:nvPr/>
            </p:nvSpPr>
            <p:spPr>
              <a:xfrm>
                <a:off x="6560817" y="3641721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93DA5422-92A8-4E85-9F70-ADAB191C8244}"/>
                  </a:ext>
                </a:extLst>
              </p:cNvPr>
              <p:cNvSpPr/>
              <p:nvPr/>
            </p:nvSpPr>
            <p:spPr>
              <a:xfrm>
                <a:off x="4810124" y="4225285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C70F73B7-FCAA-4C65-BFEF-7264A7DF9ACF}"/>
                  </a:ext>
                </a:extLst>
              </p:cNvPr>
              <p:cNvSpPr/>
              <p:nvPr/>
            </p:nvSpPr>
            <p:spPr>
              <a:xfrm>
                <a:off x="5393688" y="4225285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69E1D113-F62A-4E16-AA0E-551AC824C8A5}"/>
                  </a:ext>
                </a:extLst>
              </p:cNvPr>
              <p:cNvSpPr/>
              <p:nvPr/>
            </p:nvSpPr>
            <p:spPr>
              <a:xfrm>
                <a:off x="5977252" y="4225285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A94AC802-0335-4D6C-82E3-FE062C130046}"/>
                  </a:ext>
                </a:extLst>
              </p:cNvPr>
              <p:cNvSpPr/>
              <p:nvPr/>
            </p:nvSpPr>
            <p:spPr>
              <a:xfrm>
                <a:off x="6560817" y="4225285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9D6C87F-E821-42C0-9A56-041CD7C913FD}"/>
                  </a:ext>
                </a:extLst>
              </p:cNvPr>
              <p:cNvSpPr/>
              <p:nvPr/>
            </p:nvSpPr>
            <p:spPr>
              <a:xfrm>
                <a:off x="4810124" y="480885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178CA91B-6A96-4A2C-94A0-2219FE167148}"/>
                  </a:ext>
                </a:extLst>
              </p:cNvPr>
              <p:cNvSpPr/>
              <p:nvPr/>
            </p:nvSpPr>
            <p:spPr>
              <a:xfrm>
                <a:off x="5393688" y="480885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A95D82C0-DA2B-4972-A99E-D0A6513AD116}"/>
                  </a:ext>
                </a:extLst>
              </p:cNvPr>
              <p:cNvSpPr/>
              <p:nvPr/>
            </p:nvSpPr>
            <p:spPr>
              <a:xfrm>
                <a:off x="5977252" y="480885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9FB5B96C-4A2C-48B9-9A47-784E1BDD28F3}"/>
                  </a:ext>
                </a:extLst>
              </p:cNvPr>
              <p:cNvSpPr/>
              <p:nvPr/>
            </p:nvSpPr>
            <p:spPr>
              <a:xfrm>
                <a:off x="6560817" y="480885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D2A7057-1C18-4042-8577-BE9EEFCB3E14}"/>
                </a:ext>
              </a:extLst>
            </p:cNvPr>
            <p:cNvSpPr txBox="1"/>
            <p:nvPr/>
          </p:nvSpPr>
          <p:spPr>
            <a:xfrm>
              <a:off x="288230" y="3827378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 = 4 – (n-1)^2 = 0</a:t>
              </a:r>
              <a:endParaRPr lang="ko-KR" altLang="en-US" dirty="0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66AD71CC-EF83-4F53-874D-E0E5BF710A62}"/>
                </a:ext>
              </a:extLst>
            </p:cNvPr>
            <p:cNvGrpSpPr/>
            <p:nvPr/>
          </p:nvGrpSpPr>
          <p:grpSpPr>
            <a:xfrm>
              <a:off x="2506316" y="5499728"/>
              <a:ext cx="4054500" cy="476250"/>
              <a:chOff x="2381250" y="6000750"/>
              <a:chExt cx="5181600" cy="476250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FEC19A86-9F2E-4326-8CF6-FB01EFBEC237}"/>
                  </a:ext>
                </a:extLst>
              </p:cNvPr>
              <p:cNvSpPr/>
              <p:nvPr/>
            </p:nvSpPr>
            <p:spPr>
              <a:xfrm>
                <a:off x="2381250" y="6057900"/>
                <a:ext cx="5181600" cy="419100"/>
              </a:xfrm>
              <a:prstGeom prst="rect">
                <a:avLst/>
              </a:prstGeom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40536D77-E32A-4ECC-ABD3-688AAE481634}"/>
                  </a:ext>
                </a:extLst>
              </p:cNvPr>
              <p:cNvSpPr/>
              <p:nvPr/>
            </p:nvSpPr>
            <p:spPr>
              <a:xfrm>
                <a:off x="2381250" y="6000750"/>
                <a:ext cx="5181600" cy="4667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BB47EAC2-E4A2-4574-A442-FF9F4BA55E45}"/>
                </a:ext>
              </a:extLst>
            </p:cNvPr>
            <p:cNvGrpSpPr/>
            <p:nvPr/>
          </p:nvGrpSpPr>
          <p:grpSpPr>
            <a:xfrm>
              <a:off x="4825349" y="5392413"/>
              <a:ext cx="1735467" cy="303537"/>
              <a:chOff x="2381250" y="6000750"/>
              <a:chExt cx="5181600" cy="476250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82BDCC8-91F6-49FC-806E-6150B32DF8D0}"/>
                  </a:ext>
                </a:extLst>
              </p:cNvPr>
              <p:cNvSpPr/>
              <p:nvPr/>
            </p:nvSpPr>
            <p:spPr>
              <a:xfrm>
                <a:off x="2381250" y="6057900"/>
                <a:ext cx="5181600" cy="419100"/>
              </a:xfrm>
              <a:prstGeom prst="rect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60504F4B-861D-473D-8603-5CD25ACB0202}"/>
                  </a:ext>
                </a:extLst>
              </p:cNvPr>
              <p:cNvSpPr/>
              <p:nvPr/>
            </p:nvSpPr>
            <p:spPr>
              <a:xfrm>
                <a:off x="2381250" y="6000750"/>
                <a:ext cx="5181600" cy="4667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77C0305-08F9-40D0-9807-66D86311ED59}"/>
                </a:ext>
              </a:extLst>
            </p:cNvPr>
            <p:cNvSpPr txBox="1"/>
            <p:nvPr/>
          </p:nvSpPr>
          <p:spPr>
            <a:xfrm>
              <a:off x="4160707" y="6011426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 = 6</a:t>
              </a:r>
              <a:endParaRPr lang="ko-KR" altLang="en-US" dirty="0"/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173CC53E-B94D-4AF3-A893-5BF8210C83F2}"/>
                </a:ext>
              </a:extLst>
            </p:cNvPr>
            <p:cNvGrpSpPr/>
            <p:nvPr/>
          </p:nvGrpSpPr>
          <p:grpSpPr>
            <a:xfrm rot="5400000">
              <a:off x="684963" y="1944685"/>
              <a:ext cx="2917822" cy="476250"/>
              <a:chOff x="2381250" y="6000750"/>
              <a:chExt cx="5181600" cy="476250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B13F00B2-44C8-47D2-9743-EE2066B46E5B}"/>
                  </a:ext>
                </a:extLst>
              </p:cNvPr>
              <p:cNvSpPr/>
              <p:nvPr/>
            </p:nvSpPr>
            <p:spPr>
              <a:xfrm>
                <a:off x="2381250" y="6057900"/>
                <a:ext cx="5181600" cy="419100"/>
              </a:xfrm>
              <a:prstGeom prst="rect">
                <a:avLst/>
              </a:prstGeom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48B08DD-09FF-464C-9D1F-2E858FD86065}"/>
                  </a:ext>
                </a:extLst>
              </p:cNvPr>
              <p:cNvSpPr/>
              <p:nvPr/>
            </p:nvSpPr>
            <p:spPr>
              <a:xfrm>
                <a:off x="2381250" y="6000750"/>
                <a:ext cx="5181600" cy="4667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B8C9E7A5-720B-43B6-BC4E-6D2D18E2DCE5}"/>
                </a:ext>
              </a:extLst>
            </p:cNvPr>
            <p:cNvGrpSpPr/>
            <p:nvPr/>
          </p:nvGrpSpPr>
          <p:grpSpPr>
            <a:xfrm rot="5400000">
              <a:off x="1968447" y="3196262"/>
              <a:ext cx="583565" cy="303537"/>
              <a:chOff x="2381250" y="6000750"/>
              <a:chExt cx="5181600" cy="476250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09BD90E4-9B1F-4E3D-8C26-B2C5CA0D6AAC}"/>
                  </a:ext>
                </a:extLst>
              </p:cNvPr>
              <p:cNvSpPr/>
              <p:nvPr/>
            </p:nvSpPr>
            <p:spPr>
              <a:xfrm>
                <a:off x="2381250" y="6057900"/>
                <a:ext cx="5181600" cy="419100"/>
              </a:xfrm>
              <a:prstGeom prst="rect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844144A6-F64F-4884-8DA5-9D19948C613D}"/>
                  </a:ext>
                </a:extLst>
              </p:cNvPr>
              <p:cNvSpPr/>
              <p:nvPr/>
            </p:nvSpPr>
            <p:spPr>
              <a:xfrm>
                <a:off x="2381250" y="6000750"/>
                <a:ext cx="5181600" cy="4667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90B02A7-D1A8-465D-89C9-7B6DABFE6D25}"/>
                </a:ext>
              </a:extLst>
            </p:cNvPr>
            <p:cNvSpPr txBox="1"/>
            <p:nvPr/>
          </p:nvSpPr>
          <p:spPr>
            <a:xfrm>
              <a:off x="1141344" y="2105260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 = 4</a:t>
              </a:r>
              <a:endParaRPr lang="ko-KR" altLang="en-US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EEBF7F-CEAC-4471-A059-69491F5BFA1E}"/>
                </a:ext>
              </a:extLst>
            </p:cNvPr>
            <p:cNvSpPr txBox="1"/>
            <p:nvPr/>
          </p:nvSpPr>
          <p:spPr>
            <a:xfrm>
              <a:off x="6616088" y="5395867"/>
              <a:ext cx="2263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 = 6 – (n-1)^2 = 2</a:t>
              </a:r>
              <a:endParaRPr lang="ko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44A7836-F2BB-4C11-9936-0C5404B26F5D}"/>
                </a:ext>
              </a:extLst>
            </p:cNvPr>
            <p:cNvSpPr txBox="1"/>
            <p:nvPr/>
          </p:nvSpPr>
          <p:spPr>
            <a:xfrm>
              <a:off x="7682326" y="3349939"/>
              <a:ext cx="18117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 = 4 – (n-1)^2</a:t>
              </a:r>
            </a:p>
            <a:p>
              <a:r>
                <a:rPr lang="en-US" altLang="ko-KR" dirty="0"/>
                <a:t>c = 6 – (n-1)^2</a:t>
              </a:r>
              <a:endParaRPr lang="ko-KR" altLang="en-US" dirty="0"/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3BD706DE-BAE9-45A3-BAF0-E9A6A96062B5}"/>
              </a:ext>
            </a:extLst>
          </p:cNvPr>
          <p:cNvSpPr txBox="1"/>
          <p:nvPr/>
        </p:nvSpPr>
        <p:spPr>
          <a:xfrm>
            <a:off x="8356590" y="400732"/>
            <a:ext cx="1398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r>
              <a:rPr lang="en-US" altLang="ko-KR" dirty="0"/>
              <a:t>r = 4 </a:t>
            </a:r>
            <a:r>
              <a:rPr lang="en-US" altLang="ko-KR" dirty="0">
                <a:sym typeface="Wingdings" panose="05000000000000000000" pitchFamily="2" charset="2"/>
              </a:rPr>
              <a:t> 0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c = 6 </a:t>
            </a:r>
            <a:r>
              <a:rPr lang="en-US" altLang="ko-KR" dirty="0">
                <a:sym typeface="Wingdings" panose="05000000000000000000" pitchFamily="2" charset="2"/>
              </a:rPr>
              <a:t> 2</a:t>
            </a:r>
            <a:endParaRPr lang="ko-KR" altLang="en-US" dirty="0"/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E2829E34-972F-4C27-A8A2-A17E9DD861D2}"/>
              </a:ext>
            </a:extLst>
          </p:cNvPr>
          <p:cNvCxnSpPr>
            <a:cxnSpLocks/>
          </p:cNvCxnSpPr>
          <p:nvPr/>
        </p:nvCxnSpPr>
        <p:spPr>
          <a:xfrm>
            <a:off x="4810123" y="523875"/>
            <a:ext cx="15226" cy="48685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1D54E5CF-5F87-4A7F-AF01-470A8DD7CFC6}"/>
              </a:ext>
            </a:extLst>
          </p:cNvPr>
          <p:cNvCxnSpPr>
            <a:cxnSpLocks/>
          </p:cNvCxnSpPr>
          <p:nvPr/>
        </p:nvCxnSpPr>
        <p:spPr>
          <a:xfrm>
            <a:off x="2506316" y="3056247"/>
            <a:ext cx="5113684" cy="19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7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8D38B-D52C-4247-82D9-FAEA349FBAEC}"/>
              </a:ext>
            </a:extLst>
          </p:cNvPr>
          <p:cNvGrpSpPr/>
          <p:nvPr/>
        </p:nvGrpSpPr>
        <p:grpSpPr>
          <a:xfrm>
            <a:off x="2437265" y="1325675"/>
            <a:ext cx="3636287" cy="3828020"/>
            <a:chOff x="2437265" y="1325675"/>
            <a:chExt cx="3636287" cy="38280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3C32452-E1C7-4F4B-8ECC-B766B055E2BE}"/>
                </a:ext>
              </a:extLst>
            </p:cNvPr>
            <p:cNvGrpSpPr/>
            <p:nvPr/>
          </p:nvGrpSpPr>
          <p:grpSpPr>
            <a:xfrm>
              <a:off x="3739295" y="1909240"/>
              <a:ext cx="1167128" cy="1167128"/>
              <a:chOff x="3739295" y="1909240"/>
              <a:chExt cx="1167128" cy="1167128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9CCD600-29E6-4FA7-BFB9-8D528E186CB6}"/>
                  </a:ext>
                </a:extLst>
              </p:cNvPr>
              <p:cNvSpPr/>
              <p:nvPr/>
            </p:nvSpPr>
            <p:spPr>
              <a:xfrm>
                <a:off x="3739295" y="190924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B1A1A5E-79BE-4BB2-A15D-0975301DB543}"/>
                  </a:ext>
                </a:extLst>
              </p:cNvPr>
              <p:cNvSpPr/>
              <p:nvPr/>
            </p:nvSpPr>
            <p:spPr>
              <a:xfrm>
                <a:off x="4322859" y="190924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5AB5DA1-69B4-4713-8A1D-D7F7C631BAD3}"/>
                  </a:ext>
                </a:extLst>
              </p:cNvPr>
              <p:cNvSpPr/>
              <p:nvPr/>
            </p:nvSpPr>
            <p:spPr>
              <a:xfrm>
                <a:off x="3739295" y="2492804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70606E1-2CA9-4A16-9FF9-500CE8E36BAA}"/>
                  </a:ext>
                </a:extLst>
              </p:cNvPr>
              <p:cNvSpPr/>
              <p:nvPr/>
            </p:nvSpPr>
            <p:spPr>
              <a:xfrm>
                <a:off x="4322859" y="2492804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943F6DD-FA25-4D5D-B602-9F8A6C07F46D}"/>
                </a:ext>
              </a:extLst>
            </p:cNvPr>
            <p:cNvGrpSpPr/>
            <p:nvPr/>
          </p:nvGrpSpPr>
          <p:grpSpPr>
            <a:xfrm>
              <a:off x="4906423" y="1909240"/>
              <a:ext cx="1167129" cy="1167128"/>
              <a:chOff x="4906423" y="1909240"/>
              <a:chExt cx="1167129" cy="1167128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F50B9A10-8FEC-4830-B37C-45E277024447}"/>
                  </a:ext>
                </a:extLst>
              </p:cNvPr>
              <p:cNvSpPr/>
              <p:nvPr/>
            </p:nvSpPr>
            <p:spPr>
              <a:xfrm>
                <a:off x="4906423" y="1909240"/>
                <a:ext cx="583564" cy="583564"/>
              </a:xfrm>
              <a:prstGeom prst="rect">
                <a:avLst/>
              </a:prstGeom>
              <a:solidFill>
                <a:schemeClr val="accent4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A534A883-0D22-485B-9EA4-7F7ED9F0B527}"/>
                  </a:ext>
                </a:extLst>
              </p:cNvPr>
              <p:cNvSpPr/>
              <p:nvPr/>
            </p:nvSpPr>
            <p:spPr>
              <a:xfrm>
                <a:off x="5489988" y="190924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25BCF45-8165-4E05-BAE1-79F94DFDF90F}"/>
                  </a:ext>
                </a:extLst>
              </p:cNvPr>
              <p:cNvSpPr/>
              <p:nvPr/>
            </p:nvSpPr>
            <p:spPr>
              <a:xfrm>
                <a:off x="4906423" y="2492804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2E2BF7A-D64B-417B-8BB8-73E3B4E29B8C}"/>
                  </a:ext>
                </a:extLst>
              </p:cNvPr>
              <p:cNvSpPr/>
              <p:nvPr/>
            </p:nvSpPr>
            <p:spPr>
              <a:xfrm>
                <a:off x="5489988" y="2492804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4CB2EDC-AAB2-4A71-A86A-9EB2C5FDB2C8}"/>
                </a:ext>
              </a:extLst>
            </p:cNvPr>
            <p:cNvGrpSpPr/>
            <p:nvPr/>
          </p:nvGrpSpPr>
          <p:grpSpPr>
            <a:xfrm>
              <a:off x="3739295" y="3076368"/>
              <a:ext cx="1167128" cy="1167129"/>
              <a:chOff x="3739295" y="3076368"/>
              <a:chExt cx="1167128" cy="1167129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B4DF3F5-5D7A-43A4-9C1F-CF493B8FC974}"/>
                  </a:ext>
                </a:extLst>
              </p:cNvPr>
              <p:cNvSpPr/>
              <p:nvPr/>
            </p:nvSpPr>
            <p:spPr>
              <a:xfrm>
                <a:off x="3739295" y="3076368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11DB4C27-E3C5-4091-8BD4-FC2015C2A1FC}"/>
                  </a:ext>
                </a:extLst>
              </p:cNvPr>
              <p:cNvSpPr/>
              <p:nvPr/>
            </p:nvSpPr>
            <p:spPr>
              <a:xfrm>
                <a:off x="4322859" y="3076368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CF822904-82C8-49D7-B203-EF717E91D159}"/>
                  </a:ext>
                </a:extLst>
              </p:cNvPr>
              <p:cNvSpPr/>
              <p:nvPr/>
            </p:nvSpPr>
            <p:spPr>
              <a:xfrm>
                <a:off x="3739295" y="3659933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27F11BE5-2C63-477C-9FBE-F576C8D6E2DB}"/>
                  </a:ext>
                </a:extLst>
              </p:cNvPr>
              <p:cNvSpPr/>
              <p:nvPr/>
            </p:nvSpPr>
            <p:spPr>
              <a:xfrm>
                <a:off x="4322859" y="3659933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0711B23-E85C-4289-91C5-208CE567A87A}"/>
                </a:ext>
              </a:extLst>
            </p:cNvPr>
            <p:cNvGrpSpPr/>
            <p:nvPr/>
          </p:nvGrpSpPr>
          <p:grpSpPr>
            <a:xfrm>
              <a:off x="4906423" y="3076368"/>
              <a:ext cx="1167129" cy="1167129"/>
              <a:chOff x="4906423" y="3076368"/>
              <a:chExt cx="1167129" cy="1167129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055F5E5-BFD2-487E-99D4-39489B77270F}"/>
                  </a:ext>
                </a:extLst>
              </p:cNvPr>
              <p:cNvSpPr/>
              <p:nvPr/>
            </p:nvSpPr>
            <p:spPr>
              <a:xfrm>
                <a:off x="4906423" y="3076368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DA4EACFF-7EF9-4312-BE49-526B4F52A2DC}"/>
                  </a:ext>
                </a:extLst>
              </p:cNvPr>
              <p:cNvSpPr/>
              <p:nvPr/>
            </p:nvSpPr>
            <p:spPr>
              <a:xfrm>
                <a:off x="5489988" y="3076368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9724AA81-AAE4-431E-991F-9AF637DB7225}"/>
                  </a:ext>
                </a:extLst>
              </p:cNvPr>
              <p:cNvSpPr/>
              <p:nvPr/>
            </p:nvSpPr>
            <p:spPr>
              <a:xfrm>
                <a:off x="4906423" y="3659933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8A506598-B5DA-47B1-9BD3-C89C28ADC227}"/>
                  </a:ext>
                </a:extLst>
              </p:cNvPr>
              <p:cNvSpPr/>
              <p:nvPr/>
            </p:nvSpPr>
            <p:spPr>
              <a:xfrm>
                <a:off x="5489988" y="3659933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CD1D113-4525-4971-8A27-B7F4A80BE53A}"/>
                </a:ext>
              </a:extLst>
            </p:cNvPr>
            <p:cNvGrpSpPr/>
            <p:nvPr/>
          </p:nvGrpSpPr>
          <p:grpSpPr>
            <a:xfrm>
              <a:off x="3754520" y="4365197"/>
              <a:ext cx="1735467" cy="303537"/>
              <a:chOff x="2381250" y="6000750"/>
              <a:chExt cx="5181600" cy="476250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5A1AD2C-6BBD-48E2-908C-79FFDDBC66FB}"/>
                  </a:ext>
                </a:extLst>
              </p:cNvPr>
              <p:cNvSpPr/>
              <p:nvPr/>
            </p:nvSpPr>
            <p:spPr>
              <a:xfrm>
                <a:off x="2381250" y="6057900"/>
                <a:ext cx="5181600" cy="419100"/>
              </a:xfrm>
              <a:prstGeom prst="rect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7938A5-4EFF-41F0-93E6-3F99E323411C}"/>
                  </a:ext>
                </a:extLst>
              </p:cNvPr>
              <p:cNvSpPr/>
              <p:nvPr/>
            </p:nvSpPr>
            <p:spPr>
              <a:xfrm>
                <a:off x="2381250" y="6000750"/>
                <a:ext cx="5181600" cy="4667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7021F74-C597-4335-BE8B-3C44A6352C7C}"/>
                </a:ext>
              </a:extLst>
            </p:cNvPr>
            <p:cNvSpPr txBox="1"/>
            <p:nvPr/>
          </p:nvSpPr>
          <p:spPr>
            <a:xfrm>
              <a:off x="4160706" y="4784363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 = 3</a:t>
              </a:r>
              <a:endParaRPr lang="ko-KR" altLang="en-US" dirty="0"/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FCD91666-87D9-4A99-A033-386E71246103}"/>
                </a:ext>
              </a:extLst>
            </p:cNvPr>
            <p:cNvGrpSpPr/>
            <p:nvPr/>
          </p:nvGrpSpPr>
          <p:grpSpPr>
            <a:xfrm rot="5400000">
              <a:off x="3155731" y="2049254"/>
              <a:ext cx="583565" cy="303537"/>
              <a:chOff x="2381250" y="6000750"/>
              <a:chExt cx="5181600" cy="47625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4400E11-1A3D-467D-B4DF-23131FB2D094}"/>
                  </a:ext>
                </a:extLst>
              </p:cNvPr>
              <p:cNvSpPr/>
              <p:nvPr/>
            </p:nvSpPr>
            <p:spPr>
              <a:xfrm>
                <a:off x="2381250" y="6057900"/>
                <a:ext cx="5181600" cy="419100"/>
              </a:xfrm>
              <a:prstGeom prst="rect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648A69D0-67B8-4426-AB4F-8B94FF79B145}"/>
                  </a:ext>
                </a:extLst>
              </p:cNvPr>
              <p:cNvSpPr/>
              <p:nvPr/>
            </p:nvSpPr>
            <p:spPr>
              <a:xfrm>
                <a:off x="2381250" y="6000750"/>
                <a:ext cx="5181600" cy="4667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243897-D510-42A9-8D87-8B02F27129BD}"/>
                </a:ext>
              </a:extLst>
            </p:cNvPr>
            <p:cNvSpPr txBox="1"/>
            <p:nvPr/>
          </p:nvSpPr>
          <p:spPr>
            <a:xfrm>
              <a:off x="2437265" y="2016356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 = 0</a:t>
              </a:r>
              <a:endParaRPr lang="ko-KR" alt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0697F14-918E-43EB-B4C7-4844F102A305}"/>
                </a:ext>
              </a:extLst>
            </p:cNvPr>
            <p:cNvSpPr txBox="1"/>
            <p:nvPr/>
          </p:nvSpPr>
          <p:spPr>
            <a:xfrm>
              <a:off x="4226589" y="1325675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 = 3 -&gt; 2</a:t>
              </a:r>
              <a:endParaRPr lang="ko-KR" altLang="en-US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C3CA073-E19D-450C-BD3C-3370C15B21D3}"/>
              </a:ext>
            </a:extLst>
          </p:cNvPr>
          <p:cNvSpPr txBox="1"/>
          <p:nvPr/>
        </p:nvSpPr>
        <p:spPr>
          <a:xfrm>
            <a:off x="8356590" y="400732"/>
            <a:ext cx="1398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 </a:t>
            </a:r>
            <a:r>
              <a:rPr lang="en-US" altLang="ko-KR" dirty="0">
                <a:sym typeface="Wingdings" panose="05000000000000000000" pitchFamily="2" charset="2"/>
              </a:rPr>
              <a:t> 2</a:t>
            </a:r>
            <a:endParaRPr lang="en-US" altLang="ko-KR" dirty="0"/>
          </a:p>
          <a:p>
            <a:r>
              <a:rPr lang="en-US" altLang="ko-KR" dirty="0"/>
              <a:t>r = 4 </a:t>
            </a:r>
            <a:r>
              <a:rPr lang="en-US" altLang="ko-KR" dirty="0">
                <a:sym typeface="Wingdings" panose="05000000000000000000" pitchFamily="2" charset="2"/>
              </a:rPr>
              <a:t> 0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c = 6 </a:t>
            </a:r>
            <a:r>
              <a:rPr lang="en-US" altLang="ko-KR" dirty="0">
                <a:sym typeface="Wingdings" panose="05000000000000000000" pitchFamily="2" charset="2"/>
              </a:rPr>
              <a:t>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10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F4AEB52-B5BC-4DB1-9F82-48675CE3193D}"/>
              </a:ext>
            </a:extLst>
          </p:cNvPr>
          <p:cNvGrpSpPr/>
          <p:nvPr/>
        </p:nvGrpSpPr>
        <p:grpSpPr>
          <a:xfrm>
            <a:off x="3739295" y="1355242"/>
            <a:ext cx="2334257" cy="2888255"/>
            <a:chOff x="3739295" y="1355242"/>
            <a:chExt cx="2334257" cy="288825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3C32452-E1C7-4F4B-8ECC-B766B055E2BE}"/>
                </a:ext>
              </a:extLst>
            </p:cNvPr>
            <p:cNvGrpSpPr/>
            <p:nvPr/>
          </p:nvGrpSpPr>
          <p:grpSpPr>
            <a:xfrm>
              <a:off x="3739295" y="1909240"/>
              <a:ext cx="1167128" cy="1167128"/>
              <a:chOff x="3739295" y="1909240"/>
              <a:chExt cx="1167128" cy="1167128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9CCD600-29E6-4FA7-BFB9-8D528E186CB6}"/>
                  </a:ext>
                </a:extLst>
              </p:cNvPr>
              <p:cNvSpPr/>
              <p:nvPr/>
            </p:nvSpPr>
            <p:spPr>
              <a:xfrm>
                <a:off x="3739295" y="1909240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B1A1A5E-79BE-4BB2-A15D-0975301DB543}"/>
                  </a:ext>
                </a:extLst>
              </p:cNvPr>
              <p:cNvSpPr/>
              <p:nvPr/>
            </p:nvSpPr>
            <p:spPr>
              <a:xfrm>
                <a:off x="4322859" y="1909240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5AB5DA1-69B4-4713-8A1D-D7F7C631BAD3}"/>
                  </a:ext>
                </a:extLst>
              </p:cNvPr>
              <p:cNvSpPr/>
              <p:nvPr/>
            </p:nvSpPr>
            <p:spPr>
              <a:xfrm>
                <a:off x="3739295" y="2492804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70606E1-2CA9-4A16-9FF9-500CE8E36BAA}"/>
                  </a:ext>
                </a:extLst>
              </p:cNvPr>
              <p:cNvSpPr/>
              <p:nvPr/>
            </p:nvSpPr>
            <p:spPr>
              <a:xfrm>
                <a:off x="4322859" y="2492804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943F6DD-FA25-4D5D-B602-9F8A6C07F46D}"/>
                </a:ext>
              </a:extLst>
            </p:cNvPr>
            <p:cNvGrpSpPr/>
            <p:nvPr/>
          </p:nvGrpSpPr>
          <p:grpSpPr>
            <a:xfrm>
              <a:off x="4906423" y="1909240"/>
              <a:ext cx="1167129" cy="1167128"/>
              <a:chOff x="4906423" y="1909240"/>
              <a:chExt cx="1167129" cy="1167128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F50B9A10-8FEC-4830-B37C-45E277024447}"/>
                  </a:ext>
                </a:extLst>
              </p:cNvPr>
              <p:cNvSpPr/>
              <p:nvPr/>
            </p:nvSpPr>
            <p:spPr>
              <a:xfrm>
                <a:off x="4906423" y="1909240"/>
                <a:ext cx="583564" cy="583564"/>
              </a:xfrm>
              <a:prstGeom prst="rect">
                <a:avLst/>
              </a:prstGeom>
              <a:solidFill>
                <a:schemeClr val="accent4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A534A883-0D22-485B-9EA4-7F7ED9F0B527}"/>
                  </a:ext>
                </a:extLst>
              </p:cNvPr>
              <p:cNvSpPr/>
              <p:nvPr/>
            </p:nvSpPr>
            <p:spPr>
              <a:xfrm>
                <a:off x="5489988" y="1909240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25BCF45-8165-4E05-BAE1-79F94DFDF90F}"/>
                  </a:ext>
                </a:extLst>
              </p:cNvPr>
              <p:cNvSpPr/>
              <p:nvPr/>
            </p:nvSpPr>
            <p:spPr>
              <a:xfrm>
                <a:off x="4906423" y="2492804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2E2BF7A-D64B-417B-8BB8-73E3B4E29B8C}"/>
                  </a:ext>
                </a:extLst>
              </p:cNvPr>
              <p:cNvSpPr/>
              <p:nvPr/>
            </p:nvSpPr>
            <p:spPr>
              <a:xfrm>
                <a:off x="5489988" y="2492804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4CB2EDC-AAB2-4A71-A86A-9EB2C5FDB2C8}"/>
                </a:ext>
              </a:extLst>
            </p:cNvPr>
            <p:cNvGrpSpPr/>
            <p:nvPr/>
          </p:nvGrpSpPr>
          <p:grpSpPr>
            <a:xfrm>
              <a:off x="3739295" y="3076368"/>
              <a:ext cx="1167128" cy="1167129"/>
              <a:chOff x="3739295" y="3076368"/>
              <a:chExt cx="1167128" cy="1167129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B4DF3F5-5D7A-43A4-9C1F-CF493B8FC974}"/>
                  </a:ext>
                </a:extLst>
              </p:cNvPr>
              <p:cNvSpPr/>
              <p:nvPr/>
            </p:nvSpPr>
            <p:spPr>
              <a:xfrm>
                <a:off x="3739295" y="3076368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11DB4C27-E3C5-4091-8BD4-FC2015C2A1FC}"/>
                  </a:ext>
                </a:extLst>
              </p:cNvPr>
              <p:cNvSpPr/>
              <p:nvPr/>
            </p:nvSpPr>
            <p:spPr>
              <a:xfrm>
                <a:off x="4322859" y="3076368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CF822904-82C8-49D7-B203-EF717E91D159}"/>
                  </a:ext>
                </a:extLst>
              </p:cNvPr>
              <p:cNvSpPr/>
              <p:nvPr/>
            </p:nvSpPr>
            <p:spPr>
              <a:xfrm>
                <a:off x="3739295" y="3659933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27F11BE5-2C63-477C-9FBE-F576C8D6E2DB}"/>
                  </a:ext>
                </a:extLst>
              </p:cNvPr>
              <p:cNvSpPr/>
              <p:nvPr/>
            </p:nvSpPr>
            <p:spPr>
              <a:xfrm>
                <a:off x="4322859" y="3659933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0711B23-E85C-4289-91C5-208CE567A87A}"/>
                </a:ext>
              </a:extLst>
            </p:cNvPr>
            <p:cNvGrpSpPr/>
            <p:nvPr/>
          </p:nvGrpSpPr>
          <p:grpSpPr>
            <a:xfrm>
              <a:off x="4906423" y="3076368"/>
              <a:ext cx="1167129" cy="1167129"/>
              <a:chOff x="4906423" y="3076368"/>
              <a:chExt cx="1167129" cy="1167129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055F5E5-BFD2-487E-99D4-39489B77270F}"/>
                  </a:ext>
                </a:extLst>
              </p:cNvPr>
              <p:cNvSpPr/>
              <p:nvPr/>
            </p:nvSpPr>
            <p:spPr>
              <a:xfrm>
                <a:off x="4906423" y="3076368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DA4EACFF-7EF9-4312-BE49-526B4F52A2DC}"/>
                  </a:ext>
                </a:extLst>
              </p:cNvPr>
              <p:cNvSpPr/>
              <p:nvPr/>
            </p:nvSpPr>
            <p:spPr>
              <a:xfrm>
                <a:off x="5489988" y="3076368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9724AA81-AAE4-431E-991F-9AF637DB7225}"/>
                  </a:ext>
                </a:extLst>
              </p:cNvPr>
              <p:cNvSpPr/>
              <p:nvPr/>
            </p:nvSpPr>
            <p:spPr>
              <a:xfrm>
                <a:off x="4906423" y="3659933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8A506598-B5DA-47B1-9BD3-C89C28ADC227}"/>
                  </a:ext>
                </a:extLst>
              </p:cNvPr>
              <p:cNvSpPr/>
              <p:nvPr/>
            </p:nvSpPr>
            <p:spPr>
              <a:xfrm>
                <a:off x="5489988" y="3659933"/>
                <a:ext cx="583564" cy="583564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19CFC7-0C72-4098-BAF0-8D18E98C7CC5}"/>
                </a:ext>
              </a:extLst>
            </p:cNvPr>
            <p:cNvSpPr txBox="1"/>
            <p:nvPr/>
          </p:nvSpPr>
          <p:spPr>
            <a:xfrm>
              <a:off x="3889941" y="1355242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 (N-1)^2 )^2 = 4</a:t>
              </a:r>
              <a:endParaRPr lang="ko-KR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F200198-07B6-446E-9637-E8309253BBAE}"/>
              </a:ext>
            </a:extLst>
          </p:cNvPr>
          <p:cNvSpPr txBox="1"/>
          <p:nvPr/>
        </p:nvSpPr>
        <p:spPr>
          <a:xfrm>
            <a:off x="8356590" y="400732"/>
            <a:ext cx="1845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 </a:t>
            </a:r>
            <a:r>
              <a:rPr lang="en-US" altLang="ko-KR" dirty="0">
                <a:sym typeface="Wingdings" panose="05000000000000000000" pitchFamily="2" charset="2"/>
              </a:rPr>
              <a:t> 2  1</a:t>
            </a:r>
            <a:endParaRPr lang="en-US" altLang="ko-KR" dirty="0"/>
          </a:p>
          <a:p>
            <a:r>
              <a:rPr lang="en-US" altLang="ko-KR" dirty="0"/>
              <a:t>r = 4 </a:t>
            </a:r>
            <a:r>
              <a:rPr lang="en-US" altLang="ko-KR" dirty="0">
                <a:sym typeface="Wingdings" panose="05000000000000000000" pitchFamily="2" charset="2"/>
              </a:rPr>
              <a:t> 0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0</a:t>
            </a:r>
            <a:endParaRPr lang="en-US" altLang="ko-KR" dirty="0"/>
          </a:p>
          <a:p>
            <a:r>
              <a:rPr lang="en-US" altLang="ko-KR" dirty="0"/>
              <a:t>c = 6 </a:t>
            </a:r>
            <a:r>
              <a:rPr lang="en-US" altLang="ko-KR" dirty="0">
                <a:sym typeface="Wingdings" panose="05000000000000000000" pitchFamily="2" charset="2"/>
              </a:rPr>
              <a:t> 2 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1F705C8-622D-45CF-B801-A84A8391D5D9}"/>
              </a:ext>
            </a:extLst>
          </p:cNvPr>
          <p:cNvGrpSpPr/>
          <p:nvPr/>
        </p:nvGrpSpPr>
        <p:grpSpPr>
          <a:xfrm>
            <a:off x="2587215" y="1037592"/>
            <a:ext cx="4782815" cy="4782815"/>
            <a:chOff x="3482565" y="1094743"/>
            <a:chExt cx="4782815" cy="478281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3C32452-E1C7-4F4B-8ECC-B766B055E2BE}"/>
                </a:ext>
              </a:extLst>
            </p:cNvPr>
            <p:cNvGrpSpPr/>
            <p:nvPr/>
          </p:nvGrpSpPr>
          <p:grpSpPr>
            <a:xfrm>
              <a:off x="5931122" y="3543301"/>
              <a:ext cx="1167128" cy="1167128"/>
              <a:chOff x="3739295" y="1909240"/>
              <a:chExt cx="1167128" cy="1167128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9CCD600-29E6-4FA7-BFB9-8D528E186CB6}"/>
                  </a:ext>
                </a:extLst>
              </p:cNvPr>
              <p:cNvSpPr/>
              <p:nvPr/>
            </p:nvSpPr>
            <p:spPr>
              <a:xfrm>
                <a:off x="3739295" y="1909240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B1A1A5E-79BE-4BB2-A15D-0975301DB543}"/>
                  </a:ext>
                </a:extLst>
              </p:cNvPr>
              <p:cNvSpPr/>
              <p:nvPr/>
            </p:nvSpPr>
            <p:spPr>
              <a:xfrm>
                <a:off x="4322859" y="1909240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5AB5DA1-69B4-4713-8A1D-D7F7C631BAD3}"/>
                  </a:ext>
                </a:extLst>
              </p:cNvPr>
              <p:cNvSpPr/>
              <p:nvPr/>
            </p:nvSpPr>
            <p:spPr>
              <a:xfrm>
                <a:off x="3739295" y="2492804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70606E1-2CA9-4A16-9FF9-500CE8E36BAA}"/>
                  </a:ext>
                </a:extLst>
              </p:cNvPr>
              <p:cNvSpPr/>
              <p:nvPr/>
            </p:nvSpPr>
            <p:spPr>
              <a:xfrm>
                <a:off x="4322859" y="2492804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50B9A10-8FEC-4830-B37C-45E277024447}"/>
                </a:ext>
              </a:extLst>
            </p:cNvPr>
            <p:cNvSpPr/>
            <p:nvPr/>
          </p:nvSpPr>
          <p:spPr>
            <a:xfrm>
              <a:off x="7212551" y="3549334"/>
              <a:ext cx="583564" cy="583564"/>
            </a:xfrm>
            <a:prstGeom prst="rect">
              <a:avLst/>
            </a:prstGeom>
            <a:solidFill>
              <a:schemeClr val="accent4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DE43545-7D09-4065-AC64-24987E33D153}"/>
                </a:ext>
              </a:extLst>
            </p:cNvPr>
            <p:cNvGrpSpPr/>
            <p:nvPr/>
          </p:nvGrpSpPr>
          <p:grpSpPr>
            <a:xfrm>
              <a:off x="3482565" y="1094743"/>
              <a:ext cx="2334257" cy="2334257"/>
              <a:chOff x="2475866" y="723899"/>
              <a:chExt cx="2334257" cy="2334257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E221A32-7DEA-4EAF-8E75-66D2778084A0}"/>
                  </a:ext>
                </a:extLst>
              </p:cNvPr>
              <p:cNvSpPr/>
              <p:nvPr/>
            </p:nvSpPr>
            <p:spPr>
              <a:xfrm>
                <a:off x="2475866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F4C51C5-696D-41EC-8007-A1A326FBD507}"/>
                  </a:ext>
                </a:extLst>
              </p:cNvPr>
              <p:cNvSpPr/>
              <p:nvPr/>
            </p:nvSpPr>
            <p:spPr>
              <a:xfrm>
                <a:off x="3059430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1C1E518-ADA1-4D8E-96D7-904CB82676C8}"/>
                  </a:ext>
                </a:extLst>
              </p:cNvPr>
              <p:cNvSpPr/>
              <p:nvPr/>
            </p:nvSpPr>
            <p:spPr>
              <a:xfrm>
                <a:off x="3642995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801E862-0B96-47EA-B435-FAC4A27D1F9B}"/>
                  </a:ext>
                </a:extLst>
              </p:cNvPr>
              <p:cNvSpPr/>
              <p:nvPr/>
            </p:nvSpPr>
            <p:spPr>
              <a:xfrm>
                <a:off x="4226559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C191518-27F6-4E46-87BE-14F8BF32189C}"/>
                  </a:ext>
                </a:extLst>
              </p:cNvPr>
              <p:cNvSpPr/>
              <p:nvPr/>
            </p:nvSpPr>
            <p:spPr>
              <a:xfrm>
                <a:off x="2475866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B672930-F8CD-48E1-BE66-0460CED4D3BB}"/>
                  </a:ext>
                </a:extLst>
              </p:cNvPr>
              <p:cNvSpPr/>
              <p:nvPr/>
            </p:nvSpPr>
            <p:spPr>
              <a:xfrm>
                <a:off x="3059430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F294C75-FAAC-4EE1-8F5E-B696E00A8EC8}"/>
                  </a:ext>
                </a:extLst>
              </p:cNvPr>
              <p:cNvSpPr/>
              <p:nvPr/>
            </p:nvSpPr>
            <p:spPr>
              <a:xfrm>
                <a:off x="3642995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3DFFBC9-77AC-44C7-A863-230FEF8EA7C9}"/>
                  </a:ext>
                </a:extLst>
              </p:cNvPr>
              <p:cNvSpPr/>
              <p:nvPr/>
            </p:nvSpPr>
            <p:spPr>
              <a:xfrm>
                <a:off x="4226559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09D5BF6-4290-46E0-B1DE-97FB58D323BC}"/>
                  </a:ext>
                </a:extLst>
              </p:cNvPr>
              <p:cNvSpPr/>
              <p:nvPr/>
            </p:nvSpPr>
            <p:spPr>
              <a:xfrm>
                <a:off x="2475866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A1C0B14-F578-4CC6-856D-2D03849749C4}"/>
                  </a:ext>
                </a:extLst>
              </p:cNvPr>
              <p:cNvSpPr/>
              <p:nvPr/>
            </p:nvSpPr>
            <p:spPr>
              <a:xfrm>
                <a:off x="3059430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56A6FCF-CC85-4177-9BBC-22626D321FF6}"/>
                  </a:ext>
                </a:extLst>
              </p:cNvPr>
              <p:cNvSpPr/>
              <p:nvPr/>
            </p:nvSpPr>
            <p:spPr>
              <a:xfrm>
                <a:off x="3642995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0A92F25-8AA5-439D-93CD-76541FCBFC17}"/>
                  </a:ext>
                </a:extLst>
              </p:cNvPr>
              <p:cNvSpPr/>
              <p:nvPr/>
            </p:nvSpPr>
            <p:spPr>
              <a:xfrm>
                <a:off x="4226559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33AF46C-6810-4B9D-A8D4-BC635BAE3421}"/>
                  </a:ext>
                </a:extLst>
              </p:cNvPr>
              <p:cNvSpPr/>
              <p:nvPr/>
            </p:nvSpPr>
            <p:spPr>
              <a:xfrm>
                <a:off x="2475866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00FC790-5C44-438F-8A85-28EAFD8CAABD}"/>
                  </a:ext>
                </a:extLst>
              </p:cNvPr>
              <p:cNvSpPr/>
              <p:nvPr/>
            </p:nvSpPr>
            <p:spPr>
              <a:xfrm>
                <a:off x="3059430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EE5813F-D19C-4FF1-A315-2739A93503DE}"/>
                  </a:ext>
                </a:extLst>
              </p:cNvPr>
              <p:cNvSpPr/>
              <p:nvPr/>
            </p:nvSpPr>
            <p:spPr>
              <a:xfrm>
                <a:off x="3642995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916D341-98BA-4F21-B4F1-5DD6860E3E62}"/>
                  </a:ext>
                </a:extLst>
              </p:cNvPr>
              <p:cNvSpPr/>
              <p:nvPr/>
            </p:nvSpPr>
            <p:spPr>
              <a:xfrm>
                <a:off x="4226559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794EA39-46B9-491A-B6CD-D9DAA2C2D93E}"/>
                </a:ext>
              </a:extLst>
            </p:cNvPr>
            <p:cNvGrpSpPr/>
            <p:nvPr/>
          </p:nvGrpSpPr>
          <p:grpSpPr>
            <a:xfrm>
              <a:off x="5931123" y="1094743"/>
              <a:ext cx="2334257" cy="2334257"/>
              <a:chOff x="4810124" y="723899"/>
              <a:chExt cx="2334257" cy="2334257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79FD4CE-EC4D-42F2-8EE7-16FCB7D3EE56}"/>
                  </a:ext>
                </a:extLst>
              </p:cNvPr>
              <p:cNvSpPr/>
              <p:nvPr/>
            </p:nvSpPr>
            <p:spPr>
              <a:xfrm>
                <a:off x="4810124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8D1F5C1-341F-4ED8-98C2-CF236DC226D5}"/>
                  </a:ext>
                </a:extLst>
              </p:cNvPr>
              <p:cNvSpPr/>
              <p:nvPr/>
            </p:nvSpPr>
            <p:spPr>
              <a:xfrm>
                <a:off x="5393688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7E69F94-C938-42E2-AC4F-A632BC57D56C}"/>
                  </a:ext>
                </a:extLst>
              </p:cNvPr>
              <p:cNvSpPr/>
              <p:nvPr/>
            </p:nvSpPr>
            <p:spPr>
              <a:xfrm>
                <a:off x="5977252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90AC95C-6437-4159-A654-1E5644188467}"/>
                  </a:ext>
                </a:extLst>
              </p:cNvPr>
              <p:cNvSpPr/>
              <p:nvPr/>
            </p:nvSpPr>
            <p:spPr>
              <a:xfrm>
                <a:off x="6560817" y="723899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A80227A-6DB9-49A1-AA52-B497AA6F9C14}"/>
                  </a:ext>
                </a:extLst>
              </p:cNvPr>
              <p:cNvSpPr/>
              <p:nvPr/>
            </p:nvSpPr>
            <p:spPr>
              <a:xfrm>
                <a:off x="4810124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8F210DD-AF9D-4DAB-92A3-C5958E0B23D3}"/>
                  </a:ext>
                </a:extLst>
              </p:cNvPr>
              <p:cNvSpPr/>
              <p:nvPr/>
            </p:nvSpPr>
            <p:spPr>
              <a:xfrm>
                <a:off x="5393688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14A1763-B958-4284-8BB0-0241CF9419B0}"/>
                  </a:ext>
                </a:extLst>
              </p:cNvPr>
              <p:cNvSpPr/>
              <p:nvPr/>
            </p:nvSpPr>
            <p:spPr>
              <a:xfrm>
                <a:off x="5977252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B0624EF-DC3B-42AD-8F8E-0C4001C0BD7A}"/>
                  </a:ext>
                </a:extLst>
              </p:cNvPr>
              <p:cNvSpPr/>
              <p:nvPr/>
            </p:nvSpPr>
            <p:spPr>
              <a:xfrm>
                <a:off x="6560817" y="1307463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4A65AA5-7689-4C20-A5F5-1066BD955014}"/>
                  </a:ext>
                </a:extLst>
              </p:cNvPr>
              <p:cNvSpPr/>
              <p:nvPr/>
            </p:nvSpPr>
            <p:spPr>
              <a:xfrm>
                <a:off x="4810124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F10E9A3-C31A-427F-B47E-7530BC18CD25}"/>
                  </a:ext>
                </a:extLst>
              </p:cNvPr>
              <p:cNvSpPr/>
              <p:nvPr/>
            </p:nvSpPr>
            <p:spPr>
              <a:xfrm>
                <a:off x="5393688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C283CB0-5295-4495-877D-A4F82D47C150}"/>
                  </a:ext>
                </a:extLst>
              </p:cNvPr>
              <p:cNvSpPr/>
              <p:nvPr/>
            </p:nvSpPr>
            <p:spPr>
              <a:xfrm>
                <a:off x="5977252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9688D99-AF29-424F-8DBA-0AE6F2F13A49}"/>
                  </a:ext>
                </a:extLst>
              </p:cNvPr>
              <p:cNvSpPr/>
              <p:nvPr/>
            </p:nvSpPr>
            <p:spPr>
              <a:xfrm>
                <a:off x="6560817" y="1891028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1538C60-1B59-47E3-AE49-3EAD47D1EA2B}"/>
                  </a:ext>
                </a:extLst>
              </p:cNvPr>
              <p:cNvSpPr/>
              <p:nvPr/>
            </p:nvSpPr>
            <p:spPr>
              <a:xfrm>
                <a:off x="4810124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2377C50-22F1-4CA2-9A1C-E0BDB2B67CAD}"/>
                  </a:ext>
                </a:extLst>
              </p:cNvPr>
              <p:cNvSpPr/>
              <p:nvPr/>
            </p:nvSpPr>
            <p:spPr>
              <a:xfrm>
                <a:off x="5393688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771BC60-9B8C-481F-934E-28F74C8623A7}"/>
                  </a:ext>
                </a:extLst>
              </p:cNvPr>
              <p:cNvSpPr/>
              <p:nvPr/>
            </p:nvSpPr>
            <p:spPr>
              <a:xfrm>
                <a:off x="5977252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B9B9370-97E4-423B-BC81-3D088F1DEF09}"/>
                  </a:ext>
                </a:extLst>
              </p:cNvPr>
              <p:cNvSpPr/>
              <p:nvPr/>
            </p:nvSpPr>
            <p:spPr>
              <a:xfrm>
                <a:off x="6560817" y="2474592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80EB66A8-ACED-42FF-A5D2-CC86792D4E86}"/>
                </a:ext>
              </a:extLst>
            </p:cNvPr>
            <p:cNvGrpSpPr/>
            <p:nvPr/>
          </p:nvGrpSpPr>
          <p:grpSpPr>
            <a:xfrm>
              <a:off x="3482565" y="3543301"/>
              <a:ext cx="2334257" cy="2334257"/>
              <a:chOff x="2475866" y="3058157"/>
              <a:chExt cx="2334257" cy="2334257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EC5942E-F117-492F-8691-F3DF8CA3580C}"/>
                  </a:ext>
                </a:extLst>
              </p:cNvPr>
              <p:cNvSpPr/>
              <p:nvPr/>
            </p:nvSpPr>
            <p:spPr>
              <a:xfrm>
                <a:off x="2475866" y="3058157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14B110B-24C3-4D68-B8AF-15401BD999E9}"/>
                  </a:ext>
                </a:extLst>
              </p:cNvPr>
              <p:cNvSpPr/>
              <p:nvPr/>
            </p:nvSpPr>
            <p:spPr>
              <a:xfrm>
                <a:off x="3059430" y="3058157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9E2BD47-9DDD-49AE-A8AB-BEF02C428FB2}"/>
                  </a:ext>
                </a:extLst>
              </p:cNvPr>
              <p:cNvSpPr/>
              <p:nvPr/>
            </p:nvSpPr>
            <p:spPr>
              <a:xfrm>
                <a:off x="3642995" y="3058157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589AF60-6EE1-43B6-9E61-1EF801B84895}"/>
                  </a:ext>
                </a:extLst>
              </p:cNvPr>
              <p:cNvSpPr/>
              <p:nvPr/>
            </p:nvSpPr>
            <p:spPr>
              <a:xfrm>
                <a:off x="4226559" y="3058157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C1FBB41-4347-45B1-9190-5661AAFF1E20}"/>
                  </a:ext>
                </a:extLst>
              </p:cNvPr>
              <p:cNvSpPr/>
              <p:nvPr/>
            </p:nvSpPr>
            <p:spPr>
              <a:xfrm>
                <a:off x="2475866" y="3641721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59F36C7-70C5-4B74-81CF-122C1E86C9D7}"/>
                  </a:ext>
                </a:extLst>
              </p:cNvPr>
              <p:cNvSpPr/>
              <p:nvPr/>
            </p:nvSpPr>
            <p:spPr>
              <a:xfrm>
                <a:off x="3059430" y="3641721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D32ED81-55AB-409F-B44A-2EF87CE3BA43}"/>
                  </a:ext>
                </a:extLst>
              </p:cNvPr>
              <p:cNvSpPr/>
              <p:nvPr/>
            </p:nvSpPr>
            <p:spPr>
              <a:xfrm>
                <a:off x="3642995" y="3641721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A28FA9B-F623-4C32-8C7C-34F72EF7A55C}"/>
                  </a:ext>
                </a:extLst>
              </p:cNvPr>
              <p:cNvSpPr/>
              <p:nvPr/>
            </p:nvSpPr>
            <p:spPr>
              <a:xfrm>
                <a:off x="4226559" y="3641721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FE73A62-2880-4A5B-A32B-A46D6B033357}"/>
                  </a:ext>
                </a:extLst>
              </p:cNvPr>
              <p:cNvSpPr/>
              <p:nvPr/>
            </p:nvSpPr>
            <p:spPr>
              <a:xfrm>
                <a:off x="2475866" y="4225285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A6845A5-CB00-4583-924C-7AADB2A404BA}"/>
                  </a:ext>
                </a:extLst>
              </p:cNvPr>
              <p:cNvSpPr/>
              <p:nvPr/>
            </p:nvSpPr>
            <p:spPr>
              <a:xfrm>
                <a:off x="3059430" y="4225285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9C6EAC1-0182-4F6F-857F-32E41E8385CE}"/>
                  </a:ext>
                </a:extLst>
              </p:cNvPr>
              <p:cNvSpPr/>
              <p:nvPr/>
            </p:nvSpPr>
            <p:spPr>
              <a:xfrm>
                <a:off x="3642995" y="4225285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89942F4-98AA-4E27-AAF3-A75663A28002}"/>
                  </a:ext>
                </a:extLst>
              </p:cNvPr>
              <p:cNvSpPr/>
              <p:nvPr/>
            </p:nvSpPr>
            <p:spPr>
              <a:xfrm>
                <a:off x="4226559" y="4225285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0E3E198-15F7-40FF-AB66-6547B6A6B88F}"/>
                  </a:ext>
                </a:extLst>
              </p:cNvPr>
              <p:cNvSpPr/>
              <p:nvPr/>
            </p:nvSpPr>
            <p:spPr>
              <a:xfrm>
                <a:off x="2475866" y="4808850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C247F8D8-1134-49E2-9724-826559748E44}"/>
                  </a:ext>
                </a:extLst>
              </p:cNvPr>
              <p:cNvSpPr/>
              <p:nvPr/>
            </p:nvSpPr>
            <p:spPr>
              <a:xfrm>
                <a:off x="3059430" y="4808850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598F25F-BC02-4948-832E-3109D0191718}"/>
                  </a:ext>
                </a:extLst>
              </p:cNvPr>
              <p:cNvSpPr/>
              <p:nvPr/>
            </p:nvSpPr>
            <p:spPr>
              <a:xfrm>
                <a:off x="3642995" y="4808850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BE80C27C-4EFA-4083-B5F7-BCE78B10FF5B}"/>
                  </a:ext>
                </a:extLst>
              </p:cNvPr>
              <p:cNvSpPr/>
              <p:nvPr/>
            </p:nvSpPr>
            <p:spPr>
              <a:xfrm>
                <a:off x="4226559" y="4808850"/>
                <a:ext cx="583564" cy="583564"/>
              </a:xfrm>
              <a:prstGeom prst="rect">
                <a:avLst/>
              </a:prstGeom>
              <a:grp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2808B1-133A-4395-87BF-B1173DFFC3AC}"/>
                </a:ext>
              </a:extLst>
            </p:cNvPr>
            <p:cNvSpPr txBox="1"/>
            <p:nvPr/>
          </p:nvSpPr>
          <p:spPr>
            <a:xfrm>
              <a:off x="6222904" y="4969114"/>
              <a:ext cx="185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 * 3 + 4 = 52</a:t>
              </a:r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7618AD7-C7D9-4D96-AE77-0C063D45D7EB}"/>
              </a:ext>
            </a:extLst>
          </p:cNvPr>
          <p:cNvSpPr txBox="1"/>
          <p:nvPr/>
        </p:nvSpPr>
        <p:spPr>
          <a:xfrm>
            <a:off x="8356590" y="400732"/>
            <a:ext cx="1845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 </a:t>
            </a:r>
            <a:r>
              <a:rPr lang="en-US" altLang="ko-KR" dirty="0">
                <a:sym typeface="Wingdings" panose="05000000000000000000" pitchFamily="2" charset="2"/>
              </a:rPr>
              <a:t> 2  1</a:t>
            </a:r>
            <a:endParaRPr lang="en-US" altLang="ko-KR" dirty="0"/>
          </a:p>
          <a:p>
            <a:r>
              <a:rPr lang="en-US" altLang="ko-KR" dirty="0"/>
              <a:t>r = 4 </a:t>
            </a:r>
            <a:r>
              <a:rPr lang="en-US" altLang="ko-KR" dirty="0">
                <a:sym typeface="Wingdings" panose="05000000000000000000" pitchFamily="2" charset="2"/>
              </a:rPr>
              <a:t> 0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0</a:t>
            </a:r>
            <a:endParaRPr lang="en-US" altLang="ko-KR" dirty="0"/>
          </a:p>
          <a:p>
            <a:r>
              <a:rPr lang="en-US" altLang="ko-KR" dirty="0"/>
              <a:t>c = 6 </a:t>
            </a:r>
            <a:r>
              <a:rPr lang="en-US" altLang="ko-KR" dirty="0">
                <a:sym typeface="Wingdings" panose="05000000000000000000" pitchFamily="2" charset="2"/>
              </a:rPr>
              <a:t> 2 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54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179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김은경</dc:creator>
  <cp:lastModifiedBy>김은경</cp:lastModifiedBy>
  <cp:revision>14</cp:revision>
  <dcterms:created xsi:type="dcterms:W3CDTF">2018-10-27T06:00:02Z</dcterms:created>
  <dcterms:modified xsi:type="dcterms:W3CDTF">2018-10-27T08:21:39Z</dcterms:modified>
</cp:coreProperties>
</file>