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60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5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0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1 24575,'-16'1'0,"1"0"0,-1 2 0,1 0 0,0 1 0,-1 0 0,2 1 0,-1 1 0,1 0 0,0 1 0,-16 11 0,3-4 0,18-9 0,0-1 0,0 2 0,1-1 0,-9 8 0,14-10 0,0 0 0,1 0 0,-1 1 0,0-1 0,1 1 0,0-1 0,0 1 0,0 0 0,0 0 0,1 0 0,-1 0 0,1 1 0,-1 4 0,-2 24 0,1 1 0,2 0 0,4 47 0,0-1 0,-1-50 0,1 0 0,9 38 0,-2-12 0,-9-49 0,0-1 0,1 0 0,-1 0 0,1 0 0,1 0 0,-1 0 0,1-1 0,0 1 0,0-1 0,0 1 0,1-1 0,0 0 0,0-1 0,0 1 0,0-1 0,1 1 0,0-1 0,5 3 0,-1-2 0,-1-1 0,1 0 0,0 0 0,0-1 0,1 0 0,-1-1 0,0 0 0,1-1 0,0 0 0,18 0 0,-16 0 0,1-1 0,0 0 0,-1-1 0,1-1 0,-1 0 0,0 0 0,1-1 0,-1-1 0,-1 0 0,17-8 0,124-58 0,-148 68 0,0-1 0,-1 1 0,1-1 0,-1 0 0,1 0 0,-1 0 0,0 0 0,0-1 0,-1 1 0,1-1 0,-1 0 0,3-4 0,21-54 0,-16 37 0,-6 11 0,0 0 0,0 0 0,-1 0 0,-1 0 0,1-26 0,-3 6 0,-5-43 0,3 63 0,-1 1 0,-1 0 0,-1-1 0,0 1 0,0 1 0,-1-1 0,-1 1 0,0 0 0,-1 1 0,0 0 0,-11-12 0,13 16-68,-1 0 0,0 0-1,0 1 1,0-1 0,-1 2 0,0-1-1,-1 1 1,1 0 0,-1 1 0,0 0-1,0 1 1,0-1 0,0 2 0,-1-1-1,1 1 1,-1 1 0,0 0-1,1 0 1,-15 1 0,1 0-6758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3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0 24575,'0'4'0,"-1"0"0,0 0 0,0-1 0,0 1 0,0-1 0,-1 1 0,0-1 0,1 1 0,-1-1 0,0 0 0,-1 0 0,1 0 0,0 0 0,-1 0 0,0 0 0,0-1 0,-3 3 0,2-1 0,0-1 0,0 1 0,0 0 0,1 0 0,-1 0 0,1 1 0,1-1 0,-1 1 0,-4 9 0,-7 32 0,1 0 0,2 2 0,3-1 0,1 1 0,0 57 0,7-36 0,3 73 0,-1-125 0,1 1 0,0-1 0,2 0 0,0 0 0,1 0 0,1-1 0,0 0 0,16 25 0,-20-37 0,0-1 0,0 0 0,0 0 0,1 0 0,-1 0 0,1-1 0,0 1 0,-1-1 0,1 0 0,0 0 0,0 0 0,1-1 0,-1 1 0,0-1 0,0 0 0,1-1 0,6 2 0,10-1 0,0 0 0,31-4 0,-18 2 0,-32 1 0,28 0 0,-1-2 0,0 0 0,1-2 0,41-11 0,-65 13 0,-1-1 0,0 1 0,0-1 0,0 0 0,0 0 0,0 0 0,-1-1 0,1 0 0,-1 0 0,0 0 0,0 0 0,-1-1 0,1 1 0,-1-1 0,5-9 0,-4 5 0,0 0 0,0-1 0,0 1 0,-2-1 0,1 0 0,-1 0 0,0 0 0,0-10 0,0-38 0,-7-70 0,-11 54 0,7 39 0,2 13 0,-1 0 0,-1 1 0,-1 0 0,-1 1 0,-1 0 0,-1 0 0,-19-22 0,23 33 11,1 0 0,-2 1 0,1 0 0,-1 1 0,0 0 0,0 1 0,-21-10 0,-24-15-1464,39 20-5373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4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587 1 24575,'-14'0'0,"0"2"0,-1 0 0,1 0 0,0 1 0,0 1 0,1 0 0,-18 8 0,-88 52 0,98-52 0,-19 15 0,2 1 0,0 2 0,-64 69 0,91-85 0,0 1 0,1 0 0,1 1 0,0-1 0,1 2 0,-9 25 0,15-35 0,-3 7 0,0 1 0,1 0 0,1 1 0,1-1 0,0 1 0,0-1 0,2 25 0,2-16 0,1 1 0,0 0 0,15 46 0,-12-56 0,0 0 0,1-1 0,1 0 0,11 15 0,11 20 0,-28-45 0,0-1 0,1 0 0,-1 1 0,1-1 0,0 0 0,0 0 0,0-1 0,1 1 0,-1-1 0,1 1 0,-1-1 0,1 0 0,0 0 0,0-1 0,0 1 0,0-1 0,0 0 0,0 0 0,0 0 0,6 0 0,11 1 0,0-1 0,41-5 0,-22 2 0,-25 2 0,0 0 0,-1-1 0,0 0 0,1 0 0,-1-2 0,15-3 0,-24 4 0,-1 1 0,0-1 0,0 0 0,0 0 0,-1-1 0,1 1 0,0-1 0,-1 0 0,0 0 0,0 0 0,0 0 0,0-1 0,0 1 0,0-1 0,-1 1 0,0-1 0,0 0 0,0 0 0,0 0 0,2-9 0,5-20 0,-2 0 0,-1 0 0,2-57 0,-8-105 0,-3 78 0,2 86 0,-3-1 0,-7-36 0,1 15 0,-1 10-1365,5 26-5461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5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455 204 24575,'-15'2'0,"1"1"0,0 0 0,0 1 0,0 0 0,-21 11 0,16-6 0,-31 20 0,14-8 0,22-12 0,1 0 0,0 2 0,0 0 0,1 0 0,-15 18 0,-26 25 0,46-47 0,0 1 0,0 0 0,0 0 0,1 1 0,1 0 0,0 0 0,0 0 0,-6 16 0,3-4 0,1 1 0,-8 43 0,10-28 0,2-1 0,2 1 0,6 66 0,-5-97 0,1 0 0,0 0 0,0 0 0,1 0 0,-1 0 0,1 0 0,1 0 0,-1-1 0,1 1 0,0-1 0,0 1 0,1-1 0,-1 0 0,1-1 0,0 1 0,8 7 0,-5-8 0,-1 0 0,1 0 0,0-1 0,0 1 0,0-1 0,1-1 0,-1 0 0,1 0 0,-1 0 0,1-1 0,0 0 0,13 0 0,2 0 0,-1-1 0,1 0 0,0-2 0,42-8 0,-58 8 0,-1 0 0,0 0 0,0-1 0,0 0 0,0 0 0,0 0 0,-1-1 0,1 1 0,-1-1 0,0-1 0,0 1 0,-1-1 0,1 0 0,-1 0 0,0 0 0,0 0 0,-1-1 0,1 0 0,-1 0 0,-1 0 0,4-9 0,2-7 0,2-4 0,-1-1 0,-1 0 0,-1 0 0,-2-1 0,4-49 0,-7 15 0,-4 0 0,-15-107 0,12 142 0,-2 1 0,0-1 0,-12-25 0,3 5 0,14 39 0,0 0 0,0 1 0,-1-1 0,0 1 0,0 0 0,-1 0 0,0 0 0,0 0 0,0 0 0,-1 1 0,-11-12 0,7 12-55,-1-1 0,1 1 0,-1 0-1,0 1 1,-1 0 0,-17-5 0,11 3-924,0 1-5847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35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637 1541 24575,'-10'0'0,"1"-1"0,-1 0 0,0-1 0,1 0 0,-1 0 0,1-1 0,0 0 0,0-1 0,0 0 0,0 0 0,1-1 0,-1 0 0,-8-7 0,-7-8 0,1-1 0,-36-44 0,-15-14 0,56 61 0,-31-41 0,-3-4 0,28 34 0,1 0 0,2-2 0,-34-65 0,35 61 0,11 17 0,1-1 0,0 1 0,1-2 0,2 1 0,0-1 0,0 0 0,-1-27 0,2-145 0,5 124 0,-1 58 0,1-1 0,0 1 0,1-1 0,0 1 0,1 0 0,0-1 0,0 1 0,1 1 0,1-1 0,-1 0 0,2 1 0,8-13 0,-4 9 0,1 0 0,1 1 0,0 1 0,0 0 0,1 0 0,0 1 0,19-10 0,22-17 0,-41 27 0,1 0 0,0 2 0,0-1 0,1 2 0,16-7 0,101-38 0,-117 47 0,-1-1 0,0-1 0,22-14 0,-26 15 0,0 0 0,0 0 0,0 1 0,0 0 0,1 1 0,0 1 0,-1-1 0,17-2 0,14 3 0,-8 0 0,33-7 0,-38 4 0,54-3 0,-71 9 0,0 0 0,0 0 0,0 1 0,0 0 0,-1 1 0,1 0 0,20 8 0,1 6 0,-1 3 0,0 0 0,33 29 0,-54-39 0,0 0 0,-1 1 0,10 12 0,25 25 0,-21-25 0,-2 0 0,0 2 0,-1 1 0,16 28 0,17 20 0,24 28 0,52 65 0,19 12 0,-52-49 0,-30-36 0,-43-64 0,-4-6 0,26 43 0,-27-34 0,33 44 0,16-8 0,-52-51 0,1 0 0,17 16 0,-9-14 0,1 0 0,47 26 0,-46-33 0,0 0 0,1-2 0,0 0 0,1-2 0,0-1 0,33 4 0,10-5 0,137-6 0,-88-2 0,-96 1 0,1-1 0,-1-1 0,1 0 0,-1-2 0,-1-1 0,1-1 0,-1-1 0,0-1 0,36-21 0,-33 16 0,-3 2 0,39-28 0,-54 35 0,-1-1 0,0-1 0,-1 1 0,0-1 0,0 0 0,0-1 0,-1 0 0,9-15 0,-4 0 0,0-1 0,-2 0 0,0 0 0,-2-1 0,5-35 0,0 1 0,-6 36 0,-1-1 0,1-30 0,-4 36 0,-3-103 0,0 107 0,0-1 0,-1 1 0,0 0 0,-1 0 0,0 0 0,-9-16 0,-6-5 0,-1 2 0,-46-57 0,44 62 0,3-6 0,16 28 0,-1 0 0,1-1 0,-1 1 0,-7-8 0,-53-61 0,-45-45 0,95 108 0,2 0 0,0 1 0,-26-17 0,32 24 0,0 1 0,0 0 0,0 1 0,-1-1 0,1 1 0,-1 0 0,0 1 0,0 0 0,-13-1 0,-286 2 0,134 2 0,153-1 0,-1 1 0,1 0 0,-1 1 0,1 2 0,-33 11 0,-90 46 0,88-37 0,-40 25 0,-12 6 0,93-49 0,1 0 0,-1 0 0,-18 17 0,-18 10 0,-72 46 0,63-29 0,-2 0 0,-114 52 0,87-54 0,60-32 0,-27 24 0,12-9 0,20-18 0,-1 0 0,-1-2 0,-28 11 0,-36 20 0,56-25 0,16-7 0,0-2 0,-1 0 0,-24 9 0,-12 5 0,41-17 0,-1 0 0,0-1 0,-24 6 0,13-5-455,0 1 0,-30 13 0,46-17-6371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38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1299 1911 24575,'-35'0'0,"1"1"0,-1 1 0,-57 12 0,60-8 0,1-2 0,-1-1 0,0-1 0,0-2 0,-35-4 0,34-1 0,0-2 0,0-1 0,-35-14 0,20 7 0,9 2 0,1 0 0,1-3 0,-50-28 0,69 34 0,1-1 0,0 0 0,1-2 0,0 0 0,1 0 0,0-2 0,-20-25 0,-15-23 0,33 43 0,0-1 0,-18-33 0,23 33 0,-1 0 0,-18-46 0,24 51 0,0 1 0,-16-26 0,14 28 0,1 0 0,1-1 0,-10-27 0,15 33 0,-11-31 0,1 0 0,2-1 0,2 0 0,2 0 0,-1-46 0,7 79 0,0-38 0,9-76 0,-6 108 0,-1-1 0,2 1 0,0 0 0,0 0 0,1 0 0,1 0 0,0 1 0,1 0 0,0 0 0,9-11 0,-1 3 0,18-31 0,-24 34 0,1 2 0,0 0 0,1 0 0,19-19 0,3 6 0,2 1 0,72-43 0,-59 40 0,-12 4 0,-28 20 0,0-1 0,1 2 0,0-1 0,17-8 0,76-40 0,-44 24 0,-35 17 0,2 1 0,31-12 0,-34 17 0,1 1 0,0 0 0,0 2 0,0 1 0,43-1 0,-57 4 0,1 0 0,0 1 0,0 0 0,0 0 0,-1 1 0,1 1 0,-1-1 0,1 2 0,-1-1 0,12 7 0,48 24 0,-21-11 0,49 32 0,-10-1 0,51 35 0,-81-51 0,-34-24 0,-1 1 0,-1 1 0,21 20 0,238 239 0,-231-222 0,37 36 0,45 42 0,-82-81 0,12 11 0,-34-37 0,23 27 0,26 24 0,61 41 0,-129-110 0,1 0 0,-1 0 0,1-1 0,0 0 0,0-1 0,1 0 0,-1 0 0,1-1 0,0 0 0,0-1 0,20 3 0,9-3 0,72-3 0,-47-1 0,-44 0 0,0 0 0,0-1 0,0-1 0,33-12 0,-29 8 0,0 2 0,36-6 0,-46 10 0,0 0 0,0-1 0,-1-1 0,1 0 0,-1 0 0,1-2 0,-2 0 0,21-12 0,-25 13 0,0 0 0,-1-1 0,0 0 0,0-1 0,-1 1 0,1-1 0,-1 0 0,-1-1 0,1 1 0,-1-1 0,-1 0 0,0-1 0,7-17 0,-4 3 0,-1-1 0,0-1 0,-2 1 0,-1-1 0,0-35 0,-2-3 0,-4-86 0,-12 68 0,4 29 0,7 35 0,-1 0 0,0 1 0,-1 0 0,-16-29 0,-10-28 0,-22-60 0,42 100 0,-2 2 0,-36-60 0,-1-2 0,44 81 0,0 1 0,0 0 0,-17-19 0,-9-13 0,30 39 0,0 0 0,0 1 0,0 0 0,-1-1 0,1 1 0,-1 0 0,0 1 0,0-1 0,0 1 0,0-1 0,0 1 0,-1 1 0,1-1 0,-1 0 0,1 1 0,-1 0 0,1 0 0,-6 0 0,-12-1 0,0 1 0,-38 4 0,22-1 0,-26-3 0,-42 3 0,95-1 0,0 0 0,0 1 0,1 0 0,-1 1 0,0 1 0,1-1 0,-12 7 0,-3 2 0,-32 11 0,-7 3 0,-1 2 0,-45 23 0,83-36 0,2 1 0,0 1 0,1 1 0,-39 38 0,60-53 0,-25 26 0,1 1 0,-32 46 0,-5 9 0,34-47 0,-4 10 0,19-26 0,-26 29 0,29-36 0,1 1 0,1 0 0,0 1 0,1 0 0,-11 29 0,-15 26 0,-21 49 0,50-106 0,-37 72 0,34-66 0,-23 37 0,21-39 0,-18 40 0,20-37 0,-2-1 0,-1 0 0,-25 35 0,19-32 0,-21 41 0,-28 64 0,38-80-1365,20-36-5461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50:31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0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1 24575,'-16'1'0,"1"0"0,-1 2 0,1 0 0,0 1 0,-1 0 0,2 1 0,-1 1 0,1 0 0,0 1 0,-16 11 0,3-4 0,18-9 0,0-1 0,0 2 0,1-1 0,-9 8 0,14-10 0,0 0 0,1 0 0,-1 1 0,0-1 0,1 1 0,0-1 0,0 1 0,0 0 0,0 0 0,1 0 0,-1 0 0,1 1 0,-1 4 0,-2 24 0,1 1 0,2 0 0,4 47 0,0-1 0,-1-50 0,1 0 0,9 38 0,-2-12 0,-9-49 0,0-1 0,1 0 0,-1 0 0,1 0 0,1 0 0,-1 0 0,1-1 0,0 1 0,0-1 0,0 1 0,1-1 0,0 0 0,0-1 0,0 1 0,0-1 0,1 1 0,0-1 0,5 3 0,-1-2 0,-1-1 0,1 0 0,0 0 0,0-1 0,1 0 0,-1-1 0,0 0 0,1-1 0,0 0 0,18 0 0,-16 0 0,1-1 0,0 0 0,-1-1 0,1-1 0,-1 0 0,0 0 0,1-1 0,-1-1 0,-1 0 0,17-8 0,124-58 0,-148 68 0,0-1 0,-1 1 0,1-1 0,-1 0 0,1 0 0,-1 0 0,0 0 0,0-1 0,-1 1 0,1-1 0,-1 0 0,3-4 0,21-54 0,-16 37 0,-6 11 0,0 0 0,0 0 0,-1 0 0,-1 0 0,1-26 0,-3 6 0,-5-43 0,3 63 0,-1 1 0,-1 0 0,-1-1 0,0 1 0,0 1 0,-1-1 0,-1 1 0,0 0 0,-1 1 0,0 0 0,-11-12 0,13 16-68,-1 0 0,0 0-1,0 1 1,0-1 0,-1 2 0,0-1-1,-1 1 1,1 0 0,-1 1 0,0 0-1,0 1 1,0-1 0,0 2 0,-1-1-1,1 1 1,-1 1 0,0 0-1,1 0 1,-15 1 0,1 0-6758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0 24575,'-8'1'0,"-1"-1"0,1 1 0,0 1 0,0-1 0,0 2 0,0-1 0,0 1 0,1 0 0,-1 0 0,1 1 0,0 0 0,0 0 0,0 1 0,0 0 0,1 0 0,0 1 0,0 0 0,0 0 0,1 0 0,0 1 0,0-1 0,-5 12 0,0 0 0,3-5 0,0 0 0,1 0 0,0 0 0,2 1 0,-5 15 0,0 18 0,1 0 0,3 0 0,0 49 0,6-53 0,1-1 0,12 59 0,-6-62 0,1 0 0,2 0 0,31 70 0,-26-74 0,-12-22 0,2-2 0,-1 1 0,2 0 0,-1-1 0,2 0 0,-1-1 0,13 13 0,-15-17 0,1-1 0,-1 0 0,1 0 0,0 0 0,1-1 0,-1 0 0,1 0 0,-1 0 0,1-1 0,1 0 0,-1 0 0,0-1 0,1 0 0,-1-1 0,1 1 0,-1-1 0,1-1 0,-1 1 0,1-1 0,0-1 0,-1 0 0,16-3 0,-14 2 0,2 0 0,-1-1 0,1 0 0,-1-1 0,13-6 0,-20 8 0,1-1 0,-1 1 0,1-1 0,-1 0 0,0 0 0,0 0 0,0-1 0,0 1 0,-1-1 0,0 1 0,1-1 0,-1 0 0,0 0 0,1-4 0,48-126 0,-21 58 0,-22 58 0,0 0 0,-1 0 0,-1-1 0,-1 1 0,0-1 0,2-32 0,-5 10 0,-1-1 0,-8-58 0,5 86 0,-1-1 0,-1 1 0,0 0 0,0 0 0,-2 1 0,1-1 0,-2 1 0,0 1 0,0-1 0,-15-17 0,-9-12 0,19 25 0,-1 1 0,-19-20 0,27 31 0,1 1 0,-2 0 0,1 0 0,0 0 0,-1 1 0,1 0 0,-1 0 0,0 0 0,0 1 0,0 0 0,-11-3 0,-71-14-1365,70 16-5461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3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0 24575,'0'4'0,"-1"0"0,0 0 0,0-1 0,0 1 0,0-1 0,-1 1 0,0-1 0,1 1 0,-1-1 0,0 0 0,-1 0 0,1 0 0,0 0 0,-1 0 0,0 0 0,0-1 0,-3 3 0,2-1 0,0-1 0,0 1 0,0 0 0,1 0 0,-1 0 0,1 1 0,1-1 0,-1 1 0,-4 9 0,-7 32 0,1 0 0,2 2 0,3-1 0,1 1 0,0 57 0,7-36 0,3 73 0,-1-125 0,1 1 0,0-1 0,2 0 0,0 0 0,1 0 0,1-1 0,0 0 0,16 25 0,-20-37 0,0-1 0,0 0 0,0 0 0,1 0 0,-1 0 0,1-1 0,0 1 0,-1-1 0,1 0 0,0 0 0,0 0 0,1-1 0,-1 1 0,0-1 0,0 0 0,1-1 0,6 2 0,10-1 0,0 0 0,31-4 0,-18 2 0,-32 1 0,28 0 0,-1-2 0,0 0 0,1-2 0,41-11 0,-65 13 0,-1-1 0,0 1 0,0-1 0,0 0 0,0 0 0,0 0 0,-1-1 0,1 0 0,-1 0 0,0 0 0,0 0 0,-1-1 0,1 1 0,-1-1 0,5-9 0,-4 5 0,0 0 0,0-1 0,0 1 0,-2-1 0,1 0 0,-1 0 0,0 0 0,0-10 0,0-38 0,-7-70 0,-11 54 0,7 39 0,2 13 0,-1 0 0,-1 1 0,-1 0 0,-1 1 0,-1 0 0,-1 0 0,-19-22 0,23 33 11,1 0 0,-2 1 0,1 0 0,-1 1 0,0 0 0,0 1 0,-21-10 0,-24-15-1464,39 20-5373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4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587 1 24575,'-14'0'0,"0"2"0,-1 0 0,1 0 0,0 1 0,0 1 0,1 0 0,-18 8 0,-88 52 0,98-52 0,-19 15 0,2 1 0,0 2 0,-64 69 0,91-85 0,0 1 0,1 0 0,1 1 0,0-1 0,1 2 0,-9 25 0,15-35 0,-3 7 0,0 1 0,1 0 0,1 1 0,1-1 0,0 1 0,0-1 0,2 25 0,2-16 0,1 1 0,0 0 0,15 46 0,-12-56 0,0 0 0,1-1 0,1 0 0,11 15 0,11 20 0,-28-45 0,0-1 0,1 0 0,-1 1 0,1-1 0,0 0 0,0 0 0,0-1 0,1 1 0,-1-1 0,1 1 0,-1-1 0,1 0 0,0 0 0,0-1 0,0 1 0,0-1 0,0 0 0,0 0 0,0 0 0,6 0 0,11 1 0,0-1 0,41-5 0,-22 2 0,-25 2 0,0 0 0,-1-1 0,0 0 0,1 0 0,-1-2 0,15-3 0,-24 4 0,-1 1 0,0-1 0,0 0 0,0 0 0,-1-1 0,1 1 0,0-1 0,-1 0 0,0 0 0,0 0 0,0 0 0,0-1 0,0 1 0,0-1 0,-1 1 0,0-1 0,0 0 0,0 0 0,0 0 0,2-9 0,5-20 0,-2 0 0,-1 0 0,2-57 0,-8-105 0,-3 78 0,2 86 0,-3-1 0,-7-36 0,1 15 0,-1 10-1365,5 26-5461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0 24575,'-8'1'0,"-1"-1"0,1 1 0,0 1 0,0-1 0,0 2 0,0-1 0,0 1 0,1 0 0,-1 0 0,1 1 0,0 0 0,0 0 0,0 1 0,0 0 0,1 0 0,0 1 0,0 0 0,0 0 0,1 0 0,0 1 0,0-1 0,-5 12 0,0 0 0,3-5 0,0 0 0,1 0 0,0 0 0,2 1 0,-5 15 0,0 18 0,1 0 0,3 0 0,0 49 0,6-53 0,1-1 0,12 59 0,-6-62 0,1 0 0,2 0 0,31 70 0,-26-74 0,-12-22 0,2-2 0,-1 1 0,2 0 0,-1-1 0,2 0 0,-1-1 0,13 13 0,-15-17 0,1-1 0,-1 0 0,1 0 0,0 0 0,1-1 0,-1 0 0,1 0 0,-1 0 0,1-1 0,1 0 0,-1 0 0,0-1 0,1 0 0,-1-1 0,1 1 0,-1-1 0,1-1 0,-1 1 0,1-1 0,0-1 0,-1 0 0,16-3 0,-14 2 0,2 0 0,-1-1 0,1 0 0,-1-1 0,13-6 0,-20 8 0,1-1 0,-1 1 0,1-1 0,-1 0 0,0 0 0,0 0 0,0-1 0,0 1 0,-1-1 0,0 1 0,1-1 0,-1 0 0,0 0 0,1-4 0,48-126 0,-21 58 0,-22 58 0,0 0 0,-1 0 0,-1-1 0,-1 1 0,0-1 0,2-32 0,-5 10 0,-1-1 0,-8-58 0,5 86 0,-1-1 0,-1 1 0,0 0 0,0 0 0,-2 1 0,1-1 0,-2 1 0,0 1 0,0-1 0,-15-17 0,-9-12 0,19 25 0,-1 1 0,-19-20 0,27 31 0,1 1 0,-2 0 0,1 0 0,0 0 0,-1 1 0,1 0 0,-1 0 0,0 0 0,0 1 0,0 0 0,-11-3 0,-71-14-1365,70 16-5461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5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455 204 24575,'-15'2'0,"1"1"0,0 0 0,0 1 0,0 0 0,-21 11 0,16-6 0,-31 20 0,14-8 0,22-12 0,1 0 0,0 2 0,0 0 0,1 0 0,-15 18 0,-26 25 0,46-47 0,0 1 0,0 0 0,0 0 0,1 1 0,1 0 0,0 0 0,0 0 0,-6 16 0,3-4 0,1 1 0,-8 43 0,10-28 0,2-1 0,2 1 0,6 66 0,-5-97 0,1 0 0,0 0 0,0 0 0,1 0 0,-1 0 0,1 0 0,1 0 0,-1-1 0,1 1 0,0-1 0,0 1 0,1-1 0,-1 0 0,1-1 0,0 1 0,8 7 0,-5-8 0,-1 0 0,1 0 0,0-1 0,0 1 0,0-1 0,1-1 0,-1 0 0,1 0 0,-1 0 0,1-1 0,0 0 0,13 0 0,2 0 0,-1-1 0,1 0 0,0-2 0,42-8 0,-58 8 0,-1 0 0,0 0 0,0-1 0,0 0 0,0 0 0,0 0 0,-1-1 0,1 1 0,-1-1 0,0-1 0,0 1 0,-1-1 0,1 0 0,-1 0 0,0 0 0,0 0 0,-1-1 0,1 0 0,-1 0 0,-1 0 0,4-9 0,2-7 0,2-4 0,-1-1 0,-1 0 0,-1 0 0,-2-1 0,4-49 0,-7 15 0,-4 0 0,-15-107 0,12 142 0,-2 1 0,0-1 0,-12-25 0,3 5 0,14 39 0,0 0 0,0 1 0,-1-1 0,0 1 0,0 0 0,-1 0 0,0 0 0,0 0 0,0 0 0,-1 1 0,-11-12 0,7 12-55,-1-1 0,1 1 0,-1 0-1,0 1 1,-1 0 0,-17-5 0,11 3-924,0 1-5847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35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637 1541 24575,'-10'0'0,"1"-1"0,-1 0 0,0-1 0,1 0 0,-1 0 0,1-1 0,0 0 0,0-1 0,0 0 0,0 0 0,1-1 0,-1 0 0,-8-7 0,-7-8 0,1-1 0,-36-44 0,-15-14 0,56 61 0,-31-41 0,-3-4 0,28 34 0,1 0 0,2-2 0,-34-65 0,35 61 0,11 17 0,1-1 0,0 1 0,1-2 0,2 1 0,0-1 0,0 0 0,-1-27 0,2-145 0,5 124 0,-1 58 0,1-1 0,0 1 0,1-1 0,0 1 0,1 0 0,0-1 0,0 1 0,1 1 0,1-1 0,-1 0 0,2 1 0,8-13 0,-4 9 0,1 0 0,1 1 0,0 1 0,0 0 0,1 0 0,0 1 0,19-10 0,22-17 0,-41 27 0,1 0 0,0 2 0,0-1 0,1 2 0,16-7 0,101-38 0,-117 47 0,-1-1 0,0-1 0,22-14 0,-26 15 0,0 0 0,0 0 0,0 1 0,0 0 0,1 1 0,0 1 0,-1-1 0,17-2 0,14 3 0,-8 0 0,33-7 0,-38 4 0,54-3 0,-71 9 0,0 0 0,0 0 0,0 1 0,0 0 0,-1 1 0,1 0 0,20 8 0,1 6 0,-1 3 0,0 0 0,33 29 0,-54-39 0,0 0 0,-1 1 0,10 12 0,25 25 0,-21-25 0,-2 0 0,0 2 0,-1 1 0,16 28 0,17 20 0,24 28 0,52 65 0,19 12 0,-52-49 0,-30-36 0,-43-64 0,-4-6 0,26 43 0,-27-34 0,33 44 0,16-8 0,-52-51 0,1 0 0,17 16 0,-9-14 0,1 0 0,47 26 0,-46-33 0,0 0 0,1-2 0,0 0 0,1-2 0,0-1 0,33 4 0,10-5 0,137-6 0,-88-2 0,-96 1 0,1-1 0,-1-1 0,1 0 0,-1-2 0,-1-1 0,1-1 0,-1-1 0,0-1 0,36-21 0,-33 16 0,-3 2 0,39-28 0,-54 35 0,-1-1 0,0-1 0,-1 1 0,0-1 0,0 0 0,0-1 0,-1 0 0,9-15 0,-4 0 0,0-1 0,-2 0 0,0 0 0,-2-1 0,5-35 0,0 1 0,-6 36 0,-1-1 0,1-30 0,-4 36 0,-3-103 0,0 107 0,0-1 0,-1 1 0,0 0 0,-1 0 0,0 0 0,-9-16 0,-6-5 0,-1 2 0,-46-57 0,44 62 0,3-6 0,16 28 0,-1 0 0,1-1 0,-1 1 0,-7-8 0,-53-61 0,-45-45 0,95 108 0,2 0 0,0 1 0,-26-17 0,32 24 0,0 1 0,0 0 0,0 1 0,-1-1 0,1 1 0,-1 0 0,0 1 0,0 0 0,-13-1 0,-286 2 0,134 2 0,153-1 0,-1 1 0,1 0 0,-1 1 0,1 2 0,-33 11 0,-90 46 0,88-37 0,-40 25 0,-12 6 0,93-49 0,1 0 0,-1 0 0,-18 17 0,-18 10 0,-72 46 0,63-29 0,-2 0 0,-114 52 0,87-54 0,60-32 0,-27 24 0,12-9 0,20-18 0,-1 0 0,-1-2 0,-28 11 0,-36 20 0,56-25 0,16-7 0,0-2 0,-1 0 0,-24 9 0,-12 5 0,41-17 0,-1 0 0,0-1 0,-24 6 0,13-5-455,0 1 0,-30 13 0,46-17-6371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38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1299 1911 24575,'-35'0'0,"1"1"0,-1 1 0,-57 12 0,60-8 0,1-2 0,-1-1 0,0-1 0,0-2 0,-35-4 0,34-1 0,0-2 0,0-1 0,-35-14 0,20 7 0,9 2 0,1 0 0,1-3 0,-50-28 0,69 34 0,1-1 0,0 0 0,1-2 0,0 0 0,1 0 0,0-2 0,-20-25 0,-15-23 0,33 43 0,0-1 0,-18-33 0,23 33 0,-1 0 0,-18-46 0,24 51 0,0 1 0,-16-26 0,14 28 0,1 0 0,1-1 0,-10-27 0,15 33 0,-11-31 0,1 0 0,2-1 0,2 0 0,2 0 0,-1-46 0,7 79 0,0-38 0,9-76 0,-6 108 0,-1-1 0,2 1 0,0 0 0,0 0 0,1 0 0,1 0 0,0 1 0,1 0 0,0 0 0,9-11 0,-1 3 0,18-31 0,-24 34 0,1 2 0,0 0 0,1 0 0,19-19 0,3 6 0,2 1 0,72-43 0,-59 40 0,-12 4 0,-28 20 0,0-1 0,1 2 0,0-1 0,17-8 0,76-40 0,-44 24 0,-35 17 0,2 1 0,31-12 0,-34 17 0,1 1 0,0 0 0,0 2 0,0 1 0,43-1 0,-57 4 0,1 0 0,0 1 0,0 0 0,0 0 0,-1 1 0,1 1 0,-1-1 0,1 2 0,-1-1 0,12 7 0,48 24 0,-21-11 0,49 32 0,-10-1 0,51 35 0,-81-51 0,-34-24 0,-1 1 0,-1 1 0,21 20 0,238 239 0,-231-222 0,37 36 0,45 42 0,-82-81 0,12 11 0,-34-37 0,23 27 0,26 24 0,61 41 0,-129-110 0,1 0 0,-1 0 0,1-1 0,0 0 0,0-1 0,1 0 0,-1 0 0,1-1 0,0 0 0,0-1 0,20 3 0,9-3 0,72-3 0,-47-1 0,-44 0 0,0 0 0,0-1 0,0-1 0,33-12 0,-29 8 0,0 2 0,36-6 0,-46 10 0,0 0 0,0-1 0,-1-1 0,1 0 0,-1 0 0,1-2 0,-2 0 0,21-12 0,-25 13 0,0 0 0,-1-1 0,0 0 0,0-1 0,-1 1 0,1-1 0,-1 0 0,-1-1 0,1 1 0,-1-1 0,-1 0 0,0-1 0,7-17 0,-4 3 0,-1-1 0,0-1 0,-2 1 0,-1-1 0,0-35 0,-2-3 0,-4-86 0,-12 68 0,4 29 0,7 35 0,-1 0 0,0 1 0,-1 0 0,-16-29 0,-10-28 0,-22-60 0,42 100 0,-2 2 0,-36-60 0,-1-2 0,44 81 0,0 1 0,0 0 0,-17-19 0,-9-13 0,30 39 0,0 0 0,0 1 0,0 0 0,-1-1 0,1 1 0,-1 0 0,0 1 0,0-1 0,0 1 0,0-1 0,0 1 0,-1 1 0,1-1 0,-1 0 0,1 1 0,-1 0 0,1 0 0,-6 0 0,-12-1 0,0 1 0,-38 4 0,22-1 0,-26-3 0,-42 3 0,95-1 0,0 0 0,0 1 0,1 0 0,-1 1 0,0 1 0,1-1 0,-12 7 0,-3 2 0,-32 11 0,-7 3 0,-1 2 0,-45 23 0,83-36 0,2 1 0,0 1 0,1 1 0,-39 38 0,60-53 0,-25 26 0,1 1 0,-32 46 0,-5 9 0,34-47 0,-4 10 0,19-26 0,-26 29 0,29-36 0,1 1 0,1 0 0,0 1 0,1 0 0,-11 29 0,-15 26 0,-21 49 0,50-106 0,-37 72 0,34-66 0,-23 37 0,21-39 0,-18 40 0,20-37 0,-2-1 0,-1 0 0,-25 35 0,19-32 0,-21 41 0,-28 64 0,38-80-1365,20-36-5461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50:31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0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1 24575,'-16'1'0,"1"0"0,-1 2 0,1 0 0,0 1 0,-1 0 0,2 1 0,-1 1 0,1 0 0,0 1 0,-16 11 0,3-4 0,18-9 0,0-1 0,0 2 0,1-1 0,-9 8 0,14-10 0,0 0 0,1 0 0,-1 1 0,0-1 0,1 1 0,0-1 0,0 1 0,0 0 0,0 0 0,1 0 0,-1 0 0,1 1 0,-1 4 0,-2 24 0,1 1 0,2 0 0,4 47 0,0-1 0,-1-50 0,1 0 0,9 38 0,-2-12 0,-9-49 0,0-1 0,1 0 0,-1 0 0,1 0 0,1 0 0,-1 0 0,1-1 0,0 1 0,0-1 0,0 1 0,1-1 0,0 0 0,0-1 0,0 1 0,0-1 0,1 1 0,0-1 0,5 3 0,-1-2 0,-1-1 0,1 0 0,0 0 0,0-1 0,1 0 0,-1-1 0,0 0 0,1-1 0,0 0 0,18 0 0,-16 0 0,1-1 0,0 0 0,-1-1 0,1-1 0,-1 0 0,0 0 0,1-1 0,-1-1 0,-1 0 0,17-8 0,124-58 0,-148 68 0,0-1 0,-1 1 0,1-1 0,-1 0 0,1 0 0,-1 0 0,0 0 0,0-1 0,-1 1 0,1-1 0,-1 0 0,3-4 0,21-54 0,-16 37 0,-6 11 0,0 0 0,0 0 0,-1 0 0,-1 0 0,1-26 0,-3 6 0,-5-43 0,3 63 0,-1 1 0,-1 0 0,-1-1 0,0 1 0,0 1 0,-1-1 0,-1 1 0,0 0 0,-1 1 0,0 0 0,-11-12 0,13 16-68,-1 0 0,0 0-1,0 1 1,0-1 0,-1 2 0,0-1-1,-1 1 1,1 0 0,-1 1 0,0 0-1,0 1 1,0-1 0,0 2 0,-1-1-1,1 1 1,-1 1 0,0 0-1,1 0 1,-15 1 0,1 0-6758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0 24575,'-8'1'0,"-1"-1"0,1 1 0,0 1 0,0-1 0,0 2 0,0-1 0,0 1 0,1 0 0,-1 0 0,1 1 0,0 0 0,0 0 0,0 1 0,0 0 0,1 0 0,0 1 0,0 0 0,0 0 0,1 0 0,0 1 0,0-1 0,-5 12 0,0 0 0,3-5 0,0 0 0,1 0 0,0 0 0,2 1 0,-5 15 0,0 18 0,1 0 0,3 0 0,0 49 0,6-53 0,1-1 0,12 59 0,-6-62 0,1 0 0,2 0 0,31 70 0,-26-74 0,-12-22 0,2-2 0,-1 1 0,2 0 0,-1-1 0,2 0 0,-1-1 0,13 13 0,-15-17 0,1-1 0,-1 0 0,1 0 0,0 0 0,1-1 0,-1 0 0,1 0 0,-1 0 0,1-1 0,1 0 0,-1 0 0,0-1 0,1 0 0,-1-1 0,1 1 0,-1-1 0,1-1 0,-1 1 0,1-1 0,0-1 0,-1 0 0,16-3 0,-14 2 0,2 0 0,-1-1 0,1 0 0,-1-1 0,13-6 0,-20 8 0,1-1 0,-1 1 0,1-1 0,-1 0 0,0 0 0,0 0 0,0-1 0,0 1 0,-1-1 0,0 1 0,1-1 0,-1 0 0,0 0 0,1-4 0,48-126 0,-21 58 0,-22 58 0,0 0 0,-1 0 0,-1-1 0,-1 1 0,0-1 0,2-32 0,-5 10 0,-1-1 0,-8-58 0,5 86 0,-1-1 0,-1 1 0,0 0 0,0 0 0,-2 1 0,1-1 0,-2 1 0,0 1 0,0-1 0,-15-17 0,-9-12 0,19 25 0,-1 1 0,-19-20 0,27 31 0,1 1 0,-2 0 0,1 0 0,0 0 0,-1 1 0,1 0 0,-1 0 0,0 0 0,0 1 0,0 0 0,-11-3 0,-71-14-1365,70 16-5461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3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0 24575,'0'4'0,"-1"0"0,0 0 0,0-1 0,0 1 0,0-1 0,-1 1 0,0-1 0,1 1 0,-1-1 0,0 0 0,-1 0 0,1 0 0,0 0 0,-1 0 0,0 0 0,0-1 0,-3 3 0,2-1 0,0-1 0,0 1 0,0 0 0,1 0 0,-1 0 0,1 1 0,1-1 0,-1 1 0,-4 9 0,-7 32 0,1 0 0,2 2 0,3-1 0,1 1 0,0 57 0,7-36 0,3 73 0,-1-125 0,1 1 0,0-1 0,2 0 0,0 0 0,1 0 0,1-1 0,0 0 0,16 25 0,-20-37 0,0-1 0,0 0 0,0 0 0,1 0 0,-1 0 0,1-1 0,0 1 0,-1-1 0,1 0 0,0 0 0,0 0 0,1-1 0,-1 1 0,0-1 0,0 0 0,1-1 0,6 2 0,10-1 0,0 0 0,31-4 0,-18 2 0,-32 1 0,28 0 0,-1-2 0,0 0 0,1-2 0,41-11 0,-65 13 0,-1-1 0,0 1 0,0-1 0,0 0 0,0 0 0,0 0 0,-1-1 0,1 0 0,-1 0 0,0 0 0,0 0 0,-1-1 0,1 1 0,-1-1 0,5-9 0,-4 5 0,0 0 0,0-1 0,0 1 0,-2-1 0,1 0 0,-1 0 0,0 0 0,0-10 0,0-38 0,-7-70 0,-11 54 0,7 39 0,2 13 0,-1 0 0,-1 1 0,-1 0 0,-1 1 0,-1 0 0,-1 0 0,-19-22 0,23 33 11,1 0 0,-2 1 0,1 0 0,-1 1 0,0 0 0,0 1 0,-21-10 0,-24-15-1464,39 20-5373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4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587 1 24575,'-14'0'0,"0"2"0,-1 0 0,1 0 0,0 1 0,0 1 0,1 0 0,-18 8 0,-88 52 0,98-52 0,-19 15 0,2 1 0,0 2 0,-64 69 0,91-85 0,0 1 0,1 0 0,1 1 0,0-1 0,1 2 0,-9 25 0,15-35 0,-3 7 0,0 1 0,1 0 0,1 1 0,1-1 0,0 1 0,0-1 0,2 25 0,2-16 0,1 1 0,0 0 0,15 46 0,-12-56 0,0 0 0,1-1 0,1 0 0,11 15 0,11 20 0,-28-45 0,0-1 0,1 0 0,-1 1 0,1-1 0,0 0 0,0 0 0,0-1 0,1 1 0,-1-1 0,1 1 0,-1-1 0,1 0 0,0 0 0,0-1 0,0 1 0,0-1 0,0 0 0,0 0 0,0 0 0,6 0 0,11 1 0,0-1 0,41-5 0,-22 2 0,-25 2 0,0 0 0,-1-1 0,0 0 0,1 0 0,-1-2 0,15-3 0,-24 4 0,-1 1 0,0-1 0,0 0 0,0 0 0,-1-1 0,1 1 0,0-1 0,-1 0 0,0 0 0,0 0 0,0 0 0,0-1 0,0 1 0,0-1 0,-1 1 0,0-1 0,0 0 0,0 0 0,0 0 0,2-9 0,5-20 0,-2 0 0,-1 0 0,2-57 0,-8-105 0,-3 78 0,2 86 0,-3-1 0,-7-36 0,1 15 0,-1 10-1365,5 26-5461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5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455 204 24575,'-15'2'0,"1"1"0,0 0 0,0 1 0,0 0 0,-21 11 0,16-6 0,-31 20 0,14-8 0,22-12 0,1 0 0,0 2 0,0 0 0,1 0 0,-15 18 0,-26 25 0,46-47 0,0 1 0,0 0 0,0 0 0,1 1 0,1 0 0,0 0 0,0 0 0,-6 16 0,3-4 0,1 1 0,-8 43 0,10-28 0,2-1 0,2 1 0,6 66 0,-5-97 0,1 0 0,0 0 0,0 0 0,1 0 0,-1 0 0,1 0 0,1 0 0,-1-1 0,1 1 0,0-1 0,0 1 0,1-1 0,-1 0 0,1-1 0,0 1 0,8 7 0,-5-8 0,-1 0 0,1 0 0,0-1 0,0 1 0,0-1 0,1-1 0,-1 0 0,1 0 0,-1 0 0,1-1 0,0 0 0,13 0 0,2 0 0,-1-1 0,1 0 0,0-2 0,42-8 0,-58 8 0,-1 0 0,0 0 0,0-1 0,0 0 0,0 0 0,0 0 0,-1-1 0,1 1 0,-1-1 0,0-1 0,0 1 0,-1-1 0,1 0 0,-1 0 0,0 0 0,0 0 0,-1-1 0,1 0 0,-1 0 0,-1 0 0,4-9 0,2-7 0,2-4 0,-1-1 0,-1 0 0,-1 0 0,-2-1 0,4-49 0,-7 15 0,-4 0 0,-15-107 0,12 142 0,-2 1 0,0-1 0,-12-25 0,3 5 0,14 39 0,0 0 0,0 1 0,-1-1 0,0 1 0,0 0 0,-1 0 0,0 0 0,0 0 0,0 0 0,-1 1 0,-11-12 0,7 12-55,-1-1 0,1 1 0,-1 0-1,0 1 1,-1 0 0,-17-5 0,11 3-924,0 1-5847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35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637 1541 24575,'-10'0'0,"1"-1"0,-1 0 0,0-1 0,1 0 0,-1 0 0,1-1 0,0 0 0,0-1 0,0 0 0,0 0 0,1-1 0,-1 0 0,-8-7 0,-7-8 0,1-1 0,-36-44 0,-15-14 0,56 61 0,-31-41 0,-3-4 0,28 34 0,1 0 0,2-2 0,-34-65 0,35 61 0,11 17 0,1-1 0,0 1 0,1-2 0,2 1 0,0-1 0,0 0 0,-1-27 0,2-145 0,5 124 0,-1 58 0,1-1 0,0 1 0,1-1 0,0 1 0,1 0 0,0-1 0,0 1 0,1 1 0,1-1 0,-1 0 0,2 1 0,8-13 0,-4 9 0,1 0 0,1 1 0,0 1 0,0 0 0,1 0 0,0 1 0,19-10 0,22-17 0,-41 27 0,1 0 0,0 2 0,0-1 0,1 2 0,16-7 0,101-38 0,-117 47 0,-1-1 0,0-1 0,22-14 0,-26 15 0,0 0 0,0 0 0,0 1 0,0 0 0,1 1 0,0 1 0,-1-1 0,17-2 0,14 3 0,-8 0 0,33-7 0,-38 4 0,54-3 0,-71 9 0,0 0 0,0 0 0,0 1 0,0 0 0,-1 1 0,1 0 0,20 8 0,1 6 0,-1 3 0,0 0 0,33 29 0,-54-39 0,0 0 0,-1 1 0,10 12 0,25 25 0,-21-25 0,-2 0 0,0 2 0,-1 1 0,16 28 0,17 20 0,24 28 0,52 65 0,19 12 0,-52-49 0,-30-36 0,-43-64 0,-4-6 0,26 43 0,-27-34 0,33 44 0,16-8 0,-52-51 0,1 0 0,17 16 0,-9-14 0,1 0 0,47 26 0,-46-33 0,0 0 0,1-2 0,0 0 0,1-2 0,0-1 0,33 4 0,10-5 0,137-6 0,-88-2 0,-96 1 0,1-1 0,-1-1 0,1 0 0,-1-2 0,-1-1 0,1-1 0,-1-1 0,0-1 0,36-21 0,-33 16 0,-3 2 0,39-28 0,-54 35 0,-1-1 0,0-1 0,-1 1 0,0-1 0,0 0 0,0-1 0,-1 0 0,9-15 0,-4 0 0,0-1 0,-2 0 0,0 0 0,-2-1 0,5-35 0,0 1 0,-6 36 0,-1-1 0,1-30 0,-4 36 0,-3-103 0,0 107 0,0-1 0,-1 1 0,0 0 0,-1 0 0,0 0 0,-9-16 0,-6-5 0,-1 2 0,-46-57 0,44 62 0,3-6 0,16 28 0,-1 0 0,1-1 0,-1 1 0,-7-8 0,-53-61 0,-45-45 0,95 108 0,2 0 0,0 1 0,-26-17 0,32 24 0,0 1 0,0 0 0,0 1 0,-1-1 0,1 1 0,-1 0 0,0 1 0,0 0 0,-13-1 0,-286 2 0,134 2 0,153-1 0,-1 1 0,1 0 0,-1 1 0,1 2 0,-33 11 0,-90 46 0,88-37 0,-40 25 0,-12 6 0,93-49 0,1 0 0,-1 0 0,-18 17 0,-18 10 0,-72 46 0,63-29 0,-2 0 0,-114 52 0,87-54 0,60-32 0,-27 24 0,12-9 0,20-18 0,-1 0 0,-1-2 0,-28 11 0,-36 20 0,56-25 0,16-7 0,0-2 0,-1 0 0,-24 9 0,-12 5 0,41-17 0,-1 0 0,0-1 0,-24 6 0,13-5-455,0 1 0,-30 13 0,46-17-6371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3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0 24575,'0'4'0,"-1"0"0,0 0 0,0-1 0,0 1 0,0-1 0,-1 1 0,0-1 0,1 1 0,-1-1 0,0 0 0,-1 0 0,1 0 0,0 0 0,-1 0 0,0 0 0,0-1 0,-3 3 0,2-1 0,0-1 0,0 1 0,0 0 0,1 0 0,-1 0 0,1 1 0,1-1 0,-1 1 0,-4 9 0,-7 32 0,1 0 0,2 2 0,3-1 0,1 1 0,0 57 0,7-36 0,3 73 0,-1-125 0,1 1 0,0-1 0,2 0 0,0 0 0,1 0 0,1-1 0,0 0 0,16 25 0,-20-37 0,0-1 0,0 0 0,0 0 0,1 0 0,-1 0 0,1-1 0,0 1 0,-1-1 0,1 0 0,0 0 0,0 0 0,1-1 0,-1 1 0,0-1 0,0 0 0,1-1 0,6 2 0,10-1 0,0 0 0,31-4 0,-18 2 0,-32 1 0,28 0 0,-1-2 0,0 0 0,1-2 0,41-11 0,-65 13 0,-1-1 0,0 1 0,0-1 0,0 0 0,0 0 0,0 0 0,-1-1 0,1 0 0,-1 0 0,0 0 0,0 0 0,-1-1 0,1 1 0,-1-1 0,5-9 0,-4 5 0,0 0 0,0-1 0,0 1 0,-2-1 0,1 0 0,-1 0 0,0 0 0,0-10 0,0-38 0,-7-70 0,-11 54 0,7 39 0,2 13 0,-1 0 0,-1 1 0,-1 0 0,-1 1 0,-1 0 0,-1 0 0,-19-22 0,23 33 11,1 0 0,-2 1 0,1 0 0,-1 1 0,0 0 0,0 1 0,-21-10 0,-24-15-1464,39 20-5373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38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1299 1911 24575,'-35'0'0,"1"1"0,-1 1 0,-57 12 0,60-8 0,1-2 0,-1-1 0,0-1 0,0-2 0,-35-4 0,34-1 0,0-2 0,0-1 0,-35-14 0,20 7 0,9 2 0,1 0 0,1-3 0,-50-28 0,69 34 0,1-1 0,0 0 0,1-2 0,0 0 0,1 0 0,0-2 0,-20-25 0,-15-23 0,33 43 0,0-1 0,-18-33 0,23 33 0,-1 0 0,-18-46 0,24 51 0,0 1 0,-16-26 0,14 28 0,1 0 0,1-1 0,-10-27 0,15 33 0,-11-31 0,1 0 0,2-1 0,2 0 0,2 0 0,-1-46 0,7 79 0,0-38 0,9-76 0,-6 108 0,-1-1 0,2 1 0,0 0 0,0 0 0,1 0 0,1 0 0,0 1 0,1 0 0,0 0 0,9-11 0,-1 3 0,18-31 0,-24 34 0,1 2 0,0 0 0,1 0 0,19-19 0,3 6 0,2 1 0,72-43 0,-59 40 0,-12 4 0,-28 20 0,0-1 0,1 2 0,0-1 0,17-8 0,76-40 0,-44 24 0,-35 17 0,2 1 0,31-12 0,-34 17 0,1 1 0,0 0 0,0 2 0,0 1 0,43-1 0,-57 4 0,1 0 0,0 1 0,0 0 0,0 0 0,-1 1 0,1 1 0,-1-1 0,1 2 0,-1-1 0,12 7 0,48 24 0,-21-11 0,49 32 0,-10-1 0,51 35 0,-81-51 0,-34-24 0,-1 1 0,-1 1 0,21 20 0,238 239 0,-231-222 0,37 36 0,45 42 0,-82-81 0,12 11 0,-34-37 0,23 27 0,26 24 0,61 41 0,-129-110 0,1 0 0,-1 0 0,1-1 0,0 0 0,0-1 0,1 0 0,-1 0 0,1-1 0,0 0 0,0-1 0,20 3 0,9-3 0,72-3 0,-47-1 0,-44 0 0,0 0 0,0-1 0,0-1 0,33-12 0,-29 8 0,0 2 0,36-6 0,-46 10 0,0 0 0,0-1 0,-1-1 0,1 0 0,-1 0 0,1-2 0,-2 0 0,21-12 0,-25 13 0,0 0 0,-1-1 0,0 0 0,0-1 0,-1 1 0,1-1 0,-1 0 0,-1-1 0,1 1 0,-1-1 0,-1 0 0,0-1 0,7-17 0,-4 3 0,-1-1 0,0-1 0,-2 1 0,-1-1 0,0-35 0,-2-3 0,-4-86 0,-12 68 0,4 29 0,7 35 0,-1 0 0,0 1 0,-1 0 0,-16-29 0,-10-28 0,-22-60 0,42 100 0,-2 2 0,-36-60 0,-1-2 0,44 81 0,0 1 0,0 0 0,-17-19 0,-9-13 0,30 39 0,0 0 0,0 1 0,0 0 0,-1-1 0,1 1 0,-1 0 0,0 1 0,0-1 0,0 1 0,0-1 0,0 1 0,-1 1 0,1-1 0,-1 0 0,1 1 0,-1 0 0,1 0 0,-6 0 0,-12-1 0,0 1 0,-38 4 0,22-1 0,-26-3 0,-42 3 0,95-1 0,0 0 0,0 1 0,1 0 0,-1 1 0,0 1 0,1-1 0,-12 7 0,-3 2 0,-32 11 0,-7 3 0,-1 2 0,-45 23 0,83-36 0,2 1 0,0 1 0,1 1 0,-39 38 0,60-53 0,-25 26 0,1 1 0,-32 46 0,-5 9 0,34-47 0,-4 10 0,19-26 0,-26 29 0,29-36 0,1 1 0,1 0 0,0 1 0,1 0 0,-11 29 0,-15 26 0,-21 49 0,50-106 0,-37 72 0,34-66 0,-23 37 0,21-39 0,-18 40 0,20-37 0,-2-1 0,-1 0 0,-25 35 0,19-32 0,-21 41 0,-28 64 0,38-80-1365,20-36-5461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50:31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0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1 24575,'-16'1'0,"1"0"0,-1 2 0,1 0 0,0 1 0,-1 0 0,2 1 0,-1 1 0,1 0 0,0 1 0,-16 11 0,3-4 0,18-9 0,0-1 0,0 2 0,1-1 0,-9 8 0,14-10 0,0 0 0,1 0 0,-1 1 0,0-1 0,1 1 0,0-1 0,0 1 0,0 0 0,0 0 0,1 0 0,-1 0 0,1 1 0,-1 4 0,-2 24 0,1 1 0,2 0 0,4 47 0,0-1 0,-1-50 0,1 0 0,9 38 0,-2-12 0,-9-49 0,0-1 0,1 0 0,-1 0 0,1 0 0,1 0 0,-1 0 0,1-1 0,0 1 0,0-1 0,0 1 0,1-1 0,0 0 0,0-1 0,0 1 0,0-1 0,1 1 0,0-1 0,5 3 0,-1-2 0,-1-1 0,1 0 0,0 0 0,0-1 0,1 0 0,-1-1 0,0 0 0,1-1 0,0 0 0,18 0 0,-16 0 0,1-1 0,0 0 0,-1-1 0,1-1 0,-1 0 0,0 0 0,1-1 0,-1-1 0,-1 0 0,17-8 0,124-58 0,-148 68 0,0-1 0,-1 1 0,1-1 0,-1 0 0,1 0 0,-1 0 0,0 0 0,0-1 0,-1 1 0,1-1 0,-1 0 0,3-4 0,21-54 0,-16 37 0,-6 11 0,0 0 0,0 0 0,-1 0 0,-1 0 0,1-26 0,-3 6 0,-5-43 0,3 63 0,-1 1 0,-1 0 0,-1-1 0,0 1 0,0 1 0,-1-1 0,-1 1 0,0 0 0,-1 1 0,0 0 0,-11-12 0,13 16-68,-1 0 0,0 0-1,0 1 1,0-1 0,-1 2 0,0-1-1,-1 1 1,1 0 0,-1 1 0,0 0-1,0 1 1,0-1 0,0 2 0,-1-1-1,1 1 1,-1 1 0,0 0-1,1 0 1,-15 1 0,1 0-6758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0 24575,'-8'1'0,"-1"-1"0,1 1 0,0 1 0,0-1 0,0 2 0,0-1 0,0 1 0,1 0 0,-1 0 0,1 1 0,0 0 0,0 0 0,0 1 0,0 0 0,1 0 0,0 1 0,0 0 0,0 0 0,1 0 0,0 1 0,0-1 0,-5 12 0,0 0 0,3-5 0,0 0 0,1 0 0,0 0 0,2 1 0,-5 15 0,0 18 0,1 0 0,3 0 0,0 49 0,6-53 0,1-1 0,12 59 0,-6-62 0,1 0 0,2 0 0,31 70 0,-26-74 0,-12-22 0,2-2 0,-1 1 0,2 0 0,-1-1 0,2 0 0,-1-1 0,13 13 0,-15-17 0,1-1 0,-1 0 0,1 0 0,0 0 0,1-1 0,-1 0 0,1 0 0,-1 0 0,1-1 0,1 0 0,-1 0 0,0-1 0,1 0 0,-1-1 0,1 1 0,-1-1 0,1-1 0,-1 1 0,1-1 0,0-1 0,-1 0 0,16-3 0,-14 2 0,2 0 0,-1-1 0,1 0 0,-1-1 0,13-6 0,-20 8 0,1-1 0,-1 1 0,1-1 0,-1 0 0,0 0 0,0 0 0,0-1 0,0 1 0,-1-1 0,0 1 0,1-1 0,-1 0 0,0 0 0,1-4 0,48-126 0,-21 58 0,-22 58 0,0 0 0,-1 0 0,-1-1 0,-1 1 0,0-1 0,2-32 0,-5 10 0,-1-1 0,-8-58 0,5 86 0,-1-1 0,-1 1 0,0 0 0,0 0 0,-2 1 0,1-1 0,-2 1 0,0 1 0,0-1 0,-15-17 0,-9-12 0,19 25 0,-1 1 0,-19-20 0,27 31 0,1 1 0,-2 0 0,1 0 0,0 0 0,-1 1 0,1 0 0,-1 0 0,0 0 0,0 1 0,0 0 0,-11-3 0,-71-14-1365,70 16-5461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3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0 24575,'0'4'0,"-1"0"0,0 0 0,0-1 0,0 1 0,0-1 0,-1 1 0,0-1 0,1 1 0,-1-1 0,0 0 0,-1 0 0,1 0 0,0 0 0,-1 0 0,0 0 0,0-1 0,-3 3 0,2-1 0,0-1 0,0 1 0,0 0 0,1 0 0,-1 0 0,1 1 0,1-1 0,-1 1 0,-4 9 0,-7 32 0,1 0 0,2 2 0,3-1 0,1 1 0,0 57 0,7-36 0,3 73 0,-1-125 0,1 1 0,0-1 0,2 0 0,0 0 0,1 0 0,1-1 0,0 0 0,16 25 0,-20-37 0,0-1 0,0 0 0,0 0 0,1 0 0,-1 0 0,1-1 0,0 1 0,-1-1 0,1 0 0,0 0 0,0 0 0,1-1 0,-1 1 0,0-1 0,0 0 0,1-1 0,6 2 0,10-1 0,0 0 0,31-4 0,-18 2 0,-32 1 0,28 0 0,-1-2 0,0 0 0,1-2 0,41-11 0,-65 13 0,-1-1 0,0 1 0,0-1 0,0 0 0,0 0 0,0 0 0,-1-1 0,1 0 0,-1 0 0,0 0 0,0 0 0,-1-1 0,1 1 0,-1-1 0,5-9 0,-4 5 0,0 0 0,0-1 0,0 1 0,-2-1 0,1 0 0,-1 0 0,0 0 0,0-10 0,0-38 0,-7-70 0,-11 54 0,7 39 0,2 13 0,-1 0 0,-1 1 0,-1 0 0,-1 1 0,-1 0 0,-1 0 0,-19-22 0,23 33 11,1 0 0,-2 1 0,1 0 0,-1 1 0,0 0 0,0 1 0,-21-10 0,-24-15-1464,39 20-5373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4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587 1 24575,'-14'0'0,"0"2"0,-1 0 0,1 0 0,0 1 0,0 1 0,1 0 0,-18 8 0,-88 52 0,98-52 0,-19 15 0,2 1 0,0 2 0,-64 69 0,91-85 0,0 1 0,1 0 0,1 1 0,0-1 0,1 2 0,-9 25 0,15-35 0,-3 7 0,0 1 0,1 0 0,1 1 0,1-1 0,0 1 0,0-1 0,2 25 0,2-16 0,1 1 0,0 0 0,15 46 0,-12-56 0,0 0 0,1-1 0,1 0 0,11 15 0,11 20 0,-28-45 0,0-1 0,1 0 0,-1 1 0,1-1 0,0 0 0,0 0 0,0-1 0,1 1 0,-1-1 0,1 1 0,-1-1 0,1 0 0,0 0 0,0-1 0,0 1 0,0-1 0,0 0 0,0 0 0,0 0 0,6 0 0,11 1 0,0-1 0,41-5 0,-22 2 0,-25 2 0,0 0 0,-1-1 0,0 0 0,1 0 0,-1-2 0,15-3 0,-24 4 0,-1 1 0,0-1 0,0 0 0,0 0 0,-1-1 0,1 1 0,0-1 0,-1 0 0,0 0 0,0 0 0,0 0 0,0-1 0,0 1 0,0-1 0,-1 1 0,0-1 0,0 0 0,0 0 0,0 0 0,2-9 0,5-20 0,-2 0 0,-1 0 0,2-57 0,-8-105 0,-3 78 0,2 86 0,-3-1 0,-7-36 0,1 15 0,-1 10-1365,5 26-5461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5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455 204 24575,'-15'2'0,"1"1"0,0 0 0,0 1 0,0 0 0,-21 11 0,16-6 0,-31 20 0,14-8 0,22-12 0,1 0 0,0 2 0,0 0 0,1 0 0,-15 18 0,-26 25 0,46-47 0,0 1 0,0 0 0,0 0 0,1 1 0,1 0 0,0 0 0,0 0 0,-6 16 0,3-4 0,1 1 0,-8 43 0,10-28 0,2-1 0,2 1 0,6 66 0,-5-97 0,1 0 0,0 0 0,0 0 0,1 0 0,-1 0 0,1 0 0,1 0 0,-1-1 0,1 1 0,0-1 0,0 1 0,1-1 0,-1 0 0,1-1 0,0 1 0,8 7 0,-5-8 0,-1 0 0,1 0 0,0-1 0,0 1 0,0-1 0,1-1 0,-1 0 0,1 0 0,-1 0 0,1-1 0,0 0 0,13 0 0,2 0 0,-1-1 0,1 0 0,0-2 0,42-8 0,-58 8 0,-1 0 0,0 0 0,0-1 0,0 0 0,0 0 0,0 0 0,-1-1 0,1 1 0,-1-1 0,0-1 0,0 1 0,-1-1 0,1 0 0,-1 0 0,0 0 0,0 0 0,-1-1 0,1 0 0,-1 0 0,-1 0 0,4-9 0,2-7 0,2-4 0,-1-1 0,-1 0 0,-1 0 0,-2-1 0,4-49 0,-7 15 0,-4 0 0,-15-107 0,12 142 0,-2 1 0,0-1 0,-12-25 0,3 5 0,14 39 0,0 0 0,0 1 0,-1-1 0,0 1 0,0 0 0,-1 0 0,0 0 0,0 0 0,0 0 0,-1 1 0,-11-12 0,7 12-55,-1-1 0,1 1 0,-1 0-1,0 1 1,-1 0 0,-17-5 0,11 3-924,0 1-5847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35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637 1541 24575,'-10'0'0,"1"-1"0,-1 0 0,0-1 0,1 0 0,-1 0 0,1-1 0,0 0 0,0-1 0,0 0 0,0 0 0,1-1 0,-1 0 0,-8-7 0,-7-8 0,1-1 0,-36-44 0,-15-14 0,56 61 0,-31-41 0,-3-4 0,28 34 0,1 0 0,2-2 0,-34-65 0,35 61 0,11 17 0,1-1 0,0 1 0,1-2 0,2 1 0,0-1 0,0 0 0,-1-27 0,2-145 0,5 124 0,-1 58 0,1-1 0,0 1 0,1-1 0,0 1 0,1 0 0,0-1 0,0 1 0,1 1 0,1-1 0,-1 0 0,2 1 0,8-13 0,-4 9 0,1 0 0,1 1 0,0 1 0,0 0 0,1 0 0,0 1 0,19-10 0,22-17 0,-41 27 0,1 0 0,0 2 0,0-1 0,1 2 0,16-7 0,101-38 0,-117 47 0,-1-1 0,0-1 0,22-14 0,-26 15 0,0 0 0,0 0 0,0 1 0,0 0 0,1 1 0,0 1 0,-1-1 0,17-2 0,14 3 0,-8 0 0,33-7 0,-38 4 0,54-3 0,-71 9 0,0 0 0,0 0 0,0 1 0,0 0 0,-1 1 0,1 0 0,20 8 0,1 6 0,-1 3 0,0 0 0,33 29 0,-54-39 0,0 0 0,-1 1 0,10 12 0,25 25 0,-21-25 0,-2 0 0,0 2 0,-1 1 0,16 28 0,17 20 0,24 28 0,52 65 0,19 12 0,-52-49 0,-30-36 0,-43-64 0,-4-6 0,26 43 0,-27-34 0,33 44 0,16-8 0,-52-51 0,1 0 0,17 16 0,-9-14 0,1 0 0,47 26 0,-46-33 0,0 0 0,1-2 0,0 0 0,1-2 0,0-1 0,33 4 0,10-5 0,137-6 0,-88-2 0,-96 1 0,1-1 0,-1-1 0,1 0 0,-1-2 0,-1-1 0,1-1 0,-1-1 0,0-1 0,36-21 0,-33 16 0,-3 2 0,39-28 0,-54 35 0,-1-1 0,0-1 0,-1 1 0,0-1 0,0 0 0,0-1 0,-1 0 0,9-15 0,-4 0 0,0-1 0,-2 0 0,0 0 0,-2-1 0,5-35 0,0 1 0,-6 36 0,-1-1 0,1-30 0,-4 36 0,-3-103 0,0 107 0,0-1 0,-1 1 0,0 0 0,-1 0 0,0 0 0,-9-16 0,-6-5 0,-1 2 0,-46-57 0,44 62 0,3-6 0,16 28 0,-1 0 0,1-1 0,-1 1 0,-7-8 0,-53-61 0,-45-45 0,95 108 0,2 0 0,0 1 0,-26-17 0,32 24 0,0 1 0,0 0 0,0 1 0,-1-1 0,1 1 0,-1 0 0,0 1 0,0 0 0,-13-1 0,-286 2 0,134 2 0,153-1 0,-1 1 0,1 0 0,-1 1 0,1 2 0,-33 11 0,-90 46 0,88-37 0,-40 25 0,-12 6 0,93-49 0,1 0 0,-1 0 0,-18 17 0,-18 10 0,-72 46 0,63-29 0,-2 0 0,-114 52 0,87-54 0,60-32 0,-27 24 0,12-9 0,20-18 0,-1 0 0,-1-2 0,-28 11 0,-36 20 0,56-25 0,16-7 0,0-2 0,-1 0 0,-24 9 0,-12 5 0,41-17 0,-1 0 0,0-1 0,-24 6 0,13-5-455,0 1 0,-30 13 0,46-17-6371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38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1299 1911 24575,'-35'0'0,"1"1"0,-1 1 0,-57 12 0,60-8 0,1-2 0,-1-1 0,0-1 0,0-2 0,-35-4 0,34-1 0,0-2 0,0-1 0,-35-14 0,20 7 0,9 2 0,1 0 0,1-3 0,-50-28 0,69 34 0,1-1 0,0 0 0,1-2 0,0 0 0,1 0 0,0-2 0,-20-25 0,-15-23 0,33 43 0,0-1 0,-18-33 0,23 33 0,-1 0 0,-18-46 0,24 51 0,0 1 0,-16-26 0,14 28 0,1 0 0,1-1 0,-10-27 0,15 33 0,-11-31 0,1 0 0,2-1 0,2 0 0,2 0 0,-1-46 0,7 79 0,0-38 0,9-76 0,-6 108 0,-1-1 0,2 1 0,0 0 0,0 0 0,1 0 0,1 0 0,0 1 0,1 0 0,0 0 0,9-11 0,-1 3 0,18-31 0,-24 34 0,1 2 0,0 0 0,1 0 0,19-19 0,3 6 0,2 1 0,72-43 0,-59 40 0,-12 4 0,-28 20 0,0-1 0,1 2 0,0-1 0,17-8 0,76-40 0,-44 24 0,-35 17 0,2 1 0,31-12 0,-34 17 0,1 1 0,0 0 0,0 2 0,0 1 0,43-1 0,-57 4 0,1 0 0,0 1 0,0 0 0,0 0 0,-1 1 0,1 1 0,-1-1 0,1 2 0,-1-1 0,12 7 0,48 24 0,-21-11 0,49 32 0,-10-1 0,51 35 0,-81-51 0,-34-24 0,-1 1 0,-1 1 0,21 20 0,238 239 0,-231-222 0,37 36 0,45 42 0,-82-81 0,12 11 0,-34-37 0,23 27 0,26 24 0,61 41 0,-129-110 0,1 0 0,-1 0 0,1-1 0,0 0 0,0-1 0,1 0 0,-1 0 0,1-1 0,0 0 0,0-1 0,20 3 0,9-3 0,72-3 0,-47-1 0,-44 0 0,0 0 0,0-1 0,0-1 0,33-12 0,-29 8 0,0 2 0,36-6 0,-46 10 0,0 0 0,0-1 0,-1-1 0,1 0 0,-1 0 0,1-2 0,-2 0 0,21-12 0,-25 13 0,0 0 0,-1-1 0,0 0 0,0-1 0,-1 1 0,1-1 0,-1 0 0,-1-1 0,1 1 0,-1-1 0,-1 0 0,0-1 0,7-17 0,-4 3 0,-1-1 0,0-1 0,-2 1 0,-1-1 0,0-35 0,-2-3 0,-4-86 0,-12 68 0,4 29 0,7 35 0,-1 0 0,0 1 0,-1 0 0,-16-29 0,-10-28 0,-22-60 0,42 100 0,-2 2 0,-36-60 0,-1-2 0,44 81 0,0 1 0,0 0 0,-17-19 0,-9-13 0,30 39 0,0 0 0,0 1 0,0 0 0,-1-1 0,1 1 0,-1 0 0,0 1 0,0-1 0,0 1 0,0-1 0,0 1 0,-1 1 0,1-1 0,-1 0 0,1 1 0,-1 0 0,1 0 0,-6 0 0,-12-1 0,0 1 0,-38 4 0,22-1 0,-26-3 0,-42 3 0,95-1 0,0 0 0,0 1 0,1 0 0,-1 1 0,0 1 0,1-1 0,-12 7 0,-3 2 0,-32 11 0,-7 3 0,-1 2 0,-45 23 0,83-36 0,2 1 0,0 1 0,1 1 0,-39 38 0,60-53 0,-25 26 0,1 1 0,-32 46 0,-5 9 0,34-47 0,-4 10 0,19-26 0,-26 29 0,29-36 0,1 1 0,1 0 0,0 1 0,1 0 0,-11 29 0,-15 26 0,-21 49 0,50-106 0,-37 72 0,34-66 0,-23 37 0,21-39 0,-18 40 0,20-37 0,-2-1 0,-1 0 0,-25 35 0,19-32 0,-21 41 0,-28 64 0,38-80-1365,20-36-5461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50:31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4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587 1 24575,'-14'0'0,"0"2"0,-1 0 0,1 0 0,0 1 0,0 1 0,1 0 0,-18 8 0,-88 52 0,98-52 0,-19 15 0,2 1 0,0 2 0,-64 69 0,91-85 0,0 1 0,1 0 0,1 1 0,0-1 0,1 2 0,-9 25 0,15-35 0,-3 7 0,0 1 0,1 0 0,1 1 0,1-1 0,0 1 0,0-1 0,2 25 0,2-16 0,1 1 0,0 0 0,15 46 0,-12-56 0,0 0 0,1-1 0,1 0 0,11 15 0,11 20 0,-28-45 0,0-1 0,1 0 0,-1 1 0,1-1 0,0 0 0,0 0 0,0-1 0,1 1 0,-1-1 0,1 1 0,-1-1 0,1 0 0,0 0 0,0-1 0,0 1 0,0-1 0,0 0 0,0 0 0,0 0 0,6 0 0,11 1 0,0-1 0,41-5 0,-22 2 0,-25 2 0,0 0 0,-1-1 0,0 0 0,1 0 0,-1-2 0,15-3 0,-24 4 0,-1 1 0,0-1 0,0 0 0,0 0 0,-1-1 0,1 1 0,0-1 0,-1 0 0,0 0 0,0 0 0,0 0 0,0-1 0,0 1 0,0-1 0,-1 1 0,0-1 0,0 0 0,0 0 0,0 0 0,2-9 0,5-20 0,-2 0 0,-1 0 0,2-57 0,-8-105 0,-3 78 0,2 86 0,-3-1 0,-7-36 0,1 15 0,-1 10-1365,5 26-5461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0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1 24575,'-16'1'0,"1"0"0,-1 2 0,1 0 0,0 1 0,-1 0 0,2 1 0,-1 1 0,1 0 0,0 1 0,-16 11 0,3-4 0,18-9 0,0-1 0,0 2 0,1-1 0,-9 8 0,14-10 0,0 0 0,1 0 0,-1 1 0,0-1 0,1 1 0,0-1 0,0 1 0,0 0 0,0 0 0,1 0 0,-1 0 0,1 1 0,-1 4 0,-2 24 0,1 1 0,2 0 0,4 47 0,0-1 0,-1-50 0,1 0 0,9 38 0,-2-12 0,-9-49 0,0-1 0,1 0 0,-1 0 0,1 0 0,1 0 0,-1 0 0,1-1 0,0 1 0,0-1 0,0 1 0,1-1 0,0 0 0,0-1 0,0 1 0,0-1 0,1 1 0,0-1 0,5 3 0,-1-2 0,-1-1 0,1 0 0,0 0 0,0-1 0,1 0 0,-1-1 0,0 0 0,1-1 0,0 0 0,18 0 0,-16 0 0,1-1 0,0 0 0,-1-1 0,1-1 0,-1 0 0,0 0 0,1-1 0,-1-1 0,-1 0 0,17-8 0,124-58 0,-148 68 0,0-1 0,-1 1 0,1-1 0,-1 0 0,1 0 0,-1 0 0,0 0 0,0-1 0,-1 1 0,1-1 0,-1 0 0,3-4 0,21-54 0,-16 37 0,-6 11 0,0 0 0,0 0 0,-1 0 0,-1 0 0,1-26 0,-3 6 0,-5-43 0,3 63 0,-1 1 0,-1 0 0,-1-1 0,0 1 0,0 1 0,-1-1 0,-1 1 0,0 0 0,-1 1 0,0 0 0,-11-12 0,13 16-68,-1 0 0,0 0-1,0 1 1,0-1 0,-1 2 0,0-1-1,-1 1 1,1 0 0,-1 1 0,0 0-1,0 1 1,0-1 0,0 2 0,-1-1-1,1 1 1,-1 1 0,0 0-1,1 0 1,-15 1 0,1 0-6758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0 24575,'-8'1'0,"-1"-1"0,1 1 0,0 1 0,0-1 0,0 2 0,0-1 0,0 1 0,1 0 0,-1 0 0,1 1 0,0 0 0,0 0 0,0 1 0,0 0 0,1 0 0,0 1 0,0 0 0,0 0 0,1 0 0,0 1 0,0-1 0,-5 12 0,0 0 0,3-5 0,0 0 0,1 0 0,0 0 0,2 1 0,-5 15 0,0 18 0,1 0 0,3 0 0,0 49 0,6-53 0,1-1 0,12 59 0,-6-62 0,1 0 0,2 0 0,31 70 0,-26-74 0,-12-22 0,2-2 0,-1 1 0,2 0 0,-1-1 0,2 0 0,-1-1 0,13 13 0,-15-17 0,1-1 0,-1 0 0,1 0 0,0 0 0,1-1 0,-1 0 0,1 0 0,-1 0 0,1-1 0,1 0 0,-1 0 0,0-1 0,1 0 0,-1-1 0,1 1 0,-1-1 0,1-1 0,-1 1 0,1-1 0,0-1 0,-1 0 0,16-3 0,-14 2 0,2 0 0,-1-1 0,1 0 0,-1-1 0,13-6 0,-20 8 0,1-1 0,-1 1 0,1-1 0,-1 0 0,0 0 0,0 0 0,0-1 0,0 1 0,-1-1 0,0 1 0,1-1 0,-1 0 0,0 0 0,1-4 0,48-126 0,-21 58 0,-22 58 0,0 0 0,-1 0 0,-1-1 0,-1 1 0,0-1 0,2-32 0,-5 10 0,-1-1 0,-8-58 0,5 86 0,-1-1 0,-1 1 0,0 0 0,0 0 0,-2 1 0,1-1 0,-2 1 0,0 1 0,0-1 0,-15-17 0,-9-12 0,19 25 0,-1 1 0,-19-20 0,27 31 0,1 1 0,-2 0 0,1 0 0,0 0 0,-1 1 0,1 0 0,-1 0 0,0 0 0,0 1 0,0 0 0,-11-3 0,-71-14-1365,70 16-5461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3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0 24575,'0'4'0,"-1"0"0,0 0 0,0-1 0,0 1 0,0-1 0,-1 1 0,0-1 0,1 1 0,-1-1 0,0 0 0,-1 0 0,1 0 0,0 0 0,-1 0 0,0 0 0,0-1 0,-3 3 0,2-1 0,0-1 0,0 1 0,0 0 0,1 0 0,-1 0 0,1 1 0,1-1 0,-1 1 0,-4 9 0,-7 32 0,1 0 0,2 2 0,3-1 0,1 1 0,0 57 0,7-36 0,3 73 0,-1-125 0,1 1 0,0-1 0,2 0 0,0 0 0,1 0 0,1-1 0,0 0 0,16 25 0,-20-37 0,0-1 0,0 0 0,0 0 0,1 0 0,-1 0 0,1-1 0,0 1 0,-1-1 0,1 0 0,0 0 0,0 0 0,1-1 0,-1 1 0,0-1 0,0 0 0,1-1 0,6 2 0,10-1 0,0 0 0,31-4 0,-18 2 0,-32 1 0,28 0 0,-1-2 0,0 0 0,1-2 0,41-11 0,-65 13 0,-1-1 0,0 1 0,0-1 0,0 0 0,0 0 0,0 0 0,-1-1 0,1 0 0,-1 0 0,0 0 0,0 0 0,-1-1 0,1 1 0,-1-1 0,5-9 0,-4 5 0,0 0 0,0-1 0,0 1 0,-2-1 0,1 0 0,-1 0 0,0 0 0,0-10 0,0-38 0,-7-70 0,-11 54 0,7 39 0,2 13 0,-1 0 0,-1 1 0,-1 0 0,-1 1 0,-1 0 0,-1 0 0,-19-22 0,23 33 11,1 0 0,-2 1 0,1 0 0,-1 1 0,0 0 0,0 1 0,-21-10 0,-24-15-1464,39 20-5373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4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587 1 24575,'-14'0'0,"0"2"0,-1 0 0,1 0 0,0 1 0,0 1 0,1 0 0,-18 8 0,-88 52 0,98-52 0,-19 15 0,2 1 0,0 2 0,-64 69 0,91-85 0,0 1 0,1 0 0,1 1 0,0-1 0,1 2 0,-9 25 0,15-35 0,-3 7 0,0 1 0,1 0 0,1 1 0,1-1 0,0 1 0,0-1 0,2 25 0,2-16 0,1 1 0,0 0 0,15 46 0,-12-56 0,0 0 0,1-1 0,1 0 0,11 15 0,11 20 0,-28-45 0,0-1 0,1 0 0,-1 1 0,1-1 0,0 0 0,0 0 0,0-1 0,1 1 0,-1-1 0,1 1 0,-1-1 0,1 0 0,0 0 0,0-1 0,0 1 0,0-1 0,0 0 0,0 0 0,0 0 0,6 0 0,11 1 0,0-1 0,41-5 0,-22 2 0,-25 2 0,0 0 0,-1-1 0,0 0 0,1 0 0,-1-2 0,15-3 0,-24 4 0,-1 1 0,0-1 0,0 0 0,0 0 0,-1-1 0,1 1 0,0-1 0,-1 0 0,0 0 0,0 0 0,0 0 0,0-1 0,0 1 0,0-1 0,-1 1 0,0-1 0,0 0 0,0 0 0,0 0 0,2-9 0,5-20 0,-2 0 0,-1 0 0,2-57 0,-8-105 0,-3 78 0,2 86 0,-3-1 0,-7-36 0,1 15 0,-1 10-1365,5 26-5461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5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455 204 24575,'-15'2'0,"1"1"0,0 0 0,0 1 0,0 0 0,-21 11 0,16-6 0,-31 20 0,14-8 0,22-12 0,1 0 0,0 2 0,0 0 0,1 0 0,-15 18 0,-26 25 0,46-47 0,0 1 0,0 0 0,0 0 0,1 1 0,1 0 0,0 0 0,0 0 0,-6 16 0,3-4 0,1 1 0,-8 43 0,10-28 0,2-1 0,2 1 0,6 66 0,-5-97 0,1 0 0,0 0 0,0 0 0,1 0 0,-1 0 0,1 0 0,1 0 0,-1-1 0,1 1 0,0-1 0,0 1 0,1-1 0,-1 0 0,1-1 0,0 1 0,8 7 0,-5-8 0,-1 0 0,1 0 0,0-1 0,0 1 0,0-1 0,1-1 0,-1 0 0,1 0 0,-1 0 0,1-1 0,0 0 0,13 0 0,2 0 0,-1-1 0,1 0 0,0-2 0,42-8 0,-58 8 0,-1 0 0,0 0 0,0-1 0,0 0 0,0 0 0,0 0 0,-1-1 0,1 1 0,-1-1 0,0-1 0,0 1 0,-1-1 0,1 0 0,-1 0 0,0 0 0,0 0 0,-1-1 0,1 0 0,-1 0 0,-1 0 0,4-9 0,2-7 0,2-4 0,-1-1 0,-1 0 0,-1 0 0,-2-1 0,4-49 0,-7 15 0,-4 0 0,-15-107 0,12 142 0,-2 1 0,0-1 0,-12-25 0,3 5 0,14 39 0,0 0 0,0 1 0,-1-1 0,0 1 0,0 0 0,-1 0 0,0 0 0,0 0 0,0 0 0,-1 1 0,-11-12 0,7 12-55,-1-1 0,1 1 0,-1 0-1,0 1 1,-1 0 0,-17-5 0,11 3-924,0 1-5847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35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637 1541 24575,'-10'0'0,"1"-1"0,-1 0 0,0-1 0,1 0 0,-1 0 0,1-1 0,0 0 0,0-1 0,0 0 0,0 0 0,1-1 0,-1 0 0,-8-7 0,-7-8 0,1-1 0,-36-44 0,-15-14 0,56 61 0,-31-41 0,-3-4 0,28 34 0,1 0 0,2-2 0,-34-65 0,35 61 0,11 17 0,1-1 0,0 1 0,1-2 0,2 1 0,0-1 0,0 0 0,-1-27 0,2-145 0,5 124 0,-1 58 0,1-1 0,0 1 0,1-1 0,0 1 0,1 0 0,0-1 0,0 1 0,1 1 0,1-1 0,-1 0 0,2 1 0,8-13 0,-4 9 0,1 0 0,1 1 0,0 1 0,0 0 0,1 0 0,0 1 0,19-10 0,22-17 0,-41 27 0,1 0 0,0 2 0,0-1 0,1 2 0,16-7 0,101-38 0,-117 47 0,-1-1 0,0-1 0,22-14 0,-26 15 0,0 0 0,0 0 0,0 1 0,0 0 0,1 1 0,0 1 0,-1-1 0,17-2 0,14 3 0,-8 0 0,33-7 0,-38 4 0,54-3 0,-71 9 0,0 0 0,0 0 0,0 1 0,0 0 0,-1 1 0,1 0 0,20 8 0,1 6 0,-1 3 0,0 0 0,33 29 0,-54-39 0,0 0 0,-1 1 0,10 12 0,25 25 0,-21-25 0,-2 0 0,0 2 0,-1 1 0,16 28 0,17 20 0,24 28 0,52 65 0,19 12 0,-52-49 0,-30-36 0,-43-64 0,-4-6 0,26 43 0,-27-34 0,33 44 0,16-8 0,-52-51 0,1 0 0,17 16 0,-9-14 0,1 0 0,47 26 0,-46-33 0,0 0 0,1-2 0,0 0 0,1-2 0,0-1 0,33 4 0,10-5 0,137-6 0,-88-2 0,-96 1 0,1-1 0,-1-1 0,1 0 0,-1-2 0,-1-1 0,1-1 0,-1-1 0,0-1 0,36-21 0,-33 16 0,-3 2 0,39-28 0,-54 35 0,-1-1 0,0-1 0,-1 1 0,0-1 0,0 0 0,0-1 0,-1 0 0,9-15 0,-4 0 0,0-1 0,-2 0 0,0 0 0,-2-1 0,5-35 0,0 1 0,-6 36 0,-1-1 0,1-30 0,-4 36 0,-3-103 0,0 107 0,0-1 0,-1 1 0,0 0 0,-1 0 0,0 0 0,-9-16 0,-6-5 0,-1 2 0,-46-57 0,44 62 0,3-6 0,16 28 0,-1 0 0,1-1 0,-1 1 0,-7-8 0,-53-61 0,-45-45 0,95 108 0,2 0 0,0 1 0,-26-17 0,32 24 0,0 1 0,0 0 0,0 1 0,-1-1 0,1 1 0,-1 0 0,0 1 0,0 0 0,-13-1 0,-286 2 0,134 2 0,153-1 0,-1 1 0,1 0 0,-1 1 0,1 2 0,-33 11 0,-90 46 0,88-37 0,-40 25 0,-12 6 0,93-49 0,1 0 0,-1 0 0,-18 17 0,-18 10 0,-72 46 0,63-29 0,-2 0 0,-114 52 0,87-54 0,60-32 0,-27 24 0,12-9 0,20-18 0,-1 0 0,-1-2 0,-28 11 0,-36 20 0,56-25 0,16-7 0,0-2 0,-1 0 0,-24 9 0,-12 5 0,41-17 0,-1 0 0,0-1 0,-24 6 0,13-5-455,0 1 0,-30 13 0,46-17-6371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38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1299 1911 24575,'-35'0'0,"1"1"0,-1 1 0,-57 12 0,60-8 0,1-2 0,-1-1 0,0-1 0,0-2 0,-35-4 0,34-1 0,0-2 0,0-1 0,-35-14 0,20 7 0,9 2 0,1 0 0,1-3 0,-50-28 0,69 34 0,1-1 0,0 0 0,1-2 0,0 0 0,1 0 0,0-2 0,-20-25 0,-15-23 0,33 43 0,0-1 0,-18-33 0,23 33 0,-1 0 0,-18-46 0,24 51 0,0 1 0,-16-26 0,14 28 0,1 0 0,1-1 0,-10-27 0,15 33 0,-11-31 0,1 0 0,2-1 0,2 0 0,2 0 0,-1-46 0,7 79 0,0-38 0,9-76 0,-6 108 0,-1-1 0,2 1 0,0 0 0,0 0 0,1 0 0,1 0 0,0 1 0,1 0 0,0 0 0,9-11 0,-1 3 0,18-31 0,-24 34 0,1 2 0,0 0 0,1 0 0,19-19 0,3 6 0,2 1 0,72-43 0,-59 40 0,-12 4 0,-28 20 0,0-1 0,1 2 0,0-1 0,17-8 0,76-40 0,-44 24 0,-35 17 0,2 1 0,31-12 0,-34 17 0,1 1 0,0 0 0,0 2 0,0 1 0,43-1 0,-57 4 0,1 0 0,0 1 0,0 0 0,0 0 0,-1 1 0,1 1 0,-1-1 0,1 2 0,-1-1 0,12 7 0,48 24 0,-21-11 0,49 32 0,-10-1 0,51 35 0,-81-51 0,-34-24 0,-1 1 0,-1 1 0,21 20 0,238 239 0,-231-222 0,37 36 0,45 42 0,-82-81 0,12 11 0,-34-37 0,23 27 0,26 24 0,61 41 0,-129-110 0,1 0 0,-1 0 0,1-1 0,0 0 0,0-1 0,1 0 0,-1 0 0,1-1 0,0 0 0,0-1 0,20 3 0,9-3 0,72-3 0,-47-1 0,-44 0 0,0 0 0,0-1 0,0-1 0,33-12 0,-29 8 0,0 2 0,36-6 0,-46 10 0,0 0 0,0-1 0,-1-1 0,1 0 0,-1 0 0,1-2 0,-2 0 0,21-12 0,-25 13 0,0 0 0,-1-1 0,0 0 0,0-1 0,-1 1 0,1-1 0,-1 0 0,-1-1 0,1 1 0,-1-1 0,-1 0 0,0-1 0,7-17 0,-4 3 0,-1-1 0,0-1 0,-2 1 0,-1-1 0,0-35 0,-2-3 0,-4-86 0,-12 68 0,4 29 0,7 35 0,-1 0 0,0 1 0,-1 0 0,-16-29 0,-10-28 0,-22-60 0,42 100 0,-2 2 0,-36-60 0,-1-2 0,44 81 0,0 1 0,0 0 0,-17-19 0,-9-13 0,30 39 0,0 0 0,0 1 0,0 0 0,-1-1 0,1 1 0,-1 0 0,0 1 0,0-1 0,0 1 0,0-1 0,0 1 0,-1 1 0,1-1 0,-1 0 0,1 1 0,-1 0 0,1 0 0,-6 0 0,-12-1 0,0 1 0,-38 4 0,22-1 0,-26-3 0,-42 3 0,95-1 0,0 0 0,0 1 0,1 0 0,-1 1 0,0 1 0,1-1 0,-12 7 0,-3 2 0,-32 11 0,-7 3 0,-1 2 0,-45 23 0,83-36 0,2 1 0,0 1 0,1 1 0,-39 38 0,60-53 0,-25 26 0,1 1 0,-32 46 0,-5 9 0,34-47 0,-4 10 0,19-26 0,-26 29 0,29-36 0,1 1 0,1 0 0,0 1 0,1 0 0,-11 29 0,-15 26 0,-21 49 0,50-106 0,-37 72 0,34-66 0,-23 37 0,21-39 0,-18 40 0,20-37 0,-2-1 0,-1 0 0,-25 35 0,19-32 0,-21 41 0,-28 64 0,38-80-1365,20-36-5461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50:31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0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1 24575,'-16'1'0,"1"0"0,-1 2 0,1 0 0,0 1 0,-1 0 0,2 1 0,-1 1 0,1 0 0,0 1 0,-16 11 0,3-4 0,18-9 0,0-1 0,0 2 0,1-1 0,-9 8 0,14-10 0,0 0 0,1 0 0,-1 1 0,0-1 0,1 1 0,0-1 0,0 1 0,0 0 0,0 0 0,1 0 0,-1 0 0,1 1 0,-1 4 0,-2 24 0,1 1 0,2 0 0,4 47 0,0-1 0,-1-50 0,1 0 0,9 38 0,-2-12 0,-9-49 0,0-1 0,1 0 0,-1 0 0,1 0 0,1 0 0,-1 0 0,1-1 0,0 1 0,0-1 0,0 1 0,1-1 0,0 0 0,0-1 0,0 1 0,0-1 0,1 1 0,0-1 0,5 3 0,-1-2 0,-1-1 0,1 0 0,0 0 0,0-1 0,1 0 0,-1-1 0,0 0 0,1-1 0,0 0 0,18 0 0,-16 0 0,1-1 0,0 0 0,-1-1 0,1-1 0,-1 0 0,0 0 0,1-1 0,-1-1 0,-1 0 0,17-8 0,124-58 0,-148 68 0,0-1 0,-1 1 0,1-1 0,-1 0 0,1 0 0,-1 0 0,0 0 0,0-1 0,-1 1 0,1-1 0,-1 0 0,3-4 0,21-54 0,-16 37 0,-6 11 0,0 0 0,0 0 0,-1 0 0,-1 0 0,1-26 0,-3 6 0,-5-43 0,3 63 0,-1 1 0,-1 0 0,-1-1 0,0 1 0,0 1 0,-1-1 0,-1 1 0,0 0 0,-1 1 0,0 0 0,-11-12 0,13 16-68,-1 0 0,0 0-1,0 1 1,0-1 0,-1 2 0,0-1-1,-1 1 1,1 0 0,-1 1 0,0 0-1,0 1 1,0-1 0,0 2 0,-1-1-1,1 1 1,-1 1 0,0 0-1,1 0 1,-15 1 0,1 0-6758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0 24575,'-8'1'0,"-1"-1"0,1 1 0,0 1 0,0-1 0,0 2 0,0-1 0,0 1 0,1 0 0,-1 0 0,1 1 0,0 0 0,0 0 0,0 1 0,0 0 0,1 0 0,0 1 0,0 0 0,0 0 0,1 0 0,0 1 0,0-1 0,-5 12 0,0 0 0,3-5 0,0 0 0,1 0 0,0 0 0,2 1 0,-5 15 0,0 18 0,1 0 0,3 0 0,0 49 0,6-53 0,1-1 0,12 59 0,-6-62 0,1 0 0,2 0 0,31 70 0,-26-74 0,-12-22 0,2-2 0,-1 1 0,2 0 0,-1-1 0,2 0 0,-1-1 0,13 13 0,-15-17 0,1-1 0,-1 0 0,1 0 0,0 0 0,1-1 0,-1 0 0,1 0 0,-1 0 0,1-1 0,1 0 0,-1 0 0,0-1 0,1 0 0,-1-1 0,1 1 0,-1-1 0,1-1 0,-1 1 0,1-1 0,0-1 0,-1 0 0,16-3 0,-14 2 0,2 0 0,-1-1 0,1 0 0,-1-1 0,13-6 0,-20 8 0,1-1 0,-1 1 0,1-1 0,-1 0 0,0 0 0,0 0 0,0-1 0,0 1 0,-1-1 0,0 1 0,1-1 0,-1 0 0,0 0 0,1-4 0,48-126 0,-21 58 0,-22 58 0,0 0 0,-1 0 0,-1-1 0,-1 1 0,0-1 0,2-32 0,-5 10 0,-1-1 0,-8-58 0,5 86 0,-1-1 0,-1 1 0,0 0 0,0 0 0,-2 1 0,1-1 0,-2 1 0,0 1 0,0-1 0,-15-17 0,-9-12 0,19 25 0,-1 1 0,-19-20 0,27 31 0,1 1 0,-2 0 0,1 0 0,0 0 0,-1 1 0,1 0 0,-1 0 0,0 0 0,0 1 0,0 0 0,-11-3 0,-71-14-1365,70 16-5461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5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455 204 24575,'-15'2'0,"1"1"0,0 0 0,0 1 0,0 0 0,-21 11 0,16-6 0,-31 20 0,14-8 0,22-12 0,1 0 0,0 2 0,0 0 0,1 0 0,-15 18 0,-26 25 0,46-47 0,0 1 0,0 0 0,0 0 0,1 1 0,1 0 0,0 0 0,0 0 0,-6 16 0,3-4 0,1 1 0,-8 43 0,10-28 0,2-1 0,2 1 0,6 66 0,-5-97 0,1 0 0,0 0 0,0 0 0,1 0 0,-1 0 0,1 0 0,1 0 0,-1-1 0,1 1 0,0-1 0,0 1 0,1-1 0,-1 0 0,1-1 0,0 1 0,8 7 0,-5-8 0,-1 0 0,1 0 0,0-1 0,0 1 0,0-1 0,1-1 0,-1 0 0,1 0 0,-1 0 0,1-1 0,0 0 0,13 0 0,2 0 0,-1-1 0,1 0 0,0-2 0,42-8 0,-58 8 0,-1 0 0,0 0 0,0-1 0,0 0 0,0 0 0,0 0 0,-1-1 0,1 1 0,-1-1 0,0-1 0,0 1 0,-1-1 0,1 0 0,-1 0 0,0 0 0,0 0 0,-1-1 0,1 0 0,-1 0 0,-1 0 0,4-9 0,2-7 0,2-4 0,-1-1 0,-1 0 0,-1 0 0,-2-1 0,4-49 0,-7 15 0,-4 0 0,-15-107 0,12 142 0,-2 1 0,0-1 0,-12-25 0,3 5 0,14 39 0,0 0 0,0 1 0,-1-1 0,0 1 0,0 0 0,-1 0 0,0 0 0,0 0 0,0 0 0,-1 1 0,-11-12 0,7 12-55,-1-1 0,1 1 0,-1 0-1,0 1 1,-1 0 0,-17-5 0,11 3-924,0 1-5847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3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0 24575,'0'4'0,"-1"0"0,0 0 0,0-1 0,0 1 0,0-1 0,-1 1 0,0-1 0,1 1 0,-1-1 0,0 0 0,-1 0 0,1 0 0,0 0 0,-1 0 0,0 0 0,0-1 0,-3 3 0,2-1 0,0-1 0,0 1 0,0 0 0,1 0 0,-1 0 0,1 1 0,1-1 0,-1 1 0,-4 9 0,-7 32 0,1 0 0,2 2 0,3-1 0,1 1 0,0 57 0,7-36 0,3 73 0,-1-125 0,1 1 0,0-1 0,2 0 0,0 0 0,1 0 0,1-1 0,0 0 0,16 25 0,-20-37 0,0-1 0,0 0 0,0 0 0,1 0 0,-1 0 0,1-1 0,0 1 0,-1-1 0,1 0 0,0 0 0,0 0 0,1-1 0,-1 1 0,0-1 0,0 0 0,1-1 0,6 2 0,10-1 0,0 0 0,31-4 0,-18 2 0,-32 1 0,28 0 0,-1-2 0,0 0 0,1-2 0,41-11 0,-65 13 0,-1-1 0,0 1 0,0-1 0,0 0 0,0 0 0,0 0 0,-1-1 0,1 0 0,-1 0 0,0 0 0,0 0 0,-1-1 0,1 1 0,-1-1 0,5-9 0,-4 5 0,0 0 0,0-1 0,0 1 0,-2-1 0,1 0 0,-1 0 0,0 0 0,0-10 0,0-38 0,-7-70 0,-11 54 0,7 39 0,2 13 0,-1 0 0,-1 1 0,-1 0 0,-1 1 0,-1 0 0,-1 0 0,-19-22 0,23 33 11,1 0 0,-2 1 0,1 0 0,-1 1 0,0 0 0,0 1 0,-21-10 0,-24-15-1464,39 20-5373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4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587 1 24575,'-14'0'0,"0"2"0,-1 0 0,1 0 0,0 1 0,0 1 0,1 0 0,-18 8 0,-88 52 0,98-52 0,-19 15 0,2 1 0,0 2 0,-64 69 0,91-85 0,0 1 0,1 0 0,1 1 0,0-1 0,1 2 0,-9 25 0,15-35 0,-3 7 0,0 1 0,1 0 0,1 1 0,1-1 0,0 1 0,0-1 0,2 25 0,2-16 0,1 1 0,0 0 0,15 46 0,-12-56 0,0 0 0,1-1 0,1 0 0,11 15 0,11 20 0,-28-45 0,0-1 0,1 0 0,-1 1 0,1-1 0,0 0 0,0 0 0,0-1 0,1 1 0,-1-1 0,1 1 0,-1-1 0,1 0 0,0 0 0,0-1 0,0 1 0,0-1 0,0 0 0,0 0 0,0 0 0,6 0 0,11 1 0,0-1 0,41-5 0,-22 2 0,-25 2 0,0 0 0,-1-1 0,0 0 0,1 0 0,-1-2 0,15-3 0,-24 4 0,-1 1 0,0-1 0,0 0 0,0 0 0,-1-1 0,1 1 0,0-1 0,-1 0 0,0 0 0,0 0 0,0 0 0,0-1 0,0 1 0,0-1 0,-1 1 0,0-1 0,0 0 0,0 0 0,0 0 0,2-9 0,5-20 0,-2 0 0,-1 0 0,2-57 0,-8-105 0,-3 78 0,2 86 0,-3-1 0,-7-36 0,1 15 0,-1 10-1365,5 26-5461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5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455 204 24575,'-15'2'0,"1"1"0,0 0 0,0 1 0,0 0 0,-21 11 0,16-6 0,-31 20 0,14-8 0,22-12 0,1 0 0,0 2 0,0 0 0,1 0 0,-15 18 0,-26 25 0,46-47 0,0 1 0,0 0 0,0 0 0,1 1 0,1 0 0,0 0 0,0 0 0,-6 16 0,3-4 0,1 1 0,-8 43 0,10-28 0,2-1 0,2 1 0,6 66 0,-5-97 0,1 0 0,0 0 0,0 0 0,1 0 0,-1 0 0,1 0 0,1 0 0,-1-1 0,1 1 0,0-1 0,0 1 0,1-1 0,-1 0 0,1-1 0,0 1 0,8 7 0,-5-8 0,-1 0 0,1 0 0,0-1 0,0 1 0,0-1 0,1-1 0,-1 0 0,1 0 0,-1 0 0,1-1 0,0 0 0,13 0 0,2 0 0,-1-1 0,1 0 0,0-2 0,42-8 0,-58 8 0,-1 0 0,0 0 0,0-1 0,0 0 0,0 0 0,0 0 0,-1-1 0,1 1 0,-1-1 0,0-1 0,0 1 0,-1-1 0,1 0 0,-1 0 0,0 0 0,0 0 0,-1-1 0,1 0 0,-1 0 0,-1 0 0,4-9 0,2-7 0,2-4 0,-1-1 0,-1 0 0,-1 0 0,-2-1 0,4-49 0,-7 15 0,-4 0 0,-15-107 0,12 142 0,-2 1 0,0-1 0,-12-25 0,3 5 0,14 39 0,0 0 0,0 1 0,-1-1 0,0 1 0,0 0 0,-1 0 0,0 0 0,0 0 0,0 0 0,-1 1 0,-11-12 0,7 12-55,-1-1 0,1 1 0,-1 0-1,0 1 1,-1 0 0,-17-5 0,11 3-924,0 1-5847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35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637 1541 24575,'-10'0'0,"1"-1"0,-1 0 0,0-1 0,1 0 0,-1 0 0,1-1 0,0 0 0,0-1 0,0 0 0,0 0 0,1-1 0,-1 0 0,-8-7 0,-7-8 0,1-1 0,-36-44 0,-15-14 0,56 61 0,-31-41 0,-3-4 0,28 34 0,1 0 0,2-2 0,-34-65 0,35 61 0,11 17 0,1-1 0,0 1 0,1-2 0,2 1 0,0-1 0,0 0 0,-1-27 0,2-145 0,5 124 0,-1 58 0,1-1 0,0 1 0,1-1 0,0 1 0,1 0 0,0-1 0,0 1 0,1 1 0,1-1 0,-1 0 0,2 1 0,8-13 0,-4 9 0,1 0 0,1 1 0,0 1 0,0 0 0,1 0 0,0 1 0,19-10 0,22-17 0,-41 27 0,1 0 0,0 2 0,0-1 0,1 2 0,16-7 0,101-38 0,-117 47 0,-1-1 0,0-1 0,22-14 0,-26 15 0,0 0 0,0 0 0,0 1 0,0 0 0,1 1 0,0 1 0,-1-1 0,17-2 0,14 3 0,-8 0 0,33-7 0,-38 4 0,54-3 0,-71 9 0,0 0 0,0 0 0,0 1 0,0 0 0,-1 1 0,1 0 0,20 8 0,1 6 0,-1 3 0,0 0 0,33 29 0,-54-39 0,0 0 0,-1 1 0,10 12 0,25 25 0,-21-25 0,-2 0 0,0 2 0,-1 1 0,16 28 0,17 20 0,24 28 0,52 65 0,19 12 0,-52-49 0,-30-36 0,-43-64 0,-4-6 0,26 43 0,-27-34 0,33 44 0,16-8 0,-52-51 0,1 0 0,17 16 0,-9-14 0,1 0 0,47 26 0,-46-33 0,0 0 0,1-2 0,0 0 0,1-2 0,0-1 0,33 4 0,10-5 0,137-6 0,-88-2 0,-96 1 0,1-1 0,-1-1 0,1 0 0,-1-2 0,-1-1 0,1-1 0,-1-1 0,0-1 0,36-21 0,-33 16 0,-3 2 0,39-28 0,-54 35 0,-1-1 0,0-1 0,-1 1 0,0-1 0,0 0 0,0-1 0,-1 0 0,9-15 0,-4 0 0,0-1 0,-2 0 0,0 0 0,-2-1 0,5-35 0,0 1 0,-6 36 0,-1-1 0,1-30 0,-4 36 0,-3-103 0,0 107 0,0-1 0,-1 1 0,0 0 0,-1 0 0,0 0 0,-9-16 0,-6-5 0,-1 2 0,-46-57 0,44 62 0,3-6 0,16 28 0,-1 0 0,1-1 0,-1 1 0,-7-8 0,-53-61 0,-45-45 0,95 108 0,2 0 0,0 1 0,-26-17 0,32 24 0,0 1 0,0 0 0,0 1 0,-1-1 0,1 1 0,-1 0 0,0 1 0,0 0 0,-13-1 0,-286 2 0,134 2 0,153-1 0,-1 1 0,1 0 0,-1 1 0,1 2 0,-33 11 0,-90 46 0,88-37 0,-40 25 0,-12 6 0,93-49 0,1 0 0,-1 0 0,-18 17 0,-18 10 0,-72 46 0,63-29 0,-2 0 0,-114 52 0,87-54 0,60-32 0,-27 24 0,12-9 0,20-18 0,-1 0 0,-1-2 0,-28 11 0,-36 20 0,56-25 0,16-7 0,0-2 0,-1 0 0,-24 9 0,-12 5 0,41-17 0,-1 0 0,0-1 0,-24 6 0,13-5-455,0 1 0,-30 13 0,46-17-6371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38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1299 1911 24575,'-35'0'0,"1"1"0,-1 1 0,-57 12 0,60-8 0,1-2 0,-1-1 0,0-1 0,0-2 0,-35-4 0,34-1 0,0-2 0,0-1 0,-35-14 0,20 7 0,9 2 0,1 0 0,1-3 0,-50-28 0,69 34 0,1-1 0,0 0 0,1-2 0,0 0 0,1 0 0,0-2 0,-20-25 0,-15-23 0,33 43 0,0-1 0,-18-33 0,23 33 0,-1 0 0,-18-46 0,24 51 0,0 1 0,-16-26 0,14 28 0,1 0 0,1-1 0,-10-27 0,15 33 0,-11-31 0,1 0 0,2-1 0,2 0 0,2 0 0,-1-46 0,7 79 0,0-38 0,9-76 0,-6 108 0,-1-1 0,2 1 0,0 0 0,0 0 0,1 0 0,1 0 0,0 1 0,1 0 0,0 0 0,9-11 0,-1 3 0,18-31 0,-24 34 0,1 2 0,0 0 0,1 0 0,19-19 0,3 6 0,2 1 0,72-43 0,-59 40 0,-12 4 0,-28 20 0,0-1 0,1 2 0,0-1 0,17-8 0,76-40 0,-44 24 0,-35 17 0,2 1 0,31-12 0,-34 17 0,1 1 0,0 0 0,0 2 0,0 1 0,43-1 0,-57 4 0,1 0 0,0 1 0,0 0 0,0 0 0,-1 1 0,1 1 0,-1-1 0,1 2 0,-1-1 0,12 7 0,48 24 0,-21-11 0,49 32 0,-10-1 0,51 35 0,-81-51 0,-34-24 0,-1 1 0,-1 1 0,21 20 0,238 239 0,-231-222 0,37 36 0,45 42 0,-82-81 0,12 11 0,-34-37 0,23 27 0,26 24 0,61 41 0,-129-110 0,1 0 0,-1 0 0,1-1 0,0 0 0,0-1 0,1 0 0,-1 0 0,1-1 0,0 0 0,0-1 0,20 3 0,9-3 0,72-3 0,-47-1 0,-44 0 0,0 0 0,0-1 0,0-1 0,33-12 0,-29 8 0,0 2 0,36-6 0,-46 10 0,0 0 0,0-1 0,-1-1 0,1 0 0,-1 0 0,1-2 0,-2 0 0,21-12 0,-25 13 0,0 0 0,-1-1 0,0 0 0,0-1 0,-1 1 0,1-1 0,-1 0 0,-1-1 0,1 1 0,-1-1 0,-1 0 0,0-1 0,7-17 0,-4 3 0,-1-1 0,0-1 0,-2 1 0,-1-1 0,0-35 0,-2-3 0,-4-86 0,-12 68 0,4 29 0,7 35 0,-1 0 0,0 1 0,-1 0 0,-16-29 0,-10-28 0,-22-60 0,42 100 0,-2 2 0,-36-60 0,-1-2 0,44 81 0,0 1 0,0 0 0,-17-19 0,-9-13 0,30 39 0,0 0 0,0 1 0,0 0 0,-1-1 0,1 1 0,-1 0 0,0 1 0,0-1 0,0 1 0,0-1 0,0 1 0,-1 1 0,1-1 0,-1 0 0,1 1 0,-1 0 0,1 0 0,-6 0 0,-12-1 0,0 1 0,-38 4 0,22-1 0,-26-3 0,-42 3 0,95-1 0,0 0 0,0 1 0,1 0 0,-1 1 0,0 1 0,1-1 0,-12 7 0,-3 2 0,-32 11 0,-7 3 0,-1 2 0,-45 23 0,83-36 0,2 1 0,0 1 0,1 1 0,-39 38 0,60-53 0,-25 26 0,1 1 0,-32 46 0,-5 9 0,34-47 0,-4 10 0,19-26 0,-26 29 0,29-36 0,1 1 0,1 0 0,0 1 0,1 0 0,-11 29 0,-15 26 0,-21 49 0,50-106 0,-37 72 0,34-66 0,-23 37 0,21-39 0,-18 40 0,20-37 0,-2-1 0,-1 0 0,-25 35 0,19-32 0,-21 41 0,-28 64 0,38-80-1365,20-36-5461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50:31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35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637 1541 24575,'-10'0'0,"1"-1"0,-1 0 0,0-1 0,1 0 0,-1 0 0,1-1 0,0 0 0,0-1 0,0 0 0,0 0 0,1-1 0,-1 0 0,-8-7 0,-7-8 0,1-1 0,-36-44 0,-15-14 0,56 61 0,-31-41 0,-3-4 0,28 34 0,1 0 0,2-2 0,-34-65 0,35 61 0,11 17 0,1-1 0,0 1 0,1-2 0,2 1 0,0-1 0,0 0 0,-1-27 0,2-145 0,5 124 0,-1 58 0,1-1 0,0 1 0,1-1 0,0 1 0,1 0 0,0-1 0,0 1 0,1 1 0,1-1 0,-1 0 0,2 1 0,8-13 0,-4 9 0,1 0 0,1 1 0,0 1 0,0 0 0,1 0 0,0 1 0,19-10 0,22-17 0,-41 27 0,1 0 0,0 2 0,0-1 0,1 2 0,16-7 0,101-38 0,-117 47 0,-1-1 0,0-1 0,22-14 0,-26 15 0,0 0 0,0 0 0,0 1 0,0 0 0,1 1 0,0 1 0,-1-1 0,17-2 0,14 3 0,-8 0 0,33-7 0,-38 4 0,54-3 0,-71 9 0,0 0 0,0 0 0,0 1 0,0 0 0,-1 1 0,1 0 0,20 8 0,1 6 0,-1 3 0,0 0 0,33 29 0,-54-39 0,0 0 0,-1 1 0,10 12 0,25 25 0,-21-25 0,-2 0 0,0 2 0,-1 1 0,16 28 0,17 20 0,24 28 0,52 65 0,19 12 0,-52-49 0,-30-36 0,-43-64 0,-4-6 0,26 43 0,-27-34 0,33 44 0,16-8 0,-52-51 0,1 0 0,17 16 0,-9-14 0,1 0 0,47 26 0,-46-33 0,0 0 0,1-2 0,0 0 0,1-2 0,0-1 0,33 4 0,10-5 0,137-6 0,-88-2 0,-96 1 0,1-1 0,-1-1 0,1 0 0,-1-2 0,-1-1 0,1-1 0,-1-1 0,0-1 0,36-21 0,-33 16 0,-3 2 0,39-28 0,-54 35 0,-1-1 0,0-1 0,-1 1 0,0-1 0,0 0 0,0-1 0,-1 0 0,9-15 0,-4 0 0,0-1 0,-2 0 0,0 0 0,-2-1 0,5-35 0,0 1 0,-6 36 0,-1-1 0,1-30 0,-4 36 0,-3-103 0,0 107 0,0-1 0,-1 1 0,0 0 0,-1 0 0,0 0 0,-9-16 0,-6-5 0,-1 2 0,-46-57 0,44 62 0,3-6 0,16 28 0,-1 0 0,1-1 0,-1 1 0,-7-8 0,-53-61 0,-45-45 0,95 108 0,2 0 0,0 1 0,-26-17 0,32 24 0,0 1 0,0 0 0,0 1 0,-1-1 0,1 1 0,-1 0 0,0 1 0,0 0 0,-13-1 0,-286 2 0,134 2 0,153-1 0,-1 1 0,1 0 0,-1 1 0,1 2 0,-33 11 0,-90 46 0,88-37 0,-40 25 0,-12 6 0,93-49 0,1 0 0,-1 0 0,-18 17 0,-18 10 0,-72 46 0,63-29 0,-2 0 0,-114 52 0,87-54 0,60-32 0,-27 24 0,12-9 0,20-18 0,-1 0 0,-1-2 0,-28 11 0,-36 20 0,56-25 0,16-7 0,0-2 0,-1 0 0,-24 9 0,-12 5 0,41-17 0,-1 0 0,0-1 0,-24 6 0,13-5-455,0 1 0,-30 13 0,46-17-6371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38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1299 1911 24575,'-35'0'0,"1"1"0,-1 1 0,-57 12 0,60-8 0,1-2 0,-1-1 0,0-1 0,0-2 0,-35-4 0,34-1 0,0-2 0,0-1 0,-35-14 0,20 7 0,9 2 0,1 0 0,1-3 0,-50-28 0,69 34 0,1-1 0,0 0 0,1-2 0,0 0 0,1 0 0,0-2 0,-20-25 0,-15-23 0,33 43 0,0-1 0,-18-33 0,23 33 0,-1 0 0,-18-46 0,24 51 0,0 1 0,-16-26 0,14 28 0,1 0 0,1-1 0,-10-27 0,15 33 0,-11-31 0,1 0 0,2-1 0,2 0 0,2 0 0,-1-46 0,7 79 0,0-38 0,9-76 0,-6 108 0,-1-1 0,2 1 0,0 0 0,0 0 0,1 0 0,1 0 0,0 1 0,1 0 0,0 0 0,9-11 0,-1 3 0,18-31 0,-24 34 0,1 2 0,0 0 0,1 0 0,19-19 0,3 6 0,2 1 0,72-43 0,-59 40 0,-12 4 0,-28 20 0,0-1 0,1 2 0,0-1 0,17-8 0,76-40 0,-44 24 0,-35 17 0,2 1 0,31-12 0,-34 17 0,1 1 0,0 0 0,0 2 0,0 1 0,43-1 0,-57 4 0,1 0 0,0 1 0,0 0 0,0 0 0,-1 1 0,1 1 0,-1-1 0,1 2 0,-1-1 0,12 7 0,48 24 0,-21-11 0,49 32 0,-10-1 0,51 35 0,-81-51 0,-34-24 0,-1 1 0,-1 1 0,21 20 0,238 239 0,-231-222 0,37 36 0,45 42 0,-82-81 0,12 11 0,-34-37 0,23 27 0,26 24 0,61 41 0,-129-110 0,1 0 0,-1 0 0,1-1 0,0 0 0,0-1 0,1 0 0,-1 0 0,1-1 0,0 0 0,0-1 0,20 3 0,9-3 0,72-3 0,-47-1 0,-44 0 0,0 0 0,0-1 0,0-1 0,33-12 0,-29 8 0,0 2 0,36-6 0,-46 10 0,0 0 0,0-1 0,-1-1 0,1 0 0,-1 0 0,1-2 0,-2 0 0,21-12 0,-25 13 0,0 0 0,-1-1 0,0 0 0,0-1 0,-1 1 0,1-1 0,-1 0 0,-1-1 0,1 1 0,-1-1 0,-1 0 0,0-1 0,7-17 0,-4 3 0,-1-1 0,0-1 0,-2 1 0,-1-1 0,0-35 0,-2-3 0,-4-86 0,-12 68 0,4 29 0,7 35 0,-1 0 0,0 1 0,-1 0 0,-16-29 0,-10-28 0,-22-60 0,42 100 0,-2 2 0,-36-60 0,-1-2 0,44 81 0,0 1 0,0 0 0,-17-19 0,-9-13 0,30 39 0,0 0 0,0 1 0,0 0 0,-1-1 0,1 1 0,-1 0 0,0 1 0,0-1 0,0 1 0,0-1 0,0 1 0,-1 1 0,1-1 0,-1 0 0,1 1 0,-1 0 0,1 0 0,-6 0 0,-12-1 0,0 1 0,-38 4 0,22-1 0,-26-3 0,-42 3 0,95-1 0,0 0 0,0 1 0,1 0 0,-1 1 0,0 1 0,1-1 0,-12 7 0,-3 2 0,-32 11 0,-7 3 0,-1 2 0,-45 23 0,83-36 0,2 1 0,0 1 0,1 1 0,-39 38 0,60-53 0,-25 26 0,1 1 0,-32 46 0,-5 9 0,34-47 0,-4 10 0,19-26 0,-26 29 0,29-36 0,1 1 0,1 0 0,0 1 0,1 0 0,-11 29 0,-15 26 0,-21 49 0,50-106 0,-37 72 0,34-66 0,-23 37 0,21-39 0,-18 40 0,20-37 0,-2-1 0,-1 0 0,-25 35 0,19-32 0,-21 41 0,-28 64 0,38-80-1365,20-36-5461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0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1 24575,'-16'1'0,"1"0"0,-1 2 0,1 0 0,0 1 0,-1 0 0,2 1 0,-1 1 0,1 0 0,0 1 0,-16 11 0,3-4 0,18-9 0,0-1 0,0 2 0,1-1 0,-9 8 0,14-10 0,0 0 0,1 0 0,-1 1 0,0-1 0,1 1 0,0-1 0,0 1 0,0 0 0,0 0 0,1 0 0,-1 0 0,1 1 0,-1 4 0,-2 24 0,1 1 0,2 0 0,4 47 0,0-1 0,-1-50 0,1 0 0,9 38 0,-2-12 0,-9-49 0,0-1 0,1 0 0,-1 0 0,1 0 0,1 0 0,-1 0 0,1-1 0,0 1 0,0-1 0,0 1 0,1-1 0,0 0 0,0-1 0,0 1 0,0-1 0,1 1 0,0-1 0,5 3 0,-1-2 0,-1-1 0,1 0 0,0 0 0,0-1 0,1 0 0,-1-1 0,0 0 0,1-1 0,0 0 0,18 0 0,-16 0 0,1-1 0,0 0 0,-1-1 0,1-1 0,-1 0 0,0 0 0,1-1 0,-1-1 0,-1 0 0,17-8 0,124-58 0,-148 68 0,0-1 0,-1 1 0,1-1 0,-1 0 0,1 0 0,-1 0 0,0 0 0,0-1 0,-1 1 0,1-1 0,-1 0 0,3-4 0,21-54 0,-16 37 0,-6 11 0,0 0 0,0 0 0,-1 0 0,-1 0 0,1-26 0,-3 6 0,-5-43 0,3 63 0,-1 1 0,-1 0 0,-1-1 0,0 1 0,0 1 0,-1-1 0,-1 1 0,0 0 0,-1 1 0,0 0 0,-11-12 0,13 16-68,-1 0 0,0 0-1,0 1 1,0-1 0,-1 2 0,0-1-1,-1 1 1,1 0 0,-1 1 0,0 0-1,0 1 1,0-1 0,0 2 0,-1-1-1,1 1 1,-1 1 0,0 0-1,1 0 1,-15 1 0,1 0-6758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49:2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0 24575,'-8'1'0,"-1"-1"0,1 1 0,0 1 0,0-1 0,0 2 0,0-1 0,0 1 0,1 0 0,-1 0 0,1 1 0,0 0 0,0 0 0,0 1 0,0 0 0,1 0 0,0 1 0,0 0 0,0 0 0,1 0 0,0 1 0,0-1 0,-5 12 0,0 0 0,3-5 0,0 0 0,1 0 0,0 0 0,2 1 0,-5 15 0,0 18 0,1 0 0,3 0 0,0 49 0,6-53 0,1-1 0,12 59 0,-6-62 0,1 0 0,2 0 0,31 70 0,-26-74 0,-12-22 0,2-2 0,-1 1 0,2 0 0,-1-1 0,2 0 0,-1-1 0,13 13 0,-15-17 0,1-1 0,-1 0 0,1 0 0,0 0 0,1-1 0,-1 0 0,1 0 0,-1 0 0,1-1 0,1 0 0,-1 0 0,0-1 0,1 0 0,-1-1 0,1 1 0,-1-1 0,1-1 0,-1 1 0,1-1 0,0-1 0,-1 0 0,16-3 0,-14 2 0,2 0 0,-1-1 0,1 0 0,-1-1 0,13-6 0,-20 8 0,1-1 0,-1 1 0,1-1 0,-1 0 0,0 0 0,0 0 0,0-1 0,0 1 0,-1-1 0,0 1 0,1-1 0,-1 0 0,0 0 0,1-4 0,48-126 0,-21 58 0,-22 58 0,0 0 0,-1 0 0,-1-1 0,-1 1 0,0-1 0,2-32 0,-5 10 0,-1-1 0,-8-58 0,5 86 0,-1-1 0,-1 1 0,0 0 0,0 0 0,-2 1 0,1-1 0,-2 1 0,0 1 0,0-1 0,-15-17 0,-9-12 0,19 25 0,-1 1 0,-19-20 0,27 31 0,1 1 0,-2 0 0,1 0 0,0 0 0,-1 1 0,1 0 0,-1 0 0,0 0 0,0 1 0,0 0 0,-11-3 0,-71-14-1365,70 16-5461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84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7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70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94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19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1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52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04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66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00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9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8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 spc="1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4.png"/><Relationship Id="rId18" Type="http://schemas.openxmlformats.org/officeDocument/2006/relationships/customXml" Target="../ink/ink15.xml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customXml" Target="../ink/ink12.xml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customXml" Target="../ink/ink14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customXml" Target="../ink/ink11.xml"/><Relationship Id="rId19" Type="http://schemas.openxmlformats.org/officeDocument/2006/relationships/image" Target="../media/image17.png"/><Relationship Id="rId4" Type="http://schemas.openxmlformats.org/officeDocument/2006/relationships/customXml" Target="../ink/ink8.xml"/><Relationship Id="rId9" Type="http://schemas.openxmlformats.org/officeDocument/2006/relationships/image" Target="../media/image12.png"/><Relationship Id="rId14" Type="http://schemas.openxmlformats.org/officeDocument/2006/relationships/customXml" Target="../ink/ink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14.png"/><Relationship Id="rId18" Type="http://schemas.openxmlformats.org/officeDocument/2006/relationships/customXml" Target="../ink/ink23.xml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11.png"/><Relationship Id="rId12" Type="http://schemas.openxmlformats.org/officeDocument/2006/relationships/customXml" Target="../ink/ink20.xml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customXml" Target="../ink/ink22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customXml" Target="../ink/ink19.xml"/><Relationship Id="rId19" Type="http://schemas.openxmlformats.org/officeDocument/2006/relationships/image" Target="../media/image17.png"/><Relationship Id="rId4" Type="http://schemas.openxmlformats.org/officeDocument/2006/relationships/customXml" Target="../ink/ink16.xml"/><Relationship Id="rId9" Type="http://schemas.openxmlformats.org/officeDocument/2006/relationships/image" Target="../media/image12.png"/><Relationship Id="rId14" Type="http://schemas.openxmlformats.org/officeDocument/2006/relationships/customXml" Target="../ink/ink21.xml"/><Relationship Id="rId2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14.png"/><Relationship Id="rId18" Type="http://schemas.openxmlformats.org/officeDocument/2006/relationships/customXml" Target="../ink/ink31.xml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11.png"/><Relationship Id="rId12" Type="http://schemas.openxmlformats.org/officeDocument/2006/relationships/customXml" Target="../ink/ink28.xml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customXml" Target="../ink/ink30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13.png"/><Relationship Id="rId24" Type="http://schemas.openxmlformats.org/officeDocument/2006/relationships/image" Target="../media/image22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21.png"/><Relationship Id="rId10" Type="http://schemas.openxmlformats.org/officeDocument/2006/relationships/customXml" Target="../ink/ink27.xml"/><Relationship Id="rId19" Type="http://schemas.openxmlformats.org/officeDocument/2006/relationships/image" Target="../media/image17.png"/><Relationship Id="rId4" Type="http://schemas.openxmlformats.org/officeDocument/2006/relationships/customXml" Target="../ink/ink24.xml"/><Relationship Id="rId9" Type="http://schemas.openxmlformats.org/officeDocument/2006/relationships/image" Target="../media/image12.png"/><Relationship Id="rId14" Type="http://schemas.openxmlformats.org/officeDocument/2006/relationships/customXml" Target="../ink/ink29.xml"/><Relationship Id="rId2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14.png"/><Relationship Id="rId18" Type="http://schemas.openxmlformats.org/officeDocument/2006/relationships/customXml" Target="../ink/ink39.xml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11.png"/><Relationship Id="rId12" Type="http://schemas.openxmlformats.org/officeDocument/2006/relationships/customXml" Target="../ink/ink36.xml"/><Relationship Id="rId17" Type="http://schemas.openxmlformats.org/officeDocument/2006/relationships/image" Target="../media/image16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customXml" Target="../ink/ink38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13.png"/><Relationship Id="rId24" Type="http://schemas.openxmlformats.org/officeDocument/2006/relationships/image" Target="../media/image22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21.png"/><Relationship Id="rId10" Type="http://schemas.openxmlformats.org/officeDocument/2006/relationships/customXml" Target="../ink/ink35.xml"/><Relationship Id="rId19" Type="http://schemas.openxmlformats.org/officeDocument/2006/relationships/image" Target="../media/image17.png"/><Relationship Id="rId4" Type="http://schemas.openxmlformats.org/officeDocument/2006/relationships/customXml" Target="../ink/ink32.xml"/><Relationship Id="rId9" Type="http://schemas.openxmlformats.org/officeDocument/2006/relationships/image" Target="../media/image12.png"/><Relationship Id="rId14" Type="http://schemas.openxmlformats.org/officeDocument/2006/relationships/customXml" Target="../ink/ink37.xml"/><Relationship Id="rId2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14.png"/><Relationship Id="rId18" Type="http://schemas.openxmlformats.org/officeDocument/2006/relationships/customXml" Target="../ink/ink47.xml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11.png"/><Relationship Id="rId12" Type="http://schemas.openxmlformats.org/officeDocument/2006/relationships/customXml" Target="../ink/ink44.xml"/><Relationship Id="rId17" Type="http://schemas.openxmlformats.org/officeDocument/2006/relationships/image" Target="../media/image16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customXml" Target="../ink/ink46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1" Type="http://schemas.openxmlformats.org/officeDocument/2006/relationships/image" Target="../media/image13.png"/><Relationship Id="rId24" Type="http://schemas.openxmlformats.org/officeDocument/2006/relationships/image" Target="../media/image22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customXml" Target="../ink/ink43.xml"/><Relationship Id="rId19" Type="http://schemas.openxmlformats.org/officeDocument/2006/relationships/image" Target="../media/image17.png"/><Relationship Id="rId4" Type="http://schemas.openxmlformats.org/officeDocument/2006/relationships/customXml" Target="../ink/ink40.xml"/><Relationship Id="rId9" Type="http://schemas.openxmlformats.org/officeDocument/2006/relationships/image" Target="../media/image12.png"/><Relationship Id="rId14" Type="http://schemas.openxmlformats.org/officeDocument/2006/relationships/customXml" Target="../ink/ink45.xml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13" Type="http://schemas.openxmlformats.org/officeDocument/2006/relationships/image" Target="../media/image14.png"/><Relationship Id="rId18" Type="http://schemas.openxmlformats.org/officeDocument/2006/relationships/customXml" Target="../ink/ink55.xml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11.png"/><Relationship Id="rId12" Type="http://schemas.openxmlformats.org/officeDocument/2006/relationships/customXml" Target="../ink/ink52.xml"/><Relationship Id="rId17" Type="http://schemas.openxmlformats.org/officeDocument/2006/relationships/image" Target="../media/image16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customXml" Target="../ink/ink54.xml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11" Type="http://schemas.openxmlformats.org/officeDocument/2006/relationships/image" Target="../media/image13.png"/><Relationship Id="rId24" Type="http://schemas.openxmlformats.org/officeDocument/2006/relationships/image" Target="../media/image22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customXml" Target="../ink/ink51.xml"/><Relationship Id="rId19" Type="http://schemas.openxmlformats.org/officeDocument/2006/relationships/image" Target="../media/image17.png"/><Relationship Id="rId4" Type="http://schemas.openxmlformats.org/officeDocument/2006/relationships/customXml" Target="../ink/ink48.xml"/><Relationship Id="rId9" Type="http://schemas.openxmlformats.org/officeDocument/2006/relationships/image" Target="../media/image12.png"/><Relationship Id="rId14" Type="http://schemas.openxmlformats.org/officeDocument/2006/relationships/customXml" Target="../ink/ink53.xml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B4502-CA2D-4E05-A368-7575A87550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6000" dirty="0" err="1"/>
              <a:t>플로이드</a:t>
            </a:r>
            <a:r>
              <a:rPr lang="ko-KR" altLang="en-US" sz="6000" dirty="0"/>
              <a:t> 알고리즘</a:t>
            </a:r>
            <a:br>
              <a:rPr lang="en-US" altLang="ko-KR" sz="6000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54FE68-2EBC-494E-B3B0-A71B50BE6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2400" dirty="0"/>
              <a:t>모든 정점 쌍 사이의 최단 거리를  구하는 알고리즘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582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52D7CA-96E4-404A-BBBA-E1129CAC7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629775" cy="547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6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1362CD-B966-46D7-8414-E4852A50B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0"/>
            <a:ext cx="11169073" cy="33120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86FE46-25D6-4DA9-9734-248800D85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1314450"/>
            <a:ext cx="3724275" cy="5543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A90DE5-2E0C-4022-971B-04ECC9001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724" y="1314450"/>
            <a:ext cx="3724276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FC4AE-4212-445D-97DB-B97DC1BE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경로 구하기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84FFCB2A-A476-4704-AAC2-0B550C706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4278257" cy="37911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CF34C2-9C85-412D-9409-8091BBDE2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457" y="1690687"/>
            <a:ext cx="3526294" cy="37480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C6A2DF-0776-4B7A-8D14-09BF329FC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9891" y="1690687"/>
            <a:ext cx="3396384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33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AF2D3E9-D621-4FF9-9155-9F2AE737D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62" y="1696567"/>
            <a:ext cx="4194793" cy="37388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53BE412-A62B-4790-B368-E04DD58C0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922" y="1709381"/>
            <a:ext cx="3500157" cy="37123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CBE5687-A44F-4F20-B59E-1F97ED400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2479" y="1709381"/>
            <a:ext cx="3531762" cy="371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80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7A1B49-D495-48C6-A4B5-1CB9CFC5A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73" y="589237"/>
            <a:ext cx="11462327" cy="508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78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0EE5D-6AF8-4709-A201-0475D803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F8409-348B-4B92-97D2-F7D35DD57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49E22A-19D8-4934-AFAD-3BDADB8FF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438775" cy="5410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60604F-46E8-4127-A4F6-4278B1ED1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0" y="365125"/>
            <a:ext cx="64198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28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4CF9B3-A434-C56E-7C20-27101F1CA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44" b="7886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F487B7-898E-4D2A-B29B-7B1D002C3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754" y="485054"/>
            <a:ext cx="10716492" cy="199538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000" dirty="0" err="1"/>
              <a:t>플로이드</a:t>
            </a:r>
            <a:r>
              <a:rPr lang="ko-KR" altLang="en-US" sz="3000" dirty="0"/>
              <a:t> 알고리즘 </a:t>
            </a:r>
            <a:r>
              <a:rPr lang="en-US" altLang="ko-KR" sz="3000" dirty="0"/>
              <a:t>: </a:t>
            </a:r>
            <a:br>
              <a:rPr lang="en-US" altLang="ko-KR" sz="3000" dirty="0"/>
            </a:br>
            <a:r>
              <a:rPr lang="ko-KR" altLang="en-US" sz="3000" dirty="0"/>
              <a:t>모든 정점 쌍 사이의 최단 거리를  구하는 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3B88DB-1454-45F6-85CF-6B29F3AEA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726" y="3440545"/>
            <a:ext cx="11113656" cy="12081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000" b="1" dirty="0" err="1"/>
              <a:t>다익스트라</a:t>
            </a:r>
            <a:r>
              <a:rPr lang="ko-KR" altLang="en-US" sz="3000" b="1" dirty="0"/>
              <a:t> 알고리즘 </a:t>
            </a:r>
            <a:r>
              <a:rPr lang="en-US" altLang="ko-KR" sz="3000" b="1" dirty="0"/>
              <a:t>: </a:t>
            </a:r>
          </a:p>
          <a:p>
            <a:pPr>
              <a:lnSpc>
                <a:spcPct val="100000"/>
              </a:lnSpc>
            </a:pPr>
            <a:r>
              <a:rPr lang="ko-KR" altLang="en-US" sz="3000" b="1" dirty="0"/>
              <a:t>시작점이 정해져 있을 때 시작점에서 모든 정점까지의 최단거리를 구하는 알고리즘</a:t>
            </a:r>
          </a:p>
        </p:txBody>
      </p:sp>
    </p:spTree>
    <p:extLst>
      <p:ext uri="{BB962C8B-B14F-4D97-AF65-F5344CB8AC3E}">
        <p14:creationId xmlns:p14="http://schemas.microsoft.com/office/powerpoint/2010/main" val="153572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48102-F5B6-490B-BD27-6FC33D47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플로이드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4061A-2994-483F-8E36-5C07CBB13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426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모든 정점</a:t>
            </a:r>
            <a:r>
              <a:rPr lang="en-US" altLang="ko-KR" sz="2000" dirty="0"/>
              <a:t>-</a:t>
            </a:r>
            <a:r>
              <a:rPr lang="ko-KR" altLang="en-US" sz="2000" dirty="0"/>
              <a:t>정점 사이의 거리를 저장할 </a:t>
            </a:r>
            <a:r>
              <a:rPr lang="en-US" altLang="ko-KR" sz="2000" dirty="0"/>
              <a:t>2</a:t>
            </a:r>
            <a:r>
              <a:rPr lang="ko-KR" altLang="en-US" sz="2000" dirty="0"/>
              <a:t>차원 배열 선언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모든 배열 값을 가장 큰 수 </a:t>
            </a:r>
            <a:r>
              <a:rPr lang="en-US" altLang="ko-KR" sz="2000" dirty="0"/>
              <a:t>INF</a:t>
            </a:r>
            <a:r>
              <a:rPr lang="ko-KR" altLang="en-US" sz="2000" dirty="0"/>
              <a:t>로 초기화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자기자신에 대한 값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,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 </a:t>
            </a:r>
            <a:r>
              <a:rPr lang="ko-KR" altLang="en-US" sz="2000" dirty="0"/>
              <a:t>값은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초기화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N</a:t>
            </a:r>
            <a:r>
              <a:rPr lang="ko-KR" altLang="en-US" sz="2000" dirty="0"/>
              <a:t>개의 정점이 있다고 할 때 </a:t>
            </a:r>
            <a:r>
              <a:rPr lang="en-US" altLang="ko-KR" sz="2000" dirty="0"/>
              <a:t>1~N </a:t>
            </a:r>
            <a:r>
              <a:rPr lang="ko-KR" altLang="en-US" sz="2000" dirty="0"/>
              <a:t>노드를 거쳐서 도달할 때의 거리가 현재 저장된 최단거리보다 작다면 최단거리 값 최신화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669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552149-3025-4B72-AFD7-80821F087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603" y="1242579"/>
            <a:ext cx="4560525" cy="404132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CE4112-558C-455C-B27A-8014FB907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974" y="1265553"/>
            <a:ext cx="3760355" cy="39953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0FE1BBD-2F9D-4B82-BB64-C5EDC07601E4}"/>
                  </a:ext>
                </a:extLst>
              </p14:cNvPr>
              <p14:cNvContentPartPr/>
              <p14:nvPr/>
            </p14:nvContentPartPr>
            <p14:xfrm>
              <a:off x="7588620" y="1790505"/>
              <a:ext cx="223200" cy="26820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0FE1BBD-2F9D-4B82-BB64-C5EDC07601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79980" y="1781865"/>
                <a:ext cx="2408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C921F80-EFEF-4A8B-A85E-4C51DC954B1C}"/>
                  </a:ext>
                </a:extLst>
              </p14:cNvPr>
              <p14:cNvContentPartPr/>
              <p14:nvPr/>
            </p14:nvContentPartPr>
            <p14:xfrm>
              <a:off x="8152380" y="2371545"/>
              <a:ext cx="211680" cy="3819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C921F80-EFEF-4A8B-A85E-4C51DC954B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3740" y="2362545"/>
                <a:ext cx="229320" cy="39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AB207AAB-E89D-4C85-A205-E6765FEB2BCF}"/>
              </a:ext>
            </a:extLst>
          </p:cNvPr>
          <p:cNvGrpSpPr/>
          <p:nvPr/>
        </p:nvGrpSpPr>
        <p:grpSpPr>
          <a:xfrm>
            <a:off x="7723980" y="3028545"/>
            <a:ext cx="2611800" cy="1487880"/>
            <a:chOff x="7723980" y="3028545"/>
            <a:chExt cx="2611800" cy="148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1964FE2-BFDA-42BD-B44C-DA779D773D4F}"/>
                    </a:ext>
                  </a:extLst>
                </p14:cNvPr>
                <p14:cNvContentPartPr/>
                <p14:nvPr/>
              </p14:nvContentPartPr>
              <p14:xfrm>
                <a:off x="8828460" y="3028545"/>
                <a:ext cx="202680" cy="3171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1964FE2-BFDA-42BD-B44C-DA779D773D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19820" y="3019545"/>
                  <a:ext cx="2203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1503146-3CC2-4F50-B24A-3B8F54569126}"/>
                    </a:ext>
                  </a:extLst>
                </p14:cNvPr>
                <p14:cNvContentPartPr/>
                <p14:nvPr/>
              </p14:nvContentPartPr>
              <p14:xfrm>
                <a:off x="9446940" y="3666465"/>
                <a:ext cx="211680" cy="3268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1503146-3CC2-4F50-B24A-3B8F545691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37940" y="3657825"/>
                  <a:ext cx="2293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2753262-2315-4D1E-A058-EBF0C5DFD4A4}"/>
                    </a:ext>
                  </a:extLst>
                </p14:cNvPr>
                <p14:cNvContentPartPr/>
                <p14:nvPr/>
              </p14:nvContentPartPr>
              <p14:xfrm>
                <a:off x="10161180" y="4164705"/>
                <a:ext cx="174600" cy="3517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2753262-2315-4D1E-A058-EBF0C5DFD4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52180" y="4156065"/>
                  <a:ext cx="1922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F57BB95-E739-49FF-839E-C39AC1FC358B}"/>
                    </a:ext>
                  </a:extLst>
                </p14:cNvPr>
                <p14:cNvContentPartPr/>
                <p14:nvPr/>
              </p14:nvContentPartPr>
              <p14:xfrm>
                <a:off x="7723980" y="3474225"/>
                <a:ext cx="1258560" cy="5842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F57BB95-E739-49FF-839E-C39AC1FC35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15340" y="3465585"/>
                  <a:ext cx="1276200" cy="60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B6492E3-B506-41A5-8E7A-A5795CDF38E7}"/>
                  </a:ext>
                </a:extLst>
              </p14:cNvPr>
              <p14:cNvContentPartPr/>
              <p14:nvPr/>
            </p14:nvContentPartPr>
            <p14:xfrm>
              <a:off x="8914500" y="1949985"/>
              <a:ext cx="1249200" cy="69948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B6492E3-B506-41A5-8E7A-A5795CDF38E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05860" y="1940985"/>
                <a:ext cx="1266840" cy="71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708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552149-3025-4B72-AFD7-80821F087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603" y="1242579"/>
            <a:ext cx="4560525" cy="404132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CE4112-558C-455C-B27A-8014FB907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974" y="1265553"/>
            <a:ext cx="3760355" cy="39953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0FE1BBD-2F9D-4B82-BB64-C5EDC07601E4}"/>
                  </a:ext>
                </a:extLst>
              </p14:cNvPr>
              <p14:cNvContentPartPr/>
              <p14:nvPr/>
            </p14:nvContentPartPr>
            <p14:xfrm>
              <a:off x="7588620" y="1790505"/>
              <a:ext cx="223200" cy="26820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0FE1BBD-2F9D-4B82-BB64-C5EDC07601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79620" y="1781493"/>
                <a:ext cx="240840" cy="285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C921F80-EFEF-4A8B-A85E-4C51DC954B1C}"/>
                  </a:ext>
                </a:extLst>
              </p14:cNvPr>
              <p14:cNvContentPartPr/>
              <p14:nvPr/>
            </p14:nvContentPartPr>
            <p14:xfrm>
              <a:off x="8152380" y="2371545"/>
              <a:ext cx="211680" cy="3819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C921F80-EFEF-4A8B-A85E-4C51DC954B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3380" y="2362553"/>
                <a:ext cx="229320" cy="399583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AB207AAB-E89D-4C85-A205-E6765FEB2BCF}"/>
              </a:ext>
            </a:extLst>
          </p:cNvPr>
          <p:cNvGrpSpPr/>
          <p:nvPr/>
        </p:nvGrpSpPr>
        <p:grpSpPr>
          <a:xfrm>
            <a:off x="7723980" y="3028545"/>
            <a:ext cx="2611800" cy="1487880"/>
            <a:chOff x="7723980" y="3028545"/>
            <a:chExt cx="2611800" cy="148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1964FE2-BFDA-42BD-B44C-DA779D773D4F}"/>
                    </a:ext>
                  </a:extLst>
                </p14:cNvPr>
                <p14:cNvContentPartPr/>
                <p14:nvPr/>
              </p14:nvContentPartPr>
              <p14:xfrm>
                <a:off x="8828460" y="3028545"/>
                <a:ext cx="202680" cy="3171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1964FE2-BFDA-42BD-B44C-DA779D773D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19460" y="3019545"/>
                  <a:ext cx="2203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1503146-3CC2-4F50-B24A-3B8F54569126}"/>
                    </a:ext>
                  </a:extLst>
                </p14:cNvPr>
                <p14:cNvContentPartPr/>
                <p14:nvPr/>
              </p14:nvContentPartPr>
              <p14:xfrm>
                <a:off x="9446940" y="3666465"/>
                <a:ext cx="211680" cy="3268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1503146-3CC2-4F50-B24A-3B8F545691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37940" y="3657465"/>
                  <a:ext cx="2293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2753262-2315-4D1E-A058-EBF0C5DFD4A4}"/>
                    </a:ext>
                  </a:extLst>
                </p14:cNvPr>
                <p14:cNvContentPartPr/>
                <p14:nvPr/>
              </p14:nvContentPartPr>
              <p14:xfrm>
                <a:off x="10161180" y="4164705"/>
                <a:ext cx="174600" cy="3517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2753262-2315-4D1E-A058-EBF0C5DFD4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52180" y="4155696"/>
                  <a:ext cx="192240" cy="3693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F57BB95-E739-49FF-839E-C39AC1FC358B}"/>
                    </a:ext>
                  </a:extLst>
                </p14:cNvPr>
                <p14:cNvContentPartPr/>
                <p14:nvPr/>
              </p14:nvContentPartPr>
              <p14:xfrm>
                <a:off x="7723980" y="3474225"/>
                <a:ext cx="1258560" cy="5842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F57BB95-E739-49FF-839E-C39AC1FC35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14980" y="3465219"/>
                  <a:ext cx="1276200" cy="6019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B6492E3-B506-41A5-8E7A-A5795CDF38E7}"/>
                  </a:ext>
                </a:extLst>
              </p14:cNvPr>
              <p14:cNvContentPartPr/>
              <p14:nvPr/>
            </p14:nvContentPartPr>
            <p14:xfrm>
              <a:off x="8914500" y="1949985"/>
              <a:ext cx="1249200" cy="69948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B6492E3-B506-41A5-8E7A-A5795CDF38E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05500" y="1940990"/>
                <a:ext cx="1266840" cy="717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651A9D9-8485-4CA7-9E51-8BC0DEC4E1AF}"/>
                  </a:ext>
                </a:extLst>
              </p14:cNvPr>
              <p14:cNvContentPartPr/>
              <p14:nvPr/>
            </p14:nvContentPartPr>
            <p14:xfrm>
              <a:off x="6677680" y="2705938"/>
              <a:ext cx="36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651A9D9-8485-4CA7-9E51-8BC0DEC4E1A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68680" y="269693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8733F57-11BB-4DD3-A492-26EEEA5E0D7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939974" y="1265553"/>
            <a:ext cx="3758950" cy="399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8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552149-3025-4B72-AFD7-80821F087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603" y="1242579"/>
            <a:ext cx="4560525" cy="404132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CE4112-558C-455C-B27A-8014FB907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974" y="1265553"/>
            <a:ext cx="3760355" cy="39953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0FE1BBD-2F9D-4B82-BB64-C5EDC07601E4}"/>
                  </a:ext>
                </a:extLst>
              </p14:cNvPr>
              <p14:cNvContentPartPr/>
              <p14:nvPr/>
            </p14:nvContentPartPr>
            <p14:xfrm>
              <a:off x="7588620" y="1790505"/>
              <a:ext cx="223200" cy="26820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0FE1BBD-2F9D-4B82-BB64-C5EDC07601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79620" y="1781493"/>
                <a:ext cx="240840" cy="285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C921F80-EFEF-4A8B-A85E-4C51DC954B1C}"/>
                  </a:ext>
                </a:extLst>
              </p14:cNvPr>
              <p14:cNvContentPartPr/>
              <p14:nvPr/>
            </p14:nvContentPartPr>
            <p14:xfrm>
              <a:off x="8152380" y="2371545"/>
              <a:ext cx="211680" cy="3819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C921F80-EFEF-4A8B-A85E-4C51DC954B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3380" y="2362553"/>
                <a:ext cx="229320" cy="399583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AB207AAB-E89D-4C85-A205-E6765FEB2BCF}"/>
              </a:ext>
            </a:extLst>
          </p:cNvPr>
          <p:cNvGrpSpPr/>
          <p:nvPr/>
        </p:nvGrpSpPr>
        <p:grpSpPr>
          <a:xfrm>
            <a:off x="7723980" y="3028545"/>
            <a:ext cx="2611800" cy="1487880"/>
            <a:chOff x="7723980" y="3028545"/>
            <a:chExt cx="2611800" cy="148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1964FE2-BFDA-42BD-B44C-DA779D773D4F}"/>
                    </a:ext>
                  </a:extLst>
                </p14:cNvPr>
                <p14:cNvContentPartPr/>
                <p14:nvPr/>
              </p14:nvContentPartPr>
              <p14:xfrm>
                <a:off x="8828460" y="3028545"/>
                <a:ext cx="202680" cy="3171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1964FE2-BFDA-42BD-B44C-DA779D773D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19460" y="3019545"/>
                  <a:ext cx="2203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1503146-3CC2-4F50-B24A-3B8F54569126}"/>
                    </a:ext>
                  </a:extLst>
                </p14:cNvPr>
                <p14:cNvContentPartPr/>
                <p14:nvPr/>
              </p14:nvContentPartPr>
              <p14:xfrm>
                <a:off x="9446940" y="3666465"/>
                <a:ext cx="211680" cy="3268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1503146-3CC2-4F50-B24A-3B8F545691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37940" y="3657465"/>
                  <a:ext cx="2293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2753262-2315-4D1E-A058-EBF0C5DFD4A4}"/>
                    </a:ext>
                  </a:extLst>
                </p14:cNvPr>
                <p14:cNvContentPartPr/>
                <p14:nvPr/>
              </p14:nvContentPartPr>
              <p14:xfrm>
                <a:off x="10161180" y="4164705"/>
                <a:ext cx="174600" cy="3517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2753262-2315-4D1E-A058-EBF0C5DFD4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52180" y="4155696"/>
                  <a:ext cx="192240" cy="3693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F57BB95-E739-49FF-839E-C39AC1FC358B}"/>
                    </a:ext>
                  </a:extLst>
                </p14:cNvPr>
                <p14:cNvContentPartPr/>
                <p14:nvPr/>
              </p14:nvContentPartPr>
              <p14:xfrm>
                <a:off x="7723980" y="3474225"/>
                <a:ext cx="1258560" cy="5842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F57BB95-E739-49FF-839E-C39AC1FC35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14980" y="3465219"/>
                  <a:ext cx="1276200" cy="6019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B6492E3-B506-41A5-8E7A-A5795CDF38E7}"/>
                  </a:ext>
                </a:extLst>
              </p14:cNvPr>
              <p14:cNvContentPartPr/>
              <p14:nvPr/>
            </p14:nvContentPartPr>
            <p14:xfrm>
              <a:off x="8914500" y="1949985"/>
              <a:ext cx="1249200" cy="69948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B6492E3-B506-41A5-8E7A-A5795CDF38E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05500" y="1940990"/>
                <a:ext cx="1266840" cy="717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651A9D9-8485-4CA7-9E51-8BC0DEC4E1AF}"/>
                  </a:ext>
                </a:extLst>
              </p14:cNvPr>
              <p14:cNvContentPartPr/>
              <p14:nvPr/>
            </p14:nvContentPartPr>
            <p14:xfrm>
              <a:off x="6677680" y="2705938"/>
              <a:ext cx="36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651A9D9-8485-4CA7-9E51-8BC0DEC4E1A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68680" y="269693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8733F57-11BB-4DD3-A492-26EEEA5E0D7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939974" y="1265553"/>
            <a:ext cx="3758950" cy="39953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8AF51D-63FD-41CA-BDF8-473613B3AC2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32862" y="1282627"/>
            <a:ext cx="4504514" cy="401489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9799150-827E-4AB9-9E80-54B98AE69BB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938569" y="1282627"/>
            <a:ext cx="3758590" cy="398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0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552149-3025-4B72-AFD7-80821F087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603" y="1242579"/>
            <a:ext cx="4560525" cy="404132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CE4112-558C-455C-B27A-8014FB907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974" y="1265553"/>
            <a:ext cx="3760355" cy="39953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0FE1BBD-2F9D-4B82-BB64-C5EDC07601E4}"/>
                  </a:ext>
                </a:extLst>
              </p14:cNvPr>
              <p14:cNvContentPartPr/>
              <p14:nvPr/>
            </p14:nvContentPartPr>
            <p14:xfrm>
              <a:off x="7588620" y="1790505"/>
              <a:ext cx="223200" cy="26820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0FE1BBD-2F9D-4B82-BB64-C5EDC07601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79620" y="1781493"/>
                <a:ext cx="240840" cy="285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C921F80-EFEF-4A8B-A85E-4C51DC954B1C}"/>
                  </a:ext>
                </a:extLst>
              </p14:cNvPr>
              <p14:cNvContentPartPr/>
              <p14:nvPr/>
            </p14:nvContentPartPr>
            <p14:xfrm>
              <a:off x="8152380" y="2371545"/>
              <a:ext cx="211680" cy="3819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C921F80-EFEF-4A8B-A85E-4C51DC954B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3380" y="2362553"/>
                <a:ext cx="229320" cy="399583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AB207AAB-E89D-4C85-A205-E6765FEB2BCF}"/>
              </a:ext>
            </a:extLst>
          </p:cNvPr>
          <p:cNvGrpSpPr/>
          <p:nvPr/>
        </p:nvGrpSpPr>
        <p:grpSpPr>
          <a:xfrm>
            <a:off x="7723980" y="3028545"/>
            <a:ext cx="2611800" cy="1487880"/>
            <a:chOff x="7723980" y="3028545"/>
            <a:chExt cx="2611800" cy="148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1964FE2-BFDA-42BD-B44C-DA779D773D4F}"/>
                    </a:ext>
                  </a:extLst>
                </p14:cNvPr>
                <p14:cNvContentPartPr/>
                <p14:nvPr/>
              </p14:nvContentPartPr>
              <p14:xfrm>
                <a:off x="8828460" y="3028545"/>
                <a:ext cx="202680" cy="3171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1964FE2-BFDA-42BD-B44C-DA779D773D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19460" y="3019545"/>
                  <a:ext cx="2203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1503146-3CC2-4F50-B24A-3B8F54569126}"/>
                    </a:ext>
                  </a:extLst>
                </p14:cNvPr>
                <p14:cNvContentPartPr/>
                <p14:nvPr/>
              </p14:nvContentPartPr>
              <p14:xfrm>
                <a:off x="9446940" y="3666465"/>
                <a:ext cx="211680" cy="3268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1503146-3CC2-4F50-B24A-3B8F545691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37940" y="3657465"/>
                  <a:ext cx="2293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2753262-2315-4D1E-A058-EBF0C5DFD4A4}"/>
                    </a:ext>
                  </a:extLst>
                </p14:cNvPr>
                <p14:cNvContentPartPr/>
                <p14:nvPr/>
              </p14:nvContentPartPr>
              <p14:xfrm>
                <a:off x="10161180" y="4164705"/>
                <a:ext cx="174600" cy="3517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2753262-2315-4D1E-A058-EBF0C5DFD4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52180" y="4155696"/>
                  <a:ext cx="192240" cy="3693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F57BB95-E739-49FF-839E-C39AC1FC358B}"/>
                    </a:ext>
                  </a:extLst>
                </p14:cNvPr>
                <p14:cNvContentPartPr/>
                <p14:nvPr/>
              </p14:nvContentPartPr>
              <p14:xfrm>
                <a:off x="7723980" y="3474225"/>
                <a:ext cx="1258560" cy="5842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F57BB95-E739-49FF-839E-C39AC1FC35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14980" y="3465219"/>
                  <a:ext cx="1276200" cy="6019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B6492E3-B506-41A5-8E7A-A5795CDF38E7}"/>
                  </a:ext>
                </a:extLst>
              </p14:cNvPr>
              <p14:cNvContentPartPr/>
              <p14:nvPr/>
            </p14:nvContentPartPr>
            <p14:xfrm>
              <a:off x="8914500" y="1949985"/>
              <a:ext cx="1249200" cy="69948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B6492E3-B506-41A5-8E7A-A5795CDF38E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05500" y="1940990"/>
                <a:ext cx="1266840" cy="717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651A9D9-8485-4CA7-9E51-8BC0DEC4E1AF}"/>
                  </a:ext>
                </a:extLst>
              </p14:cNvPr>
              <p14:cNvContentPartPr/>
              <p14:nvPr/>
            </p14:nvContentPartPr>
            <p14:xfrm>
              <a:off x="6677680" y="2705938"/>
              <a:ext cx="36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651A9D9-8485-4CA7-9E51-8BC0DEC4E1A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68680" y="269693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8733F57-11BB-4DD3-A492-26EEEA5E0D7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939974" y="1265553"/>
            <a:ext cx="3758950" cy="39953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8AF51D-63FD-41CA-BDF8-473613B3AC2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32862" y="1282627"/>
            <a:ext cx="4504514" cy="401489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9799150-827E-4AB9-9E80-54B98AE69BB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938569" y="1282627"/>
            <a:ext cx="3758590" cy="39864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229EE18-F5B7-44FE-92EF-E674A8CF363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38490" y="1268340"/>
            <a:ext cx="4498885" cy="40267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B690B2B-B69E-499C-B2A3-335734818E6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959507" y="1282626"/>
            <a:ext cx="3737652" cy="405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552149-3025-4B72-AFD7-80821F087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603" y="1242579"/>
            <a:ext cx="4560525" cy="404132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CE4112-558C-455C-B27A-8014FB907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974" y="1265553"/>
            <a:ext cx="3760355" cy="39953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0FE1BBD-2F9D-4B82-BB64-C5EDC07601E4}"/>
                  </a:ext>
                </a:extLst>
              </p14:cNvPr>
              <p14:cNvContentPartPr/>
              <p14:nvPr/>
            </p14:nvContentPartPr>
            <p14:xfrm>
              <a:off x="7588620" y="1790505"/>
              <a:ext cx="223200" cy="26820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0FE1BBD-2F9D-4B82-BB64-C5EDC07601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79620" y="1781493"/>
                <a:ext cx="240840" cy="285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C921F80-EFEF-4A8B-A85E-4C51DC954B1C}"/>
                  </a:ext>
                </a:extLst>
              </p14:cNvPr>
              <p14:cNvContentPartPr/>
              <p14:nvPr/>
            </p14:nvContentPartPr>
            <p14:xfrm>
              <a:off x="8152380" y="2371545"/>
              <a:ext cx="211680" cy="3819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C921F80-EFEF-4A8B-A85E-4C51DC954B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3380" y="2362553"/>
                <a:ext cx="229320" cy="399583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AB207AAB-E89D-4C85-A205-E6765FEB2BCF}"/>
              </a:ext>
            </a:extLst>
          </p:cNvPr>
          <p:cNvGrpSpPr/>
          <p:nvPr/>
        </p:nvGrpSpPr>
        <p:grpSpPr>
          <a:xfrm>
            <a:off x="7723980" y="3028545"/>
            <a:ext cx="2611800" cy="1487880"/>
            <a:chOff x="7723980" y="3028545"/>
            <a:chExt cx="2611800" cy="148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1964FE2-BFDA-42BD-B44C-DA779D773D4F}"/>
                    </a:ext>
                  </a:extLst>
                </p14:cNvPr>
                <p14:cNvContentPartPr/>
                <p14:nvPr/>
              </p14:nvContentPartPr>
              <p14:xfrm>
                <a:off x="8828460" y="3028545"/>
                <a:ext cx="202680" cy="3171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1964FE2-BFDA-42BD-B44C-DA779D773D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19460" y="3019545"/>
                  <a:ext cx="2203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1503146-3CC2-4F50-B24A-3B8F54569126}"/>
                    </a:ext>
                  </a:extLst>
                </p14:cNvPr>
                <p14:cNvContentPartPr/>
                <p14:nvPr/>
              </p14:nvContentPartPr>
              <p14:xfrm>
                <a:off x="9446940" y="3666465"/>
                <a:ext cx="211680" cy="3268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1503146-3CC2-4F50-B24A-3B8F545691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37940" y="3657465"/>
                  <a:ext cx="2293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2753262-2315-4D1E-A058-EBF0C5DFD4A4}"/>
                    </a:ext>
                  </a:extLst>
                </p14:cNvPr>
                <p14:cNvContentPartPr/>
                <p14:nvPr/>
              </p14:nvContentPartPr>
              <p14:xfrm>
                <a:off x="10161180" y="4164705"/>
                <a:ext cx="174600" cy="3517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2753262-2315-4D1E-A058-EBF0C5DFD4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52180" y="4155696"/>
                  <a:ext cx="192240" cy="3693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F57BB95-E739-49FF-839E-C39AC1FC358B}"/>
                    </a:ext>
                  </a:extLst>
                </p14:cNvPr>
                <p14:cNvContentPartPr/>
                <p14:nvPr/>
              </p14:nvContentPartPr>
              <p14:xfrm>
                <a:off x="7723980" y="3474225"/>
                <a:ext cx="1258560" cy="5842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F57BB95-E739-49FF-839E-C39AC1FC35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14980" y="3465219"/>
                  <a:ext cx="1276200" cy="6019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B6492E3-B506-41A5-8E7A-A5795CDF38E7}"/>
                  </a:ext>
                </a:extLst>
              </p14:cNvPr>
              <p14:cNvContentPartPr/>
              <p14:nvPr/>
            </p14:nvContentPartPr>
            <p14:xfrm>
              <a:off x="8914500" y="1949985"/>
              <a:ext cx="1249200" cy="69948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B6492E3-B506-41A5-8E7A-A5795CDF38E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05500" y="1940990"/>
                <a:ext cx="1266840" cy="717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651A9D9-8485-4CA7-9E51-8BC0DEC4E1AF}"/>
                  </a:ext>
                </a:extLst>
              </p14:cNvPr>
              <p14:cNvContentPartPr/>
              <p14:nvPr/>
            </p14:nvContentPartPr>
            <p14:xfrm>
              <a:off x="6677680" y="2705938"/>
              <a:ext cx="36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651A9D9-8485-4CA7-9E51-8BC0DEC4E1A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68680" y="269693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8733F57-11BB-4DD3-A492-26EEEA5E0D7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939974" y="1265553"/>
            <a:ext cx="3758950" cy="39953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8AF51D-63FD-41CA-BDF8-473613B3AC2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32862" y="1282627"/>
            <a:ext cx="4504514" cy="401489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9799150-827E-4AB9-9E80-54B98AE69BB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938569" y="1282627"/>
            <a:ext cx="3758590" cy="39864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229EE18-F5B7-44FE-92EF-E674A8CF363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38490" y="1268340"/>
            <a:ext cx="4498885" cy="40267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B690B2B-B69E-499C-B2A3-335734818E6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959507" y="1282626"/>
            <a:ext cx="3737652" cy="405366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36F8490-ABA6-4973-8A7B-F5831B8F038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07433" y="1268339"/>
            <a:ext cx="4529942" cy="407976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65CF774-465A-4B22-AF9A-C6531AF9013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957813" y="1301856"/>
            <a:ext cx="3758590" cy="40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0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552149-3025-4B72-AFD7-80821F087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603" y="1242579"/>
            <a:ext cx="4560525" cy="404132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CE4112-558C-455C-B27A-8014FB907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974" y="1265553"/>
            <a:ext cx="3760355" cy="39953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0FE1BBD-2F9D-4B82-BB64-C5EDC07601E4}"/>
                  </a:ext>
                </a:extLst>
              </p14:cNvPr>
              <p14:cNvContentPartPr/>
              <p14:nvPr/>
            </p14:nvContentPartPr>
            <p14:xfrm>
              <a:off x="7588620" y="1790505"/>
              <a:ext cx="223200" cy="26820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0FE1BBD-2F9D-4B82-BB64-C5EDC07601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79620" y="1781493"/>
                <a:ext cx="240840" cy="285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C921F80-EFEF-4A8B-A85E-4C51DC954B1C}"/>
                  </a:ext>
                </a:extLst>
              </p14:cNvPr>
              <p14:cNvContentPartPr/>
              <p14:nvPr/>
            </p14:nvContentPartPr>
            <p14:xfrm>
              <a:off x="8152380" y="2371545"/>
              <a:ext cx="211680" cy="3819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C921F80-EFEF-4A8B-A85E-4C51DC954B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3380" y="2362553"/>
                <a:ext cx="229320" cy="399583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AB207AAB-E89D-4C85-A205-E6765FEB2BCF}"/>
              </a:ext>
            </a:extLst>
          </p:cNvPr>
          <p:cNvGrpSpPr/>
          <p:nvPr/>
        </p:nvGrpSpPr>
        <p:grpSpPr>
          <a:xfrm>
            <a:off x="7723980" y="3028545"/>
            <a:ext cx="2611800" cy="1487880"/>
            <a:chOff x="7723980" y="3028545"/>
            <a:chExt cx="2611800" cy="148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1964FE2-BFDA-42BD-B44C-DA779D773D4F}"/>
                    </a:ext>
                  </a:extLst>
                </p14:cNvPr>
                <p14:cNvContentPartPr/>
                <p14:nvPr/>
              </p14:nvContentPartPr>
              <p14:xfrm>
                <a:off x="8828460" y="3028545"/>
                <a:ext cx="202680" cy="3171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1964FE2-BFDA-42BD-B44C-DA779D773D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19460" y="3019545"/>
                  <a:ext cx="2203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1503146-3CC2-4F50-B24A-3B8F54569126}"/>
                    </a:ext>
                  </a:extLst>
                </p14:cNvPr>
                <p14:cNvContentPartPr/>
                <p14:nvPr/>
              </p14:nvContentPartPr>
              <p14:xfrm>
                <a:off x="9446940" y="3666465"/>
                <a:ext cx="211680" cy="3268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1503146-3CC2-4F50-B24A-3B8F545691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37940" y="3657465"/>
                  <a:ext cx="2293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2753262-2315-4D1E-A058-EBF0C5DFD4A4}"/>
                    </a:ext>
                  </a:extLst>
                </p14:cNvPr>
                <p14:cNvContentPartPr/>
                <p14:nvPr/>
              </p14:nvContentPartPr>
              <p14:xfrm>
                <a:off x="10161180" y="4164705"/>
                <a:ext cx="174600" cy="3517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2753262-2315-4D1E-A058-EBF0C5DFD4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52180" y="4155696"/>
                  <a:ext cx="192240" cy="3693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F57BB95-E739-49FF-839E-C39AC1FC358B}"/>
                    </a:ext>
                  </a:extLst>
                </p14:cNvPr>
                <p14:cNvContentPartPr/>
                <p14:nvPr/>
              </p14:nvContentPartPr>
              <p14:xfrm>
                <a:off x="7723980" y="3474225"/>
                <a:ext cx="1258560" cy="5842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F57BB95-E739-49FF-839E-C39AC1FC35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14980" y="3465219"/>
                  <a:ext cx="1276200" cy="6019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B6492E3-B506-41A5-8E7A-A5795CDF38E7}"/>
                  </a:ext>
                </a:extLst>
              </p14:cNvPr>
              <p14:cNvContentPartPr/>
              <p14:nvPr/>
            </p14:nvContentPartPr>
            <p14:xfrm>
              <a:off x="8914500" y="1949985"/>
              <a:ext cx="1249200" cy="69948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B6492E3-B506-41A5-8E7A-A5795CDF38E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05500" y="1940990"/>
                <a:ext cx="1266840" cy="717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651A9D9-8485-4CA7-9E51-8BC0DEC4E1AF}"/>
                  </a:ext>
                </a:extLst>
              </p14:cNvPr>
              <p14:cNvContentPartPr/>
              <p14:nvPr/>
            </p14:nvContentPartPr>
            <p14:xfrm>
              <a:off x="6677680" y="2705938"/>
              <a:ext cx="36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651A9D9-8485-4CA7-9E51-8BC0DEC4E1A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68680" y="269693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8733F57-11BB-4DD3-A492-26EEEA5E0D7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939974" y="1265553"/>
            <a:ext cx="3758950" cy="39953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8AF51D-63FD-41CA-BDF8-473613B3AC2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32862" y="1282627"/>
            <a:ext cx="4504514" cy="401489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9799150-827E-4AB9-9E80-54B98AE69BB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938569" y="1282627"/>
            <a:ext cx="3758590" cy="39864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229EE18-F5B7-44FE-92EF-E674A8CF363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38490" y="1268340"/>
            <a:ext cx="4498885" cy="40267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B690B2B-B69E-499C-B2A3-335734818E6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959507" y="1282626"/>
            <a:ext cx="3737652" cy="405366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36F8490-ABA6-4973-8A7B-F5831B8F038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07433" y="1268339"/>
            <a:ext cx="4529942" cy="407976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65CF774-465A-4B22-AF9A-C6531AF9013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957813" y="1301856"/>
            <a:ext cx="3758590" cy="407730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9445A6D-F05B-4444-A3E2-52369CC33C9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29692" y="1280227"/>
            <a:ext cx="4541436" cy="410421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556C1CD-12FE-4D6E-80A1-39ADD6FB38D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957813" y="1296966"/>
            <a:ext cx="3828037" cy="407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552149-3025-4B72-AFD7-80821F087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603" y="1242579"/>
            <a:ext cx="4560525" cy="404132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CE4112-558C-455C-B27A-8014FB907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974" y="1265553"/>
            <a:ext cx="3760355" cy="39953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0FE1BBD-2F9D-4B82-BB64-C5EDC07601E4}"/>
                  </a:ext>
                </a:extLst>
              </p14:cNvPr>
              <p14:cNvContentPartPr/>
              <p14:nvPr/>
            </p14:nvContentPartPr>
            <p14:xfrm>
              <a:off x="7588620" y="1790505"/>
              <a:ext cx="223200" cy="26820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0FE1BBD-2F9D-4B82-BB64-C5EDC07601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79620" y="1781493"/>
                <a:ext cx="240840" cy="285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C921F80-EFEF-4A8B-A85E-4C51DC954B1C}"/>
                  </a:ext>
                </a:extLst>
              </p14:cNvPr>
              <p14:cNvContentPartPr/>
              <p14:nvPr/>
            </p14:nvContentPartPr>
            <p14:xfrm>
              <a:off x="8152380" y="2371545"/>
              <a:ext cx="211680" cy="3819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C921F80-EFEF-4A8B-A85E-4C51DC954B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3380" y="2362553"/>
                <a:ext cx="229320" cy="399583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AB207AAB-E89D-4C85-A205-E6765FEB2BCF}"/>
              </a:ext>
            </a:extLst>
          </p:cNvPr>
          <p:cNvGrpSpPr/>
          <p:nvPr/>
        </p:nvGrpSpPr>
        <p:grpSpPr>
          <a:xfrm>
            <a:off x="7723980" y="3028545"/>
            <a:ext cx="2611800" cy="1487880"/>
            <a:chOff x="7723980" y="3028545"/>
            <a:chExt cx="2611800" cy="148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1964FE2-BFDA-42BD-B44C-DA779D773D4F}"/>
                    </a:ext>
                  </a:extLst>
                </p14:cNvPr>
                <p14:cNvContentPartPr/>
                <p14:nvPr/>
              </p14:nvContentPartPr>
              <p14:xfrm>
                <a:off x="8828460" y="3028545"/>
                <a:ext cx="202680" cy="3171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1964FE2-BFDA-42BD-B44C-DA779D773D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19460" y="3019545"/>
                  <a:ext cx="2203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1503146-3CC2-4F50-B24A-3B8F54569126}"/>
                    </a:ext>
                  </a:extLst>
                </p14:cNvPr>
                <p14:cNvContentPartPr/>
                <p14:nvPr/>
              </p14:nvContentPartPr>
              <p14:xfrm>
                <a:off x="9446940" y="3666465"/>
                <a:ext cx="211680" cy="3268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1503146-3CC2-4F50-B24A-3B8F545691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37940" y="3657465"/>
                  <a:ext cx="2293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2753262-2315-4D1E-A058-EBF0C5DFD4A4}"/>
                    </a:ext>
                  </a:extLst>
                </p14:cNvPr>
                <p14:cNvContentPartPr/>
                <p14:nvPr/>
              </p14:nvContentPartPr>
              <p14:xfrm>
                <a:off x="10161180" y="4164705"/>
                <a:ext cx="174600" cy="3517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2753262-2315-4D1E-A058-EBF0C5DFD4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52180" y="4155696"/>
                  <a:ext cx="192240" cy="3693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F57BB95-E739-49FF-839E-C39AC1FC358B}"/>
                    </a:ext>
                  </a:extLst>
                </p14:cNvPr>
                <p14:cNvContentPartPr/>
                <p14:nvPr/>
              </p14:nvContentPartPr>
              <p14:xfrm>
                <a:off x="7723980" y="3474225"/>
                <a:ext cx="1258560" cy="5842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F57BB95-E739-49FF-839E-C39AC1FC35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14980" y="3465219"/>
                  <a:ext cx="1276200" cy="6019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B6492E3-B506-41A5-8E7A-A5795CDF38E7}"/>
                  </a:ext>
                </a:extLst>
              </p14:cNvPr>
              <p14:cNvContentPartPr/>
              <p14:nvPr/>
            </p14:nvContentPartPr>
            <p14:xfrm>
              <a:off x="8914500" y="1949985"/>
              <a:ext cx="1249200" cy="69948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B6492E3-B506-41A5-8E7A-A5795CDF38E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05500" y="1940990"/>
                <a:ext cx="1266840" cy="717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651A9D9-8485-4CA7-9E51-8BC0DEC4E1AF}"/>
                  </a:ext>
                </a:extLst>
              </p14:cNvPr>
              <p14:cNvContentPartPr/>
              <p14:nvPr/>
            </p14:nvContentPartPr>
            <p14:xfrm>
              <a:off x="6677680" y="2705938"/>
              <a:ext cx="36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651A9D9-8485-4CA7-9E51-8BC0DEC4E1A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68680" y="269693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8733F57-11BB-4DD3-A492-26EEEA5E0D7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939974" y="1265553"/>
            <a:ext cx="3758950" cy="39953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8AF51D-63FD-41CA-BDF8-473613B3AC2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32862" y="1282627"/>
            <a:ext cx="4504514" cy="401489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9799150-827E-4AB9-9E80-54B98AE69BB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938569" y="1282627"/>
            <a:ext cx="3758590" cy="39864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229EE18-F5B7-44FE-92EF-E674A8CF363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38490" y="1268340"/>
            <a:ext cx="4498885" cy="40267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B690B2B-B69E-499C-B2A3-335734818E6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959507" y="1282626"/>
            <a:ext cx="3737652" cy="405366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36F8490-ABA6-4973-8A7B-F5831B8F038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07433" y="1268339"/>
            <a:ext cx="4529942" cy="407976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65CF774-465A-4B22-AF9A-C6531AF9013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957813" y="1301856"/>
            <a:ext cx="3758590" cy="407730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9445A6D-F05B-4444-A3E2-52369CC33C9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29692" y="1280227"/>
            <a:ext cx="4541436" cy="410421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556C1CD-12FE-4D6E-80A1-39ADD6FB38D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957813" y="1296966"/>
            <a:ext cx="3828037" cy="407073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C025414-4D66-47FE-8BB9-8CCA7A7E149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96539" y="1246677"/>
            <a:ext cx="4560723" cy="406033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B787DA1-197B-48FB-A7BE-BFB7ED38D5C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919324" y="1282625"/>
            <a:ext cx="3866525" cy="415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6828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93</Words>
  <Application>Microsoft Office PowerPoint</Application>
  <PresentationFormat>와이드스크린</PresentationFormat>
  <Paragraphs>11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Malgun Gothic</vt:lpstr>
      <vt:lpstr>Arial</vt:lpstr>
      <vt:lpstr>GradientVTI</vt:lpstr>
      <vt:lpstr>플로이드 알고리즘 </vt:lpstr>
      <vt:lpstr>플로이드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경로 구하기</vt:lpstr>
      <vt:lpstr>PowerPoint 프레젠테이션</vt:lpstr>
      <vt:lpstr>PowerPoint 프레젠테이션</vt:lpstr>
      <vt:lpstr>PowerPoint 프레젠테이션</vt:lpstr>
      <vt:lpstr>플로이드 알고리즘 :  모든 정점 쌍 사이의 최단 거리를  구하는 알고리즘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플로이드 알고리즘 </dc:title>
  <dc:creator>김 승민</dc:creator>
  <cp:lastModifiedBy>김 승민</cp:lastModifiedBy>
  <cp:revision>1</cp:revision>
  <dcterms:created xsi:type="dcterms:W3CDTF">2022-03-27T05:37:38Z</dcterms:created>
  <dcterms:modified xsi:type="dcterms:W3CDTF">2022-03-27T07:11:11Z</dcterms:modified>
</cp:coreProperties>
</file>