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25DC7-C951-454E-8D1A-21D00D712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FBD5E6-692E-44DF-AAE8-7A4478F6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CF878-971A-4C72-9B16-B6358148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D3FDA-1D2A-4A94-9648-51CFB659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EC912-CC00-438B-BA85-5BE81AA8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6701-C86C-4C23-9FBA-EDC47989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29F4B-3EE5-4F86-B52C-1476189C7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8EF1E-8C67-4057-955E-CEC861D0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7E17-2ABB-43E6-91FF-7067422D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E5A92-B208-465B-8956-7E91CC5A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1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3AA785-CD91-4808-978F-614668AE1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3984D-57C3-4067-912E-719C84D75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EFF28-3005-401B-9469-CBCC9F63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C11DD-908D-453B-B537-BB48D72C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66098-E814-4889-BC49-91F836EA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C5854-55ED-4249-804E-73479B31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25646-DA87-43A9-AFF2-2A9B52EC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EA2A5-04D1-4BB7-A787-248B78CC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A59F8-754B-4DDF-9FC2-01F0E6C4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E6692-1073-4BC8-9CDA-5D15AAA8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074EF-5681-44D2-B310-C88BFB46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644BB-4378-452C-A828-B3DD0004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88DB0-A7C5-4C6E-9E74-66432349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449E0-CED5-4018-9069-81AC316B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66531-44E3-4BF6-A557-0454F1BA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6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88D0C-5529-4B4E-9776-9A3372DF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F7D58-B23B-4E96-95E2-9EADAEDFC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BA5687-5259-48D9-814C-F4971DC3F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4B71D-9195-4F32-8960-5B2C7C8D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895483-EF29-459A-AC11-12B9A1C3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8CC35-2757-443D-97B0-98C19070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9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B794C-E306-4C22-829E-F8BCDDBB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B0D27-4275-470B-A78A-4A3E0D4E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018F9-5FD9-4B2F-B8E7-9AF183D7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8115B-20AF-49B1-8976-CD7BA223D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2BFFDD-059C-49F3-892E-11CD83560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0802F1-8E9A-47A0-BF25-5282F74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616FD-D15F-4ED1-8FED-8031B0CB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66E87-D1CE-4FD0-9308-924B7E3A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5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9405-B9E6-4D65-932D-F276A20C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92CED-AAB0-4337-ABE0-1E669701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7FFAE-D1BA-4CBA-9E00-97AAEC61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A4FE14-4098-4307-BC6E-C60CE11F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3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235C21-EA1E-4322-8C13-4CDAC247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30007-76E0-4B3D-9A47-C21B167F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54D413-E969-4F6E-8875-A8493D90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2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0C14D-3F79-49F0-9936-0F39B59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19A04-DC9D-459C-9D95-42A8A04E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AA7AD-04A3-452C-B72E-62F072D70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FFEB7-0DF9-4B8A-9888-05A165BD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ADACE-2174-4B53-AFF1-E379F74D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593A1-B1EC-4B3E-8AC8-6AFBA121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C9AB8-3F56-43E1-B4BD-7CA7658E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6EA782-5798-4C19-9C64-0FF796C20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AC8DA-82B3-4505-BCEA-57800D94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B5E69-614E-40D6-A7FB-A4AC13E4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7685-4608-47F8-A2D7-C3449B43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9FE25-CFB4-4985-ADD0-877E6E03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668361-A34E-4F31-AF4D-7BF83520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AFA9B-DAB1-483B-A5BD-74977A6E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8D8EB-6D6F-40CC-96FD-6D798E28E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0350-A5BF-4215-B2CD-5E5F76C5FCAC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AA6F4-4A05-4839-9448-1F326850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B7857-ABE7-48CB-A459-21BFED5F1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9314-C904-4B64-AAD5-2F6C6D1A2B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7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BC3A53-E957-47AA-AFE9-8034E100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1" y="421150"/>
            <a:ext cx="5353302" cy="57488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C43F4C-CFA7-473D-A6F6-6353BA0DAAD1}"/>
              </a:ext>
            </a:extLst>
          </p:cNvPr>
          <p:cNvSpPr/>
          <p:nvPr/>
        </p:nvSpPr>
        <p:spPr>
          <a:xfrm>
            <a:off x="79899" y="5974672"/>
            <a:ext cx="417251" cy="195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75C42B-FB4A-4CEC-871C-FCB29955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095" y="421150"/>
            <a:ext cx="5672073" cy="57927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299195-EF36-4EDB-855F-A751130A3DAE}"/>
              </a:ext>
            </a:extLst>
          </p:cNvPr>
          <p:cNvSpPr/>
          <p:nvPr/>
        </p:nvSpPr>
        <p:spPr>
          <a:xfrm>
            <a:off x="5898659" y="6018595"/>
            <a:ext cx="417251" cy="195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nubang</dc:creator>
  <cp:lastModifiedBy>nubang</cp:lastModifiedBy>
  <cp:revision>1</cp:revision>
  <dcterms:created xsi:type="dcterms:W3CDTF">2019-04-28T09:38:23Z</dcterms:created>
  <dcterms:modified xsi:type="dcterms:W3CDTF">2019-04-28T09:41:34Z</dcterms:modified>
</cp:coreProperties>
</file>