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BFAA-FDE3-4CB9-8F7F-78438E422B4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11A14-7AC6-45D4-B45B-5D2CCF06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11A14-7AC6-45D4-B45B-5D2CCF060C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AE3D-72F1-467B-978D-84D99D649455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A1F-0C1D-4647-9EE6-54DBDCE26AA1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8854-3A02-4FFE-86C0-A61075654933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B365-B0FD-42AD-98ED-16EACBBBF805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7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E4A0-D405-4683-BC5E-7EA22F59A469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2516-9B8B-4AE0-AD96-9C2416C669EB}" type="datetime1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4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CEC-AD8D-4C52-990D-FC457CF844F6}" type="datetime1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92E4-E175-40C8-9E4B-ED4A9B56883A}" type="datetime1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9D0A-A7E5-4293-90A7-D816788155FC}" type="datetime1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4840-9D68-4FFD-BA03-5219B04BF2EF}" type="datetime1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D6CD-1466-4D23-A083-0A79CDE7D6BE}" type="datetime1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61D-D37A-4F6E-BA4B-DFCF13D7A340}" type="datetime1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Foundations of Machine Learning - Aparajita, Anirudhan, New York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FD84-709C-40EE-96B3-DF09CB8C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64932" y="1985526"/>
            <a:ext cx="5378522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ENA" panose="02000000000000000000" pitchFamily="2" charset="0"/>
              </a:rPr>
              <a:t>Machine Learning Classifier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ENA" panose="02000000000000000000" pitchFamily="2" charset="0"/>
              </a:rPr>
              <a:t>to Predict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CENA" panose="02000000000000000000" pitchFamily="2" charset="0"/>
              </a:rPr>
              <a:t>Liver and Pancreatic Carcinoma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8554" y="4124585"/>
            <a:ext cx="3392595" cy="7155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100" b="1" dirty="0">
                <a:ln/>
                <a:solidFill>
                  <a:srgbClr val="0070C0"/>
                </a:solidFill>
                <a:latin typeface="Monotype Corsiva" panose="03010101010201010101" pitchFamily="66" charset="0"/>
              </a:rPr>
              <a:t>Aparajita Choudhury (ac5901)</a:t>
            </a:r>
          </a:p>
          <a:p>
            <a:r>
              <a:rPr lang="en-US" sz="2100" b="1" dirty="0" err="1">
                <a:ln/>
                <a:solidFill>
                  <a:srgbClr val="0070C0"/>
                </a:solidFill>
                <a:latin typeface="Monotype Corsiva" panose="03010101010201010101" pitchFamily="66" charset="0"/>
              </a:rPr>
              <a:t>Anirudhan</a:t>
            </a:r>
            <a:r>
              <a:rPr lang="en-US" sz="2100" b="1" dirty="0">
                <a:ln/>
                <a:solidFill>
                  <a:srgbClr val="0070C0"/>
                </a:solidFill>
                <a:latin typeface="Monotype Corsiva" panose="03010101010201010101" pitchFamily="66" charset="0"/>
              </a:rPr>
              <a:t> </a:t>
            </a:r>
            <a:r>
              <a:rPr lang="en-US" sz="2100" b="1" dirty="0">
                <a:ln/>
                <a:solidFill>
                  <a:srgbClr val="0070C0"/>
                </a:solidFill>
                <a:latin typeface="Monotype Corsiva" panose="03010101010201010101" pitchFamily="66" charset="0"/>
              </a:rPr>
              <a:t>J </a:t>
            </a:r>
            <a:r>
              <a:rPr lang="en-US" sz="2100" b="1" dirty="0" err="1">
                <a:ln/>
                <a:solidFill>
                  <a:srgbClr val="0070C0"/>
                </a:solidFill>
                <a:latin typeface="Monotype Corsiva" panose="03010101010201010101" pitchFamily="66" charset="0"/>
              </a:rPr>
              <a:t>Rajagopalan</a:t>
            </a:r>
            <a:r>
              <a:rPr lang="en-US" sz="2100" b="1" dirty="0">
                <a:ln/>
                <a:solidFill>
                  <a:srgbClr val="0070C0"/>
                </a:solidFill>
                <a:latin typeface="Monotype Corsiva" panose="03010101010201010101" pitchFamily="66" charset="0"/>
              </a:rPr>
              <a:t> (ajr619)</a:t>
            </a:r>
            <a:endParaRPr lang="en-US" sz="2100" b="1" dirty="0">
              <a:ln/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00" y="392758"/>
            <a:ext cx="258318" cy="3703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70719" y="6356351"/>
            <a:ext cx="5132199" cy="404045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4" y="1972638"/>
            <a:ext cx="8126840" cy="36678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Hepatocellular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arcinoma (HCC) and Pancreatic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denocarcinoma (PAAD) using DNA methylation and protein expression.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profile and protein expression are known to be different between cancer and normal cells.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otential to be used as effective biomarker indicators for gene targeted treatment.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564" y="767665"/>
            <a:ext cx="7448194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Learning Problem and Motivation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14549" y="6356351"/>
            <a:ext cx="5005441" cy="501649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4" y="1880171"/>
            <a:ext cx="7886700" cy="36252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profile individually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individually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DNA methylation and gene expression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has been done using protein expression in comparison to other biomarkers as an indicator of cancer.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0032" y="767665"/>
            <a:ext cx="4139595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Existing Research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0032" y="6356351"/>
            <a:ext cx="5036263" cy="383496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4" y="1654139"/>
            <a:ext cx="7886700" cy="38512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TCGA for HCC and PAAD: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(Processed data: ~4GB)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485577 features for both HCC and PAAD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430 samples for HCC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 samples for PAAD</a:t>
            </a:r>
          </a:p>
          <a:p>
            <a:pPr marL="6858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expression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~1MB)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 overall features for HCC and PAAD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 samples for HCC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 samples for PAAD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5356" y="591268"/>
            <a:ext cx="1805623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3181" y="6356351"/>
            <a:ext cx="5025989" cy="404045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4" y="1541124"/>
            <a:ext cx="7886700" cy="39642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and normalization of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with 2 and 4 centroid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Gaussian SVM –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reduced dimension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–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full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and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ull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and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8501" y="591268"/>
            <a:ext cx="1908215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9340" y="6356352"/>
            <a:ext cx="5087634" cy="352674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14" y="1260893"/>
            <a:ext cx="5621523" cy="209875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46" y="3735457"/>
            <a:ext cx="5669576" cy="2100264"/>
          </a:xfrm>
        </p:spPr>
      </p:pic>
      <p:sp>
        <p:nvSpPr>
          <p:cNvPr id="4" name="Rectangle 3"/>
          <p:cNvSpPr/>
          <p:nvPr/>
        </p:nvSpPr>
        <p:spPr>
          <a:xfrm>
            <a:off x="1882957" y="403766"/>
            <a:ext cx="5139869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Comparison of models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47431" y="6356352"/>
            <a:ext cx="5087634" cy="352674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4" y="1428108"/>
            <a:ext cx="7886700" cy="40772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Linear SVM with 98.09% accuracy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expression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Gaussian SVM with 93.51% accuracy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Tradeoff: Accuracy vs Resource Utilization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methylation: Higher accuracy – Running Time of ~4 hours – Requires  ~4GB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expression: Relatively lower accuracy – Running Time of ~15 minutes – Requires  ~1MB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1342" y="426883"/>
            <a:ext cx="2652008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822" y="6356351"/>
            <a:ext cx="4974619" cy="404045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64" y="1315092"/>
            <a:ext cx="7886700" cy="4190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Hayward,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Sergio A.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Alvarez, Carolina Ruiz,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Sullivan,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Jennifer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Whalen –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of clinical performance in a pancreatic cancer database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Medicine 49 (2010)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187–195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Krzysztof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Pawlowski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Frederic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-Liang Chu, John C. Reed and Adam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Godzik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“PAAD – a new protein domain associated with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apoptosis, cancer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autoimmune diseases”, TRENDS in Biochemical Sciences Vol.26 No.2 February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PeiWei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Lei Chen, Tao Huang , Ning Zhang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Kong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YuDong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“Classifying Ten Types of Major Cancers Based on Reverse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Protein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Profiles”, Published: March 30, 2015 DOI: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10.1371/journal.pone.0123147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Weizhuang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– “Machine Learning Classification of Kidney and Lung Cancer Types”, Stanford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JMLR 12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2825-2830,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– “Assessing the clinical utility of cancer genomic and proteomic data across tumor types”, Nature Biotechnology 32, 644–652 (2014)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doi:10.1038/nbt.2940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TCGA: https://tcga-data.nci.nih.gov/tcga/dataAccessMatrix.htm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6632" y="375511"/>
            <a:ext cx="262636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60445" y="6356351"/>
            <a:ext cx="5067086" cy="414319"/>
          </a:xfrm>
        </p:spPr>
        <p:txBody>
          <a:bodyPr/>
          <a:lstStyle/>
          <a:p>
            <a:r>
              <a:rPr lang="en-US" dirty="0" smtClean="0"/>
              <a:t>Foundations of Machine Learning - Aparajita, </a:t>
            </a:r>
            <a:r>
              <a:rPr lang="en-US" dirty="0" err="1" smtClean="0"/>
              <a:t>Anirudhan</a:t>
            </a:r>
            <a:r>
              <a:rPr lang="en-US" dirty="0" smtClean="0"/>
              <a:t>, New York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585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 CENA</vt:lpstr>
      <vt:lpstr>Arial</vt:lpstr>
      <vt:lpstr>Calibri</vt:lpstr>
      <vt:lpstr>Calibri Light</vt:lpstr>
      <vt:lpstr>Monotype Corsiva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Aparajita Choudhury</dc:creator>
  <cp:lastModifiedBy>Aparajita Choudhury</cp:lastModifiedBy>
  <cp:revision>36</cp:revision>
  <dcterms:created xsi:type="dcterms:W3CDTF">2015-12-18T05:36:43Z</dcterms:created>
  <dcterms:modified xsi:type="dcterms:W3CDTF">2015-12-21T14:22:10Z</dcterms:modified>
</cp:coreProperties>
</file>