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0" r:id="rId2"/>
    <p:sldId id="330" r:id="rId3"/>
    <p:sldId id="3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>
      <p:cViewPr>
        <p:scale>
          <a:sx n="60" d="100"/>
          <a:sy n="60" d="100"/>
        </p:scale>
        <p:origin x="-145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2791-68C4-481E-BDEA-A7D7A84D8AE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6447-9A85-421B-B670-7AD4A720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19D5-376C-45B2-BEEA-CA0D979080C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24" y="1958656"/>
            <a:ext cx="6629400" cy="227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Environment Setup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Expressions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Branching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Basic Loops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Loops</a:t>
            </a: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Problem Solving &amp; Coding – Level I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(Language </a:t>
            </a:r>
            <a:r>
              <a:rPr lang="en-US" dirty="0" smtClean="0">
                <a:solidFill>
                  <a:srgbClr val="92D050"/>
                </a:solidFill>
              </a:rPr>
              <a:t>Foundations)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Randomness &amp; Simulation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 IO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Vector/List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Map/Dictionary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Sorting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Problem Solving &amp; Coding – Level I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(Language </a:t>
            </a:r>
            <a:r>
              <a:rPr lang="en-US" dirty="0" smtClean="0">
                <a:solidFill>
                  <a:srgbClr val="92D050"/>
                </a:solidFill>
              </a:rPr>
              <a:t>Foundations)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31800</TotalTime>
  <Words>33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Problem Solving &amp; Coding – Level I (Language Foundations)</vt:lpstr>
      <vt:lpstr>Problem Solving &amp; Coding – Level I (Language Foundations)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Thimma Reddy</dc:creator>
  <cp:lastModifiedBy>Thimma Reddy</cp:lastModifiedBy>
  <cp:revision>521</cp:revision>
  <dcterms:created xsi:type="dcterms:W3CDTF">2016-01-27T09:34:02Z</dcterms:created>
  <dcterms:modified xsi:type="dcterms:W3CDTF">2022-12-27T07:01:49Z</dcterms:modified>
</cp:coreProperties>
</file>