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0" r:id="rId2"/>
    <p:sldId id="376" r:id="rId3"/>
    <p:sldId id="377" r:id="rId4"/>
    <p:sldId id="372" r:id="rId5"/>
    <p:sldId id="373" r:id="rId6"/>
    <p:sldId id="374" r:id="rId7"/>
    <p:sldId id="375" r:id="rId8"/>
    <p:sldId id="3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660"/>
  </p:normalViewPr>
  <p:slideViewPr>
    <p:cSldViewPr>
      <p:cViewPr>
        <p:scale>
          <a:sx n="60" d="100"/>
          <a:sy n="60" d="100"/>
        </p:scale>
        <p:origin x="-1464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F2791-68C4-481E-BDEA-A7D7A84D8AE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16447-9A85-421B-B670-7AD4A7206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5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3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0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6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1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0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0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4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C19D5-376C-45B2-BEEA-CA0D979080C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9E75-C158-461F-BA27-2BB02BF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5943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3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Goal: Software Product Companies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9123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7916334" cy="104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19600"/>
            <a:ext cx="5383481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01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1" y="2890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What kind of people they are looking for?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People who have good thinking ability to solve problems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People who have good coding skills to convert the ideas to software products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People who can learn new things by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themselves or with minimal support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train Your B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60337"/>
            <a:ext cx="3962400" cy="502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0945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Three </a:t>
            </a:r>
            <a:r>
              <a:rPr lang="en-US" dirty="0" smtClean="0">
                <a:solidFill>
                  <a:srgbClr val="92D050"/>
                </a:solidFill>
              </a:rPr>
              <a:t>Mantras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09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Mantra1: Problem driven Learning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Problem First -&gt; Thinking Next -&gt; Convert Thought to Code(Experiment)</a:t>
            </a:r>
          </a:p>
          <a:p>
            <a:pPr algn="just"/>
            <a:endParaRPr lang="en-US" sz="4100" dirty="0">
              <a:solidFill>
                <a:srgbClr val="FF0000"/>
              </a:solidFill>
            </a:endParaRPr>
          </a:p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Obstacles:</a:t>
            </a:r>
          </a:p>
          <a:p>
            <a:pPr lvl="1" algn="just"/>
            <a:r>
              <a:rPr lang="en-US" sz="3700" dirty="0">
                <a:solidFill>
                  <a:srgbClr val="FF0000"/>
                </a:solidFill>
              </a:rPr>
              <a:t> </a:t>
            </a:r>
            <a:r>
              <a:rPr lang="en-US" sz="3700" dirty="0" smtClean="0">
                <a:solidFill>
                  <a:srgbClr val="FF0000"/>
                </a:solidFill>
              </a:rPr>
              <a:t>Your past/current memory driven mindset</a:t>
            </a:r>
          </a:p>
          <a:p>
            <a:pPr lvl="1" algn="just"/>
            <a:r>
              <a:rPr lang="en-US" sz="3700" dirty="0" smtClean="0">
                <a:solidFill>
                  <a:srgbClr val="FF0000"/>
                </a:solidFill>
              </a:rPr>
              <a:t> Fear</a:t>
            </a:r>
          </a:p>
          <a:p>
            <a:pPr algn="just"/>
            <a:endParaRPr lang="en-US" sz="4100" dirty="0" smtClean="0">
              <a:solidFill>
                <a:srgbClr val="FF0000"/>
              </a:solidFill>
            </a:endParaRPr>
          </a:p>
          <a:p>
            <a:pPr lvl="1" algn="just"/>
            <a:endParaRPr lang="en-US" b="1" dirty="0" smtClean="0"/>
          </a:p>
          <a:p>
            <a:pPr marL="457200" lvl="1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423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Mantra2: Now or Never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876800"/>
          </a:xfrm>
        </p:spPr>
        <p:txBody>
          <a:bodyPr>
            <a:normAutofit/>
          </a:bodyPr>
          <a:lstStyle/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Action should speak, not the words</a:t>
            </a:r>
          </a:p>
          <a:p>
            <a:pPr algn="just"/>
            <a:endParaRPr lang="en-US" sz="4100" dirty="0" smtClean="0">
              <a:solidFill>
                <a:srgbClr val="FF0000"/>
              </a:solidFill>
            </a:endParaRPr>
          </a:p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Obstacles:</a:t>
            </a:r>
          </a:p>
          <a:p>
            <a:pPr lvl="1" algn="just"/>
            <a:r>
              <a:rPr lang="en-US" sz="3700" dirty="0">
                <a:solidFill>
                  <a:srgbClr val="FF0000"/>
                </a:solidFill>
              </a:rPr>
              <a:t> </a:t>
            </a:r>
            <a:r>
              <a:rPr lang="en-US" sz="3700" dirty="0" smtClean="0">
                <a:solidFill>
                  <a:srgbClr val="FF0000"/>
                </a:solidFill>
              </a:rPr>
              <a:t>Physical Laziness</a:t>
            </a:r>
          </a:p>
          <a:p>
            <a:pPr lvl="1" algn="just"/>
            <a:endParaRPr lang="en-US" sz="3700" dirty="0" smtClean="0">
              <a:solidFill>
                <a:srgbClr val="FF0000"/>
              </a:solidFill>
            </a:endParaRPr>
          </a:p>
          <a:p>
            <a:pPr lvl="1" algn="just"/>
            <a:r>
              <a:rPr lang="en-US" sz="3700" dirty="0">
                <a:solidFill>
                  <a:srgbClr val="FF0000"/>
                </a:solidFill>
              </a:rPr>
              <a:t> </a:t>
            </a:r>
            <a:r>
              <a:rPr lang="en-US" sz="3700" dirty="0" smtClean="0">
                <a:solidFill>
                  <a:srgbClr val="FF0000"/>
                </a:solidFill>
              </a:rPr>
              <a:t>Mental Laziness</a:t>
            </a:r>
          </a:p>
          <a:p>
            <a:pPr lvl="1" algn="just"/>
            <a:endParaRPr lang="en-US" b="1" dirty="0" smtClean="0"/>
          </a:p>
          <a:p>
            <a:pPr marL="457200" lvl="1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09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Mantra3: Career First </a:t>
            </a:r>
            <a:r>
              <a:rPr lang="en-US" dirty="0" err="1" smtClean="0">
                <a:solidFill>
                  <a:srgbClr val="92D050"/>
                </a:solidFill>
              </a:rPr>
              <a:t>MindSet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876800"/>
          </a:xfrm>
        </p:spPr>
        <p:txBody>
          <a:bodyPr>
            <a:normAutofit/>
          </a:bodyPr>
          <a:lstStyle/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21</a:t>
            </a:r>
            <a:r>
              <a:rPr lang="en-US" sz="4100" baseline="30000" dirty="0" smtClean="0">
                <a:solidFill>
                  <a:srgbClr val="FF0000"/>
                </a:solidFill>
              </a:rPr>
              <a:t>st</a:t>
            </a:r>
            <a:r>
              <a:rPr lang="en-US" sz="4100" dirty="0" smtClean="0">
                <a:solidFill>
                  <a:srgbClr val="FF0000"/>
                </a:solidFill>
              </a:rPr>
              <a:t> century is all about knowledge or mind or technology workers </a:t>
            </a:r>
          </a:p>
          <a:p>
            <a:pPr algn="just"/>
            <a:endParaRPr lang="en-US" sz="4100" dirty="0" smtClean="0">
              <a:solidFill>
                <a:srgbClr val="FF0000"/>
              </a:solidFill>
            </a:endParaRPr>
          </a:p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Obstacles:</a:t>
            </a:r>
          </a:p>
          <a:p>
            <a:pPr lvl="1" algn="just"/>
            <a:r>
              <a:rPr lang="en-US" sz="3700" dirty="0">
                <a:solidFill>
                  <a:srgbClr val="FF0000"/>
                </a:solidFill>
              </a:rPr>
              <a:t> </a:t>
            </a:r>
            <a:r>
              <a:rPr lang="en-US" sz="3700" dirty="0" smtClean="0">
                <a:solidFill>
                  <a:srgbClr val="FF0000"/>
                </a:solidFill>
              </a:rPr>
              <a:t>I am a girl/woman</a:t>
            </a:r>
          </a:p>
          <a:p>
            <a:pPr lvl="1" algn="just"/>
            <a:endParaRPr lang="en-US" sz="3700" dirty="0" smtClean="0">
              <a:solidFill>
                <a:srgbClr val="FF0000"/>
              </a:solidFill>
            </a:endParaRPr>
          </a:p>
          <a:p>
            <a:pPr lvl="1" algn="just"/>
            <a:r>
              <a:rPr lang="en-US" sz="3700" dirty="0">
                <a:solidFill>
                  <a:srgbClr val="FF0000"/>
                </a:solidFill>
              </a:rPr>
              <a:t> </a:t>
            </a:r>
            <a:r>
              <a:rPr lang="en-US" sz="3700" dirty="0" smtClean="0">
                <a:solidFill>
                  <a:srgbClr val="FF0000"/>
                </a:solidFill>
              </a:rPr>
              <a:t>Lack of passion</a:t>
            </a:r>
          </a:p>
          <a:p>
            <a:pPr lvl="1" algn="just"/>
            <a:endParaRPr lang="en-US" b="1" dirty="0" smtClean="0"/>
          </a:p>
          <a:p>
            <a:pPr marL="457200" lvl="1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24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0945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Execution Plan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4648200"/>
          </a:xfrm>
        </p:spPr>
        <p:txBody>
          <a:bodyPr>
            <a:normAutofit/>
          </a:bodyPr>
          <a:lstStyle/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Applied Language Coding (Level-I)</a:t>
            </a:r>
          </a:p>
          <a:p>
            <a:pPr algn="just"/>
            <a:endParaRPr lang="en-US" sz="4100" dirty="0" smtClean="0">
              <a:solidFill>
                <a:srgbClr val="FF0000"/>
              </a:solidFill>
            </a:endParaRPr>
          </a:p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Competitive Coding (Level-II)</a:t>
            </a:r>
          </a:p>
          <a:p>
            <a:pPr algn="just"/>
            <a:endParaRPr lang="en-US" sz="4100" dirty="0">
              <a:solidFill>
                <a:srgbClr val="FF0000"/>
              </a:solidFill>
            </a:endParaRPr>
          </a:p>
          <a:p>
            <a:pPr algn="just"/>
            <a:r>
              <a:rPr lang="en-US" sz="4100" dirty="0" smtClean="0">
                <a:solidFill>
                  <a:srgbClr val="FF0000"/>
                </a:solidFill>
              </a:rPr>
              <a:t>Competitive Coding (Level-III)</a:t>
            </a:r>
          </a:p>
          <a:p>
            <a:pPr marL="457200" lvl="1" indent="0" algn="just">
              <a:buNone/>
            </a:pPr>
            <a:endParaRPr lang="en-US" b="1" dirty="0" smtClean="0"/>
          </a:p>
          <a:p>
            <a:pPr marL="457200" lvl="1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697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31835</TotalTime>
  <Words>141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Goal: Software Product Companies</vt:lpstr>
      <vt:lpstr>What kind of people they are looking for?</vt:lpstr>
      <vt:lpstr>Three Mantras</vt:lpstr>
      <vt:lpstr>Mantra1: Problem driven Learning</vt:lpstr>
      <vt:lpstr>Mantra2: Now or Never</vt:lpstr>
      <vt:lpstr>Mantra3: Career First MindSet</vt:lpstr>
      <vt:lpstr>Execution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Thimma Reddy</dc:creator>
  <cp:lastModifiedBy>Thimma Reddy</cp:lastModifiedBy>
  <cp:revision>545</cp:revision>
  <dcterms:created xsi:type="dcterms:W3CDTF">2016-01-27T09:34:02Z</dcterms:created>
  <dcterms:modified xsi:type="dcterms:W3CDTF">2022-12-02T08:59:43Z</dcterms:modified>
</cp:coreProperties>
</file>