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55" r:id="rId2"/>
    <p:sldId id="1157" r:id="rId3"/>
    <p:sldId id="1158" r:id="rId4"/>
    <p:sldId id="11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60"/>
  </p:normalViewPr>
  <p:slideViewPr>
    <p:cSldViewPr>
      <p:cViewPr>
        <p:scale>
          <a:sx n="80" d="100"/>
          <a:sy n="80" d="100"/>
        </p:scale>
        <p:origin x="-108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6CD6-F1A2-431B-8CA2-BE67F1C7A61B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DAED0-9C77-462F-9701-D88280EE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you need Expressions?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233179"/>
              </p:ext>
            </p:extLst>
          </p:nvPr>
        </p:nvGraphicFramePr>
        <p:xfrm>
          <a:off x="457200" y="160020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 in Computer</a:t>
                      </a:r>
                      <a:r>
                        <a:rPr lang="en-US" baseline="0" dirty="0" smtClean="0"/>
                        <a:t> World</a:t>
                      </a:r>
                      <a:endParaRPr lang="en-US" dirty="0"/>
                    </a:p>
                  </a:txBody>
                  <a:tcPr/>
                </a:tc>
              </a:tr>
              <a:tr h="1828800"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Algebraic</a:t>
                      </a:r>
                      <a:r>
                        <a:rPr lang="en-US" baseline="0" dirty="0" smtClean="0"/>
                        <a:t> Equations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Expressions</a:t>
                      </a:r>
                    </a:p>
                    <a:p>
                      <a:r>
                        <a:rPr lang="en-US" dirty="0" smtClean="0"/>
                        <a:t>       Literals</a:t>
                      </a:r>
                    </a:p>
                    <a:p>
                      <a:r>
                        <a:rPr lang="en-US" baseline="0" dirty="0" smtClean="0"/>
                        <a:t>       Variables</a:t>
                      </a:r>
                    </a:p>
                    <a:p>
                      <a:r>
                        <a:rPr lang="en-US" baseline="0" dirty="0" smtClean="0"/>
                        <a:t>       Operators</a:t>
                      </a:r>
                    </a:p>
                    <a:p>
                      <a:r>
                        <a:rPr lang="en-US" baseline="0" dirty="0" smtClean="0"/>
                        <a:t>       Evaluation Order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12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 &amp; Variables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145116"/>
              </p:ext>
            </p:extLst>
          </p:nvPr>
        </p:nvGraphicFramePr>
        <p:xfrm>
          <a:off x="457200" y="1371600"/>
          <a:ext cx="81534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Data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python?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&amp;</a:t>
                      </a:r>
                      <a:r>
                        <a:rPr lang="en-US" baseline="0" dirty="0" smtClean="0"/>
                        <a:t> Negative Whole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r>
                        <a:rPr lang="en-US" baseline="0" dirty="0" smtClean="0"/>
                        <a:t> Numbers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True or False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bool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Single character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group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7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972527"/>
              </p:ext>
            </p:extLst>
          </p:nvPr>
        </p:nvGraphicFramePr>
        <p:xfrm>
          <a:off x="457200" y="1371600"/>
          <a:ext cx="8153400" cy="497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do you express in python?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 or //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r>
                        <a:rPr lang="en-US" baseline="0" dirty="0" smtClean="0"/>
                        <a:t> or Remainder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84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Expression in python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319131"/>
              </p:ext>
            </p:extLst>
          </p:nvPr>
        </p:nvGraphicFramePr>
        <p:xfrm>
          <a:off x="457200" y="1371600"/>
          <a:ext cx="81534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/>
                <a:gridCol w="4076700"/>
              </a:tblGrid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Equation in Human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r>
                        <a:rPr lang="en-US" baseline="0" dirty="0" smtClean="0"/>
                        <a:t> in python</a:t>
                      </a:r>
                      <a:endParaRPr lang="en-US" dirty="0"/>
                    </a:p>
                  </a:txBody>
                  <a:tcPr/>
                </a:tc>
              </a:tr>
              <a:tr h="7112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* 2 + y * 3 – z ** 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49769"/>
            <a:ext cx="6974679" cy="3143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6400800" y="2514600"/>
            <a:ext cx="152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1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22853</TotalTime>
  <Words>132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Why do you need Expressions?</vt:lpstr>
      <vt:lpstr>Literals &amp; Variables in python</vt:lpstr>
      <vt:lpstr>Arithmetic Operators in python</vt:lpstr>
      <vt:lpstr>Evaluation of Expression in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MaramReddy, ThimmaReddy</dc:creator>
  <cp:lastModifiedBy>Thimma Reddy</cp:lastModifiedBy>
  <cp:revision>1069</cp:revision>
  <dcterms:created xsi:type="dcterms:W3CDTF">2006-08-16T00:00:00Z</dcterms:created>
  <dcterms:modified xsi:type="dcterms:W3CDTF">2022-12-03T05:59:43Z</dcterms:modified>
</cp:coreProperties>
</file>