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1155" r:id="rId2"/>
    <p:sldId id="1157" r:id="rId3"/>
    <p:sldId id="1158" r:id="rId4"/>
    <p:sldId id="11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94660"/>
  </p:normalViewPr>
  <p:slideViewPr>
    <p:cSldViewPr>
      <p:cViewPr>
        <p:scale>
          <a:sx n="80" d="100"/>
          <a:sy n="80" d="100"/>
        </p:scale>
        <p:origin x="-1086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06CD6-F1A2-431B-8CA2-BE67F1C7A61B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DAED0-9C77-462F-9701-D88280EE99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37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you need Expressions?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2233179"/>
              </p:ext>
            </p:extLst>
          </p:nvPr>
        </p:nvGraphicFramePr>
        <p:xfrm>
          <a:off x="457200" y="1600200"/>
          <a:ext cx="82296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609600">
                <a:tc>
                  <a:txBody>
                    <a:bodyPr/>
                    <a:lstStyle/>
                    <a:p>
                      <a:r>
                        <a:rPr lang="en-US" dirty="0" smtClean="0"/>
                        <a:t>Problem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Solution in Human World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Solution in Computer</a:t>
                      </a:r>
                      <a:r>
                        <a:rPr lang="en-US" baseline="0" dirty="0" smtClean="0"/>
                        <a:t> World</a:t>
                      </a:r>
                      <a:endParaRPr lang="en-US" dirty="0"/>
                    </a:p>
                  </a:txBody>
                  <a:tcPr/>
                </a:tc>
              </a:tr>
              <a:tr h="1828800">
                <a:tc>
                  <a:txBody>
                    <a:bodyPr/>
                    <a:lstStyle/>
                    <a:p>
                      <a:r>
                        <a:rPr lang="en-US" dirty="0" smtClean="0"/>
                        <a:t>Problem 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Algebraic</a:t>
                      </a:r>
                      <a:r>
                        <a:rPr lang="en-US" baseline="0" dirty="0" smtClean="0"/>
                        <a:t> Equations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Expressions</a:t>
                      </a:r>
                    </a:p>
                    <a:p>
                      <a:r>
                        <a:rPr lang="en-US" dirty="0" smtClean="0"/>
                        <a:t>       Literals</a:t>
                      </a:r>
                    </a:p>
                    <a:p>
                      <a:r>
                        <a:rPr lang="en-US" baseline="0" dirty="0" smtClean="0"/>
                        <a:t>       Variables</a:t>
                      </a:r>
                    </a:p>
                    <a:p>
                      <a:r>
                        <a:rPr lang="en-US" baseline="0" dirty="0" smtClean="0"/>
                        <a:t>       Operators</a:t>
                      </a:r>
                    </a:p>
                    <a:p>
                      <a:r>
                        <a:rPr lang="en-US" baseline="0" dirty="0" smtClean="0"/>
                        <a:t>       Evaluation Order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124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Literals &amp; Variables in </a:t>
            </a:r>
            <a:r>
              <a:rPr lang="en-US" dirty="0" err="1" smtClean="0"/>
              <a:t>c++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0762127"/>
              </p:ext>
            </p:extLst>
          </p:nvPr>
        </p:nvGraphicFramePr>
        <p:xfrm>
          <a:off x="457200" y="1371600"/>
          <a:ext cx="815340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/>
                <a:gridCol w="4343400"/>
              </a:tblGrid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Data in Human World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</a:t>
                      </a:r>
                      <a:r>
                        <a:rPr lang="en-US" baseline="0" dirty="0" smtClean="0"/>
                        <a:t> do you express in </a:t>
                      </a:r>
                      <a:r>
                        <a:rPr lang="en-US" baseline="0" dirty="0" err="1" smtClean="0"/>
                        <a:t>c++</a:t>
                      </a:r>
                      <a:r>
                        <a:rPr lang="en-US" baseline="0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Positive &amp;</a:t>
                      </a:r>
                      <a:r>
                        <a:rPr lang="en-US" baseline="0" dirty="0" smtClean="0"/>
                        <a:t> Negative Whole Numbers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short,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, long, long long(signed/unsigned)</a:t>
                      </a:r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Decimal</a:t>
                      </a:r>
                      <a:r>
                        <a:rPr lang="en-US" baseline="0" dirty="0" smtClean="0"/>
                        <a:t> Numbers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float,</a:t>
                      </a:r>
                      <a:r>
                        <a:rPr lang="en-US" baseline="0" dirty="0" smtClean="0"/>
                        <a:t> double, long double</a:t>
                      </a:r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True or False 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Single character 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</a:t>
                      </a:r>
                      <a:r>
                        <a:rPr lang="en-US" baseline="0" dirty="0" smtClean="0"/>
                        <a:t> group 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4879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Operators in python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8275008"/>
              </p:ext>
            </p:extLst>
          </p:nvPr>
        </p:nvGraphicFramePr>
        <p:xfrm>
          <a:off x="457200" y="1371600"/>
          <a:ext cx="8153400" cy="497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700"/>
                <a:gridCol w="4076700"/>
              </a:tblGrid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Operations in Human World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</a:t>
                      </a:r>
                      <a:r>
                        <a:rPr lang="en-US" baseline="0" dirty="0" smtClean="0"/>
                        <a:t> do you express in python?</a:t>
                      </a:r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Addition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Subtraction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Multiplication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Division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 </a:t>
                      </a:r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Modulus</a:t>
                      </a:r>
                      <a:r>
                        <a:rPr lang="en-US" baseline="0" dirty="0" smtClean="0"/>
                        <a:t> or Remainder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Exponent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pow()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5842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of Expression in </a:t>
            </a:r>
            <a:r>
              <a:rPr lang="en-US" dirty="0" err="1" smtClean="0"/>
              <a:t>c++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0319131"/>
              </p:ext>
            </p:extLst>
          </p:nvPr>
        </p:nvGraphicFramePr>
        <p:xfrm>
          <a:off x="457200" y="1371600"/>
          <a:ext cx="8153400" cy="142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700"/>
                <a:gridCol w="4076700"/>
              </a:tblGrid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Equation in Human World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Expression</a:t>
                      </a:r>
                      <a:r>
                        <a:rPr lang="en-US" baseline="0" dirty="0" smtClean="0"/>
                        <a:t> in python</a:t>
                      </a:r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* 2 + y * 3 – z **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* 2 + y * 3 – z ** 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H="1">
            <a:off x="6248400" y="2514600"/>
            <a:ext cx="533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oops,Learn free Java tutorials,C tutorials,C++ tutorials,C/C++ Graphics  tutorials,HTML: C++ expression and operator precedence and associativ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20" y="2819400"/>
            <a:ext cx="524708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015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22914</TotalTime>
  <Words>146</Words>
  <Application>Microsoft Office PowerPoint</Application>
  <PresentationFormat>On-screen Show (4:3)</PresentationFormat>
  <Paragraphs>44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Why do you need Expressions?</vt:lpstr>
      <vt:lpstr>Literals &amp; Variables in c++</vt:lpstr>
      <vt:lpstr>Arithmetic Operators in python</vt:lpstr>
      <vt:lpstr>Evaluation of Expression in c++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 Pattern</dc:title>
  <dc:creator>MaramReddy, ThimmaReddy</dc:creator>
  <cp:lastModifiedBy>Thimma Reddy</cp:lastModifiedBy>
  <cp:revision>1077</cp:revision>
  <dcterms:created xsi:type="dcterms:W3CDTF">2006-08-16T00:00:00Z</dcterms:created>
  <dcterms:modified xsi:type="dcterms:W3CDTF">2022-12-03T07:29:21Z</dcterms:modified>
</cp:coreProperties>
</file>