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0" r:id="rId2"/>
    <p:sldId id="330" r:id="rId3"/>
    <p:sldId id="37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1" autoAdjust="0"/>
    <p:restoredTop sz="94660"/>
  </p:normalViewPr>
  <p:slideViewPr>
    <p:cSldViewPr>
      <p:cViewPr>
        <p:scale>
          <a:sx n="60" d="100"/>
          <a:sy n="60" d="100"/>
        </p:scale>
        <p:origin x="-1458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F2791-68C4-481E-BDEA-A7D7A84D8AEC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16447-9A85-421B-B670-7AD4A7206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2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0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5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3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0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6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1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7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0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0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4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C19D5-376C-45B2-BEEA-CA0D979080C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2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169507" cy="2806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3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41" y="2890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Applied Coding - Language Skill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458200" cy="4876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Environment Setup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Expressions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Branching</a:t>
            </a:r>
          </a:p>
          <a:p>
            <a:pPr algn="just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Basic Loops</a:t>
            </a:r>
          </a:p>
          <a:p>
            <a:pPr algn="just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Nested Loops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23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458200" cy="5257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Functions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Randomness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List &amp; Tuple</a:t>
            </a:r>
          </a:p>
          <a:p>
            <a:pPr algn="just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Set &amp; Map/Dictionary</a:t>
            </a:r>
          </a:p>
          <a:p>
            <a:pPr algn="just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Files-I</a:t>
            </a:r>
          </a:p>
          <a:p>
            <a:pPr algn="just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Files-II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80241" y="2890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Applied Coding - Language Skill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17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31796</TotalTime>
  <Words>28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Applied Coding - Language Skill</vt:lpstr>
      <vt:lpstr>Applied Coding - Language Skill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Thimma Reddy</dc:creator>
  <cp:lastModifiedBy>Thimma Reddy</cp:lastModifiedBy>
  <cp:revision>515</cp:revision>
  <dcterms:created xsi:type="dcterms:W3CDTF">2016-01-27T09:34:02Z</dcterms:created>
  <dcterms:modified xsi:type="dcterms:W3CDTF">2022-12-03T08:38:05Z</dcterms:modified>
</cp:coreProperties>
</file>