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55" r:id="rId2"/>
    <p:sldId id="1165" r:id="rId3"/>
    <p:sldId id="1157" r:id="rId4"/>
    <p:sldId id="1158" r:id="rId5"/>
    <p:sldId id="1159" r:id="rId6"/>
    <p:sldId id="1166" r:id="rId7"/>
    <p:sldId id="1161" r:id="rId8"/>
    <p:sldId id="1162" r:id="rId9"/>
    <p:sldId id="11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6CD6-F1A2-431B-8CA2-BE67F1C7A61B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ED0-9C77-462F-9701-D88280EE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Expressions?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33179"/>
              </p:ext>
            </p:extLst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Computer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Algebraic</a:t>
                      </a:r>
                      <a:r>
                        <a:rPr lang="en-US" baseline="0" dirty="0" smtClean="0"/>
                        <a:t> Equations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</a:p>
                    <a:p>
                      <a:r>
                        <a:rPr lang="en-US" dirty="0" smtClean="0"/>
                        <a:t>       Literals</a:t>
                      </a:r>
                    </a:p>
                    <a:p>
                      <a:r>
                        <a:rPr lang="en-US" baseline="0" dirty="0" smtClean="0"/>
                        <a:t>       Variables</a:t>
                      </a:r>
                    </a:p>
                    <a:p>
                      <a:r>
                        <a:rPr lang="en-US" baseline="0" dirty="0" smtClean="0"/>
                        <a:t>       Operators</a:t>
                      </a:r>
                    </a:p>
                    <a:p>
                      <a:r>
                        <a:rPr lang="en-US" baseline="0" dirty="0" smtClean="0"/>
                        <a:t>       Evaluation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Python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9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&amp; Variables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45116"/>
              </p:ext>
            </p:extLst>
          </p:nvPr>
        </p:nvGraphicFramePr>
        <p:xfrm>
          <a:off x="457200" y="1371600"/>
          <a:ext cx="8153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&amp;</a:t>
                      </a:r>
                      <a:r>
                        <a:rPr lang="en-US" baseline="0" dirty="0" smtClean="0"/>
                        <a:t> Negative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character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group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7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72527"/>
              </p:ext>
            </p:extLst>
          </p:nvPr>
        </p:nvGraphicFramePr>
        <p:xfrm>
          <a:off x="457200" y="1371600"/>
          <a:ext cx="81534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or //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or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4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84219"/>
              </p:ext>
            </p:extLst>
          </p:nvPr>
        </p:nvGraphicFramePr>
        <p:xfrm>
          <a:off x="533400" y="1121888"/>
          <a:ext cx="81534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in python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086600" y="2209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Operator Precedence and Associativity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5438775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C++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0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&amp; Variables in </a:t>
            </a:r>
            <a:r>
              <a:rPr lang="en-US" dirty="0" err="1" smtClean="0"/>
              <a:t>c++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58513"/>
              </p:ext>
            </p:extLst>
          </p:nvPr>
        </p:nvGraphicFramePr>
        <p:xfrm>
          <a:off x="457200" y="1371600"/>
          <a:ext cx="8153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3434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</a:t>
                      </a:r>
                      <a:r>
                        <a:rPr lang="en-US" baseline="0" dirty="0" err="1" smtClean="0"/>
                        <a:t>c++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&amp;</a:t>
                      </a:r>
                      <a:r>
                        <a:rPr lang="en-US" baseline="0" dirty="0" smtClean="0"/>
                        <a:t> Negative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long, long long(signed/unsigned)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float,</a:t>
                      </a:r>
                      <a:r>
                        <a:rPr lang="en-US" baseline="0" dirty="0" smtClean="0"/>
                        <a:t> double, long double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character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group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3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09096"/>
              </p:ext>
            </p:extLst>
          </p:nvPr>
        </p:nvGraphicFramePr>
        <p:xfrm>
          <a:off x="457200" y="1371600"/>
          <a:ext cx="81534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or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1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 in </a:t>
            </a:r>
            <a:r>
              <a:rPr lang="en-US" dirty="0" err="1" smtClean="0"/>
              <a:t>c++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89393"/>
              </p:ext>
            </p:extLst>
          </p:nvPr>
        </p:nvGraphicFramePr>
        <p:xfrm>
          <a:off x="457200" y="1371600"/>
          <a:ext cx="81534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in python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6248400" y="25146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ops,Learn free Java tutorials,C tutorials,C++ tutorials,C/C++ Graphics  tutorials,HTML: C++ expression and operator precedence and associa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0" y="2819400"/>
            <a:ext cx="524708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22855</TotalTime>
  <Words>252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Why do you need Expressions?</vt:lpstr>
      <vt:lpstr>Python</vt:lpstr>
      <vt:lpstr>Literals &amp; Variables in python</vt:lpstr>
      <vt:lpstr>Arithmetic Operators in python</vt:lpstr>
      <vt:lpstr>Evaluation of Expression in python</vt:lpstr>
      <vt:lpstr>C++</vt:lpstr>
      <vt:lpstr>Literals &amp; Variables in c++</vt:lpstr>
      <vt:lpstr>Arithmetic Operators in python</vt:lpstr>
      <vt:lpstr>Evaluation of Expression in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MaramReddy, ThimmaReddy</dc:creator>
  <cp:lastModifiedBy>Thimma Reddy</cp:lastModifiedBy>
  <cp:revision>1072</cp:revision>
  <dcterms:created xsi:type="dcterms:W3CDTF">2006-08-16T00:00:00Z</dcterms:created>
  <dcterms:modified xsi:type="dcterms:W3CDTF">2022-12-03T08:45:50Z</dcterms:modified>
</cp:coreProperties>
</file>