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50" r:id="rId2"/>
    <p:sldId id="363" r:id="rId3"/>
    <p:sldId id="330" r:id="rId4"/>
    <p:sldId id="362" r:id="rId5"/>
    <p:sldId id="368" r:id="rId6"/>
    <p:sldId id="365" r:id="rId7"/>
    <p:sldId id="366" r:id="rId8"/>
    <p:sldId id="369" r:id="rId9"/>
    <p:sldId id="367" r:id="rId10"/>
    <p:sldId id="359" r:id="rId11"/>
    <p:sldId id="361" r:id="rId12"/>
    <p:sldId id="370" r:id="rId13"/>
    <p:sldId id="3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1" autoAdjust="0"/>
    <p:restoredTop sz="94660"/>
  </p:normalViewPr>
  <p:slideViewPr>
    <p:cSldViewPr>
      <p:cViewPr>
        <p:scale>
          <a:sx n="60" d="100"/>
          <a:sy n="60" d="100"/>
        </p:scale>
        <p:origin x="-1458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5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F2791-68C4-481E-BDEA-A7D7A84D8AEC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16447-9A85-421B-B670-7AD4A7206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2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0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5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3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0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6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1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7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0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0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4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C19D5-376C-45B2-BEEA-CA0D979080C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2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169507" cy="2806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3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8296" y="2057400"/>
            <a:ext cx="25908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Fact </a:t>
            </a:r>
            <a:r>
              <a:rPr lang="en-US" sz="3200" dirty="0" smtClean="0"/>
              <a:t>based/ </a:t>
            </a:r>
            <a:r>
              <a:rPr lang="en-US" sz="3200" dirty="0"/>
              <a:t>memorization based </a:t>
            </a:r>
            <a:r>
              <a:rPr lang="en-US" sz="3200" dirty="0" smtClean="0"/>
              <a:t>learning </a:t>
            </a:r>
            <a:endParaRPr lang="en-US" sz="3200" dirty="0"/>
          </a:p>
        </p:txBody>
      </p:sp>
      <p:sp>
        <p:nvSpPr>
          <p:cNvPr id="5" name="Curved Down Arrow 4"/>
          <p:cNvSpPr/>
          <p:nvPr/>
        </p:nvSpPr>
        <p:spPr>
          <a:xfrm>
            <a:off x="2743678" y="2781300"/>
            <a:ext cx="3276600" cy="1143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51005" y="2057400"/>
            <a:ext cx="2743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Problem solving/ Thought based </a:t>
            </a:r>
            <a:r>
              <a:rPr lang="en-US" sz="3200" dirty="0" smtClean="0"/>
              <a:t>learning</a:t>
            </a:r>
            <a:endParaRPr lang="en-US" sz="32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1434" y="381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Mission of </a:t>
            </a:r>
            <a:r>
              <a:rPr lang="en-US" dirty="0" err="1" smtClean="0">
                <a:solidFill>
                  <a:srgbClr val="92D050"/>
                </a:solidFill>
              </a:rPr>
              <a:t>Algorithmica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6600" y="37338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How??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5504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How </a:t>
            </a:r>
            <a:r>
              <a:rPr lang="en-US" dirty="0" smtClean="0">
                <a:solidFill>
                  <a:srgbClr val="92D050"/>
                </a:solidFill>
              </a:rPr>
              <a:t>can you become problem solver?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4000" dirty="0" smtClean="0">
                <a:solidFill>
                  <a:srgbClr val="FFC000"/>
                </a:solidFill>
              </a:rPr>
              <a:t>Give more space for your </a:t>
            </a:r>
            <a:r>
              <a:rPr lang="en-US" sz="4000" dirty="0" smtClean="0">
                <a:solidFill>
                  <a:srgbClr val="FFC000"/>
                </a:solidFill>
              </a:rPr>
              <a:t>mind to think</a:t>
            </a:r>
          </a:p>
          <a:p>
            <a:pPr algn="just"/>
            <a:endParaRPr lang="en-US" dirty="0" smtClean="0">
              <a:solidFill>
                <a:srgbClr val="FFC000"/>
              </a:solidFill>
            </a:endParaRPr>
          </a:p>
          <a:p>
            <a:pPr lvl="1" algn="just"/>
            <a:r>
              <a:rPr lang="en-US" sz="3600" dirty="0" smtClean="0"/>
              <a:t>Don’t feed too much of information from books/blogs/videos</a:t>
            </a:r>
          </a:p>
          <a:p>
            <a:pPr lvl="1" algn="just"/>
            <a:endParaRPr lang="en-US" sz="3600" dirty="0" smtClean="0"/>
          </a:p>
          <a:p>
            <a:pPr lvl="1" algn="just"/>
            <a:r>
              <a:rPr lang="en-US" sz="3600" dirty="0" smtClean="0"/>
              <a:t>Don’t try </a:t>
            </a:r>
            <a:r>
              <a:rPr lang="en-US" sz="3600" dirty="0" smtClean="0"/>
              <a:t>to remember code from forums/books/blogs etc.,</a:t>
            </a:r>
          </a:p>
          <a:p>
            <a:pPr lvl="1" algn="just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509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How </a:t>
            </a:r>
            <a:r>
              <a:rPr lang="en-US" dirty="0" smtClean="0">
                <a:solidFill>
                  <a:srgbClr val="92D050"/>
                </a:solidFill>
              </a:rPr>
              <a:t>can you become problem solver?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4000" dirty="0" smtClean="0">
                <a:solidFill>
                  <a:srgbClr val="FFC000"/>
                </a:solidFill>
              </a:rPr>
              <a:t>Attack and Overcome the feeling of fear</a:t>
            </a:r>
          </a:p>
          <a:p>
            <a:pPr algn="just"/>
            <a:endParaRPr lang="en-US" dirty="0" smtClean="0">
              <a:solidFill>
                <a:srgbClr val="FFC000"/>
              </a:solidFill>
            </a:endParaRPr>
          </a:p>
          <a:p>
            <a:pPr lvl="1" algn="just"/>
            <a:r>
              <a:rPr lang="en-US" sz="3600" dirty="0" smtClean="0"/>
              <a:t>Learn how to think</a:t>
            </a:r>
          </a:p>
          <a:p>
            <a:pPr lvl="1" algn="just"/>
            <a:endParaRPr lang="en-US" sz="3600" dirty="0" smtClean="0"/>
          </a:p>
          <a:p>
            <a:pPr lvl="1" algn="just"/>
            <a:r>
              <a:rPr lang="en-US" sz="3600" dirty="0" smtClean="0"/>
              <a:t>Learn patterns of thinking </a:t>
            </a:r>
          </a:p>
          <a:p>
            <a:pPr lvl="1" algn="just"/>
            <a:endParaRPr lang="en-US" sz="3600" dirty="0"/>
          </a:p>
          <a:p>
            <a:pPr lvl="1" algn="just"/>
            <a:r>
              <a:rPr lang="en-US" sz="3600" dirty="0" smtClean="0"/>
              <a:t>Practice thinking and coding</a:t>
            </a:r>
            <a:endParaRPr lang="en-US" sz="3600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54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strological Measures For Balance Between Personal And Professional Life -  GaneshaSpea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80241" y="28903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It is same in your personal life too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97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Software Product Industry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09123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7916334" cy="1040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419600"/>
            <a:ext cx="5383481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95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241" y="2890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What </a:t>
            </a:r>
            <a:r>
              <a:rPr lang="en-US" dirty="0" smtClean="0">
                <a:solidFill>
                  <a:srgbClr val="92D050"/>
                </a:solidFill>
              </a:rPr>
              <a:t>kind of people they are looking fo</a:t>
            </a:r>
            <a:r>
              <a:rPr lang="en-US" dirty="0" smtClean="0">
                <a:solidFill>
                  <a:srgbClr val="92D050"/>
                </a:solidFill>
              </a:rPr>
              <a:t>r?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458200" cy="4876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People who have good thinking ability to solve problems</a:t>
            </a:r>
          </a:p>
          <a:p>
            <a:pPr algn="just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People who have good coding skills to convert the ideas to software products</a:t>
            </a:r>
          </a:p>
          <a:p>
            <a:pPr algn="just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People who can learn new things by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themselves or with minimal support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23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How is your mind trained?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098" name="Picture 2" descr="Scientists develop 3D replica of human brain: Read to know more - India  Tod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33677"/>
            <a:ext cx="7992888" cy="499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06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Memory driven Learning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44958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4800" dirty="0">
                <a:solidFill>
                  <a:srgbClr val="FF0000"/>
                </a:solidFill>
              </a:rPr>
              <a:t>Information Feeding at the core</a:t>
            </a:r>
          </a:p>
          <a:p>
            <a:pPr algn="just"/>
            <a:endParaRPr lang="en-US" sz="4800" dirty="0" smtClean="0">
              <a:solidFill>
                <a:srgbClr val="FF0000"/>
              </a:solidFill>
            </a:endParaRPr>
          </a:p>
          <a:p>
            <a:pPr algn="just"/>
            <a:r>
              <a:rPr lang="en-US" sz="4800" dirty="0" smtClean="0">
                <a:solidFill>
                  <a:srgbClr val="FF0000"/>
                </a:solidFill>
              </a:rPr>
              <a:t>Remember</a:t>
            </a:r>
            <a:endParaRPr lang="en-US" sz="4800" dirty="0">
              <a:solidFill>
                <a:srgbClr val="FF0000"/>
              </a:solidFill>
            </a:endParaRPr>
          </a:p>
          <a:p>
            <a:pPr algn="just"/>
            <a:endParaRPr lang="en-US" sz="4800" dirty="0" smtClean="0">
              <a:solidFill>
                <a:srgbClr val="FF0000"/>
              </a:solidFill>
            </a:endParaRPr>
          </a:p>
          <a:p>
            <a:pPr algn="just"/>
            <a:r>
              <a:rPr lang="en-US" sz="4800" dirty="0" smtClean="0">
                <a:solidFill>
                  <a:srgbClr val="FF0000"/>
                </a:solidFill>
              </a:rPr>
              <a:t>Recall</a:t>
            </a:r>
          </a:p>
          <a:p>
            <a:pPr algn="just"/>
            <a:endParaRPr lang="en-US" sz="4800" dirty="0">
              <a:solidFill>
                <a:srgbClr val="FF0000"/>
              </a:solidFill>
            </a:endParaRPr>
          </a:p>
          <a:p>
            <a:pPr algn="just"/>
            <a:r>
              <a:rPr lang="en-US" sz="4800" dirty="0" smtClean="0">
                <a:solidFill>
                  <a:srgbClr val="FF0000"/>
                </a:solidFill>
              </a:rPr>
              <a:t>Forget</a:t>
            </a:r>
          </a:p>
          <a:p>
            <a:pPr algn="just"/>
            <a:endParaRPr lang="en-US" sz="4800" dirty="0">
              <a:solidFill>
                <a:srgbClr val="FF0000"/>
              </a:solidFill>
            </a:endParaRPr>
          </a:p>
          <a:p>
            <a:pPr algn="just"/>
            <a:endParaRPr lang="en-US" sz="4100" dirty="0" smtClean="0">
              <a:solidFill>
                <a:srgbClr val="FF0000"/>
              </a:solidFill>
            </a:endParaRPr>
          </a:p>
          <a:p>
            <a:pPr lvl="1" algn="just"/>
            <a:endParaRPr lang="en-US" b="1" dirty="0" smtClean="0"/>
          </a:p>
          <a:p>
            <a:pPr marL="457200" lvl="1" indent="0" algn="just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316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Effects of Memory driven Learning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4876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4100" dirty="0" smtClean="0">
                <a:solidFill>
                  <a:srgbClr val="FF0000"/>
                </a:solidFill>
              </a:rPr>
              <a:t>Our mind always tries to recall instead of thinking</a:t>
            </a:r>
          </a:p>
          <a:p>
            <a:pPr algn="just"/>
            <a:endParaRPr lang="en-US" sz="4100" dirty="0" smtClean="0">
              <a:solidFill>
                <a:srgbClr val="FF0000"/>
              </a:solidFill>
            </a:endParaRPr>
          </a:p>
          <a:p>
            <a:pPr algn="just"/>
            <a:r>
              <a:rPr lang="en-US" sz="4100" dirty="0" smtClean="0">
                <a:solidFill>
                  <a:srgbClr val="FF0000"/>
                </a:solidFill>
              </a:rPr>
              <a:t>Fear is rooted</a:t>
            </a:r>
          </a:p>
          <a:p>
            <a:pPr algn="just"/>
            <a:endParaRPr lang="en-US" sz="4100" dirty="0" smtClean="0">
              <a:solidFill>
                <a:srgbClr val="FF0000"/>
              </a:solidFill>
            </a:endParaRPr>
          </a:p>
          <a:p>
            <a:pPr algn="just"/>
            <a:r>
              <a:rPr lang="en-US" sz="4100" dirty="0" smtClean="0">
                <a:solidFill>
                  <a:srgbClr val="FF0000"/>
                </a:solidFill>
              </a:rPr>
              <a:t>No joy in learning </a:t>
            </a:r>
          </a:p>
          <a:p>
            <a:pPr algn="just"/>
            <a:endParaRPr lang="en-US" sz="4100" dirty="0">
              <a:solidFill>
                <a:srgbClr val="FF0000"/>
              </a:solidFill>
            </a:endParaRPr>
          </a:p>
          <a:p>
            <a:pPr algn="just"/>
            <a:r>
              <a:rPr lang="en-US" sz="4100" dirty="0" smtClean="0">
                <a:solidFill>
                  <a:srgbClr val="FF0000"/>
                </a:solidFill>
              </a:rPr>
              <a:t>Hatred towards subjects</a:t>
            </a:r>
            <a:endParaRPr lang="en-US" sz="4100" dirty="0" smtClean="0">
              <a:solidFill>
                <a:srgbClr val="FF0000"/>
              </a:solidFill>
            </a:endParaRPr>
          </a:p>
          <a:p>
            <a:pPr lvl="1" algn="just"/>
            <a:endParaRPr lang="en-US" b="1" dirty="0" smtClean="0"/>
          </a:p>
          <a:p>
            <a:pPr marL="457200" lvl="1" indent="0" algn="just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438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345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 algn="just">
              <a:buNone/>
            </a:pPr>
            <a:r>
              <a:rPr lang="en-US" sz="6000" dirty="0" smtClean="0">
                <a:solidFill>
                  <a:srgbClr val="0070C0"/>
                </a:solidFill>
              </a:rPr>
              <a:t>Can we </a:t>
            </a:r>
            <a:r>
              <a:rPr lang="en-US" sz="6000" dirty="0">
                <a:solidFill>
                  <a:srgbClr val="0070C0"/>
                </a:solidFill>
              </a:rPr>
              <a:t>meet the goals of industry </a:t>
            </a:r>
            <a:r>
              <a:rPr lang="en-US" sz="6000" dirty="0" smtClean="0">
                <a:solidFill>
                  <a:srgbClr val="0070C0"/>
                </a:solidFill>
              </a:rPr>
              <a:t>with memory driven </a:t>
            </a:r>
            <a:r>
              <a:rPr lang="en-US" sz="6000" dirty="0" smtClean="0">
                <a:solidFill>
                  <a:srgbClr val="0070C0"/>
                </a:solidFill>
              </a:rPr>
              <a:t>learning??</a:t>
            </a:r>
            <a:endParaRPr lang="en-US" sz="6000" dirty="0">
              <a:solidFill>
                <a:srgbClr val="0070C0"/>
              </a:solidFill>
            </a:endParaRPr>
          </a:p>
          <a:p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044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Problem driven Learning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48768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4100" dirty="0" smtClean="0">
                <a:solidFill>
                  <a:srgbClr val="FF0000"/>
                </a:solidFill>
              </a:rPr>
              <a:t>Problem First</a:t>
            </a:r>
            <a:endParaRPr lang="en-US" sz="4100" dirty="0" smtClean="0">
              <a:solidFill>
                <a:srgbClr val="FF0000"/>
              </a:solidFill>
            </a:endParaRPr>
          </a:p>
          <a:p>
            <a:pPr algn="just"/>
            <a:endParaRPr lang="en-US" sz="4100" dirty="0" smtClean="0">
              <a:solidFill>
                <a:srgbClr val="FF0000"/>
              </a:solidFill>
            </a:endParaRPr>
          </a:p>
          <a:p>
            <a:pPr algn="just"/>
            <a:r>
              <a:rPr lang="en-US" sz="4100" dirty="0" smtClean="0">
                <a:solidFill>
                  <a:srgbClr val="FF0000"/>
                </a:solidFill>
              </a:rPr>
              <a:t>Thinking Follows -&gt; Training Mind to solve problem in multiple ways</a:t>
            </a:r>
          </a:p>
          <a:p>
            <a:pPr algn="just"/>
            <a:endParaRPr lang="en-US" sz="4100" dirty="0" smtClean="0">
              <a:solidFill>
                <a:srgbClr val="FF0000"/>
              </a:solidFill>
            </a:endParaRPr>
          </a:p>
          <a:p>
            <a:pPr algn="just"/>
            <a:r>
              <a:rPr lang="en-US" sz="4100" dirty="0" smtClean="0">
                <a:solidFill>
                  <a:srgbClr val="FF0000"/>
                </a:solidFill>
              </a:rPr>
              <a:t>Always Experiment -&gt; Convert the ideas to code</a:t>
            </a:r>
          </a:p>
          <a:p>
            <a:pPr algn="just"/>
            <a:endParaRPr lang="en-US" sz="4100" dirty="0">
              <a:solidFill>
                <a:srgbClr val="FF0000"/>
              </a:solidFill>
            </a:endParaRPr>
          </a:p>
          <a:p>
            <a:pPr algn="just"/>
            <a:r>
              <a:rPr lang="en-US" sz="4100" dirty="0" smtClean="0">
                <a:solidFill>
                  <a:srgbClr val="FF0000"/>
                </a:solidFill>
              </a:rPr>
              <a:t>Derive information from your experience</a:t>
            </a:r>
            <a:endParaRPr lang="en-US" sz="4100" dirty="0" smtClean="0">
              <a:solidFill>
                <a:srgbClr val="FF0000"/>
              </a:solidFill>
            </a:endParaRPr>
          </a:p>
          <a:p>
            <a:pPr algn="just"/>
            <a:endParaRPr lang="en-US" sz="4100" dirty="0" smtClean="0">
              <a:solidFill>
                <a:srgbClr val="FF0000"/>
              </a:solidFill>
            </a:endParaRPr>
          </a:p>
          <a:p>
            <a:pPr lvl="1" algn="just"/>
            <a:endParaRPr lang="en-US" b="1" dirty="0" smtClean="0"/>
          </a:p>
          <a:p>
            <a:pPr marL="457200" lvl="1" indent="0" algn="just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412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Effects of Problem driven Learning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4876800"/>
          </a:xfrm>
        </p:spPr>
        <p:txBody>
          <a:bodyPr>
            <a:normAutofit/>
          </a:bodyPr>
          <a:lstStyle/>
          <a:p>
            <a:pPr algn="just"/>
            <a:r>
              <a:rPr lang="en-US" sz="4100" dirty="0" smtClean="0">
                <a:solidFill>
                  <a:srgbClr val="FF0000"/>
                </a:solidFill>
              </a:rPr>
              <a:t>Fearlessness</a:t>
            </a:r>
          </a:p>
          <a:p>
            <a:pPr algn="just"/>
            <a:endParaRPr lang="en-US" sz="4100" dirty="0" smtClean="0">
              <a:solidFill>
                <a:srgbClr val="FF0000"/>
              </a:solidFill>
            </a:endParaRPr>
          </a:p>
          <a:p>
            <a:pPr algn="just"/>
            <a:r>
              <a:rPr lang="en-US" sz="4100" dirty="0" smtClean="0">
                <a:solidFill>
                  <a:srgbClr val="FF0000"/>
                </a:solidFill>
              </a:rPr>
              <a:t>Joy </a:t>
            </a:r>
            <a:r>
              <a:rPr lang="en-US" sz="4100" dirty="0" smtClean="0">
                <a:solidFill>
                  <a:srgbClr val="FF0000"/>
                </a:solidFill>
              </a:rPr>
              <a:t>in learning </a:t>
            </a:r>
          </a:p>
          <a:p>
            <a:pPr algn="just"/>
            <a:endParaRPr lang="en-US" sz="4100" dirty="0">
              <a:solidFill>
                <a:srgbClr val="FF0000"/>
              </a:solidFill>
            </a:endParaRPr>
          </a:p>
          <a:p>
            <a:pPr algn="just"/>
            <a:r>
              <a:rPr lang="en-US" sz="4100" dirty="0" smtClean="0">
                <a:solidFill>
                  <a:srgbClr val="FF0000"/>
                </a:solidFill>
              </a:rPr>
              <a:t>Confidence to face any new problem</a:t>
            </a:r>
            <a:endParaRPr lang="en-US" sz="4100" dirty="0" smtClean="0">
              <a:solidFill>
                <a:srgbClr val="FF0000"/>
              </a:solidFill>
            </a:endParaRPr>
          </a:p>
          <a:p>
            <a:pPr lvl="1" algn="just"/>
            <a:endParaRPr lang="en-US" b="1" dirty="0" smtClean="0"/>
          </a:p>
          <a:p>
            <a:pPr marL="457200" lvl="1" indent="0" algn="just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25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31794</TotalTime>
  <Words>226</Words>
  <Application>Microsoft Office PowerPoint</Application>
  <PresentationFormat>On-screen Show (4:3)</PresentationFormat>
  <Paragraphs>62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Software Product Industry</vt:lpstr>
      <vt:lpstr>What kind of people they are looking for?</vt:lpstr>
      <vt:lpstr>How is your mind trained?</vt:lpstr>
      <vt:lpstr>Memory driven Learning</vt:lpstr>
      <vt:lpstr>Effects of Memory driven Learning</vt:lpstr>
      <vt:lpstr>PowerPoint Presentation</vt:lpstr>
      <vt:lpstr>Problem driven Learning</vt:lpstr>
      <vt:lpstr>Effects of Problem driven Learning</vt:lpstr>
      <vt:lpstr>Mission of Algorithmica</vt:lpstr>
      <vt:lpstr>How can you become problem solver?</vt:lpstr>
      <vt:lpstr>How can you become problem solver?</vt:lpstr>
      <vt:lpstr>It is same in your personal life too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Thimma Reddy</dc:creator>
  <cp:lastModifiedBy>Thimma Reddy</cp:lastModifiedBy>
  <cp:revision>512</cp:revision>
  <dcterms:created xsi:type="dcterms:W3CDTF">2016-01-27T09:34:02Z</dcterms:created>
  <dcterms:modified xsi:type="dcterms:W3CDTF">2022-12-01T08:38:14Z</dcterms:modified>
</cp:coreProperties>
</file>