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2" r:id="rId3"/>
    <p:sldId id="263" r:id="rId4"/>
    <p:sldId id="26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99AA4-461E-492B-AC5F-BC73CAE80FB0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BFEC2-D1D9-4572-96CC-11D7F7296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75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/>
              <a:t>Programming Assignment 1</a:t>
            </a:r>
            <a:br>
              <a:rPr lang="en-US"/>
            </a:br>
            <a:r>
              <a:rPr lang="en-US"/>
              <a:t>A Quick </a:t>
            </a:r>
            <a:r>
              <a:rPr lang="en-US" dirty="0"/>
              <a:t>Guide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>
            <a:normAutofit/>
          </a:bodyPr>
          <a:lstStyle/>
          <a:p>
            <a:r>
              <a:rPr lang="en-US" dirty="0"/>
              <a:t>Dr. Myounggyu Won</a:t>
            </a:r>
          </a:p>
        </p:txBody>
      </p:sp>
    </p:spTree>
    <p:extLst>
      <p:ext uri="{BB962C8B-B14F-4D97-AF65-F5344CB8AC3E}">
        <p14:creationId xmlns:p14="http://schemas.microsoft.com/office/powerpoint/2010/main" val="54004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AF2E-08F3-45DF-AE73-8736B0A6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C47DC-311E-4711-9BE1-75B6456A1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shell launches a program by creating a new process and executes it by replacing the memory space of the new process with the program.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BB48B3-E2F7-4191-BFE6-221CCD676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00" y="4191000"/>
            <a:ext cx="8183399" cy="167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097C22-6CF9-410B-8FD6-DD6E8DF224B9}"/>
              </a:ext>
            </a:extLst>
          </p:cNvPr>
          <p:cNvSpPr txBox="1"/>
          <p:nvPr/>
        </p:nvSpPr>
        <p:spPr>
          <a:xfrm>
            <a:off x="609600" y="4021885"/>
            <a:ext cx="3830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command (program + arguments)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697209-1753-4AC3-85D5-4C5CF7BC6B4B}"/>
              </a:ext>
            </a:extLst>
          </p:cNvPr>
          <p:cNvCxnSpPr>
            <a:cxnSpLocks/>
          </p:cNvCxnSpPr>
          <p:nvPr/>
        </p:nvCxnSpPr>
        <p:spPr>
          <a:xfrm>
            <a:off x="1415109" y="44958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7CEC322-7316-42E2-8140-62925A439FFE}"/>
              </a:ext>
            </a:extLst>
          </p:cNvPr>
          <p:cNvSpPr txBox="1"/>
          <p:nvPr/>
        </p:nvSpPr>
        <p:spPr>
          <a:xfrm>
            <a:off x="381000" y="50731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(Shell)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841BA5-BF6B-43D5-A547-19AF84A5BDF9}"/>
              </a:ext>
            </a:extLst>
          </p:cNvPr>
          <p:cNvSpPr txBox="1"/>
          <p:nvPr/>
        </p:nvSpPr>
        <p:spPr>
          <a:xfrm>
            <a:off x="2553768" y="6156326"/>
            <a:ext cx="4475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Replace the current process’s memory space </a:t>
            </a:r>
          </a:p>
          <a:p>
            <a:r>
              <a:rPr lang="en-US" dirty="0"/>
              <a:t>with the program specified by the user input.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B8A6F5-0D81-4143-B865-0C251CC16CF1}"/>
              </a:ext>
            </a:extLst>
          </p:cNvPr>
          <p:cNvCxnSpPr/>
          <p:nvPr/>
        </p:nvCxnSpPr>
        <p:spPr>
          <a:xfrm flipV="1">
            <a:off x="4343400" y="5673616"/>
            <a:ext cx="0" cy="470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349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089085-15DA-48B5-AE4E-3C6EEBEED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99811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D91BCF5-7A28-4BA0-98FB-0F6625774C39}"/>
              </a:ext>
            </a:extLst>
          </p:cNvPr>
          <p:cNvSpPr/>
          <p:nvPr/>
        </p:nvSpPr>
        <p:spPr>
          <a:xfrm>
            <a:off x="533400" y="2057400"/>
            <a:ext cx="6466411" cy="396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6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F554D6-9966-4E69-9AF7-DB95338EA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758" y="3354526"/>
            <a:ext cx="4400550" cy="27133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50A7C3-B843-4B52-A843-C5C573F92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2400"/>
            <a:ext cx="2628900" cy="15534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B09EF-1AEF-4B29-BEEA-5946BE1331AB}"/>
              </a:ext>
            </a:extLst>
          </p:cNvPr>
          <p:cNvSpPr txBox="1"/>
          <p:nvPr/>
        </p:nvSpPr>
        <p:spPr>
          <a:xfrm>
            <a:off x="702405" y="1600200"/>
            <a:ext cx="81962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While (…) {</a:t>
            </a:r>
          </a:p>
          <a:p>
            <a:r>
              <a:rPr lang="en-US" dirty="0"/>
              <a:t>	// take user input, and parse the user input into a program and argument(s)</a:t>
            </a:r>
          </a:p>
          <a:p>
            <a:r>
              <a:rPr lang="en-US" dirty="0"/>
              <a:t>	// built-in command? [Subtask 1]</a:t>
            </a:r>
          </a:p>
          <a:p>
            <a:r>
              <a:rPr lang="en-US" dirty="0"/>
              <a:t>                 </a:t>
            </a:r>
          </a:p>
          <a:p>
            <a:r>
              <a:rPr lang="en-US" dirty="0"/>
              <a:t>                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B7DB67-0739-44A3-A99C-FE8560FD8B6C}"/>
              </a:ext>
            </a:extLst>
          </p:cNvPr>
          <p:cNvCxnSpPr>
            <a:cxnSpLocks/>
          </p:cNvCxnSpPr>
          <p:nvPr/>
        </p:nvCxnSpPr>
        <p:spPr>
          <a:xfrm>
            <a:off x="3446335" y="2438400"/>
            <a:ext cx="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62A6F49-67FF-48A1-B4C7-B816345A9F21}"/>
              </a:ext>
            </a:extLst>
          </p:cNvPr>
          <p:cNvCxnSpPr>
            <a:cxnSpLocks/>
          </p:cNvCxnSpPr>
          <p:nvPr/>
        </p:nvCxnSpPr>
        <p:spPr>
          <a:xfrm flipH="1">
            <a:off x="1312005" y="25146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5CC45D-7980-4989-81AE-6091D8787CD3}"/>
              </a:ext>
            </a:extLst>
          </p:cNvPr>
          <p:cNvCxnSpPr>
            <a:cxnSpLocks/>
          </p:cNvCxnSpPr>
          <p:nvPr/>
        </p:nvCxnSpPr>
        <p:spPr>
          <a:xfrm flipV="1">
            <a:off x="1312005" y="19812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AF4BC6D-875E-4839-95F9-E3DEECFFC2A5}"/>
              </a:ext>
            </a:extLst>
          </p:cNvPr>
          <p:cNvSpPr txBox="1"/>
          <p:nvPr/>
        </p:nvSpPr>
        <p:spPr>
          <a:xfrm>
            <a:off x="5198205" y="4572000"/>
            <a:ext cx="3259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you handle an </a:t>
            </a:r>
          </a:p>
          <a:p>
            <a:r>
              <a:rPr lang="en-US" dirty="0"/>
              <a:t>arbitrary number of arguments?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12AAB99-1299-4B28-B4DD-F366309A5AA0}"/>
              </a:ext>
            </a:extLst>
          </p:cNvPr>
          <p:cNvCxnSpPr>
            <a:cxnSpLocks/>
          </p:cNvCxnSpPr>
          <p:nvPr/>
        </p:nvCxnSpPr>
        <p:spPr>
          <a:xfrm flipH="1">
            <a:off x="4338785" y="4876800"/>
            <a:ext cx="859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5984B91-8430-48AE-B16C-2C300B7D96F4}"/>
              </a:ext>
            </a:extLst>
          </p:cNvPr>
          <p:cNvSpPr/>
          <p:nvPr/>
        </p:nvSpPr>
        <p:spPr>
          <a:xfrm>
            <a:off x="2531206" y="4800601"/>
            <a:ext cx="731142" cy="152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351533-18CD-4D57-A014-869A10CF2A24}"/>
              </a:ext>
            </a:extLst>
          </p:cNvPr>
          <p:cNvSpPr/>
          <p:nvPr/>
        </p:nvSpPr>
        <p:spPr>
          <a:xfrm>
            <a:off x="3363956" y="4796744"/>
            <a:ext cx="731142" cy="152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``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E8877A-ACC8-44A4-8BED-6B689A876101}"/>
              </a:ext>
            </a:extLst>
          </p:cNvPr>
          <p:cNvSpPr txBox="1"/>
          <p:nvPr/>
        </p:nvSpPr>
        <p:spPr>
          <a:xfrm>
            <a:off x="2560953" y="4688254"/>
            <a:ext cx="610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11F1BE-C6C3-42FF-B213-26D310E02E23}"/>
              </a:ext>
            </a:extLst>
          </p:cNvPr>
          <p:cNvSpPr txBox="1"/>
          <p:nvPr/>
        </p:nvSpPr>
        <p:spPr>
          <a:xfrm>
            <a:off x="3426310" y="4666595"/>
            <a:ext cx="59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Args</a:t>
            </a:r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C064011-A6C9-4D72-83D9-F16B7AFE6969}"/>
              </a:ext>
            </a:extLst>
          </p:cNvPr>
          <p:cNvCxnSpPr/>
          <p:nvPr/>
        </p:nvCxnSpPr>
        <p:spPr>
          <a:xfrm>
            <a:off x="1845405" y="5753100"/>
            <a:ext cx="22496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DD4C97-CC80-4F3C-998B-48DB61F2B5D8}"/>
              </a:ext>
            </a:extLst>
          </p:cNvPr>
          <p:cNvCxnSpPr>
            <a:cxnSpLocks/>
          </p:cNvCxnSpPr>
          <p:nvPr/>
        </p:nvCxnSpPr>
        <p:spPr>
          <a:xfrm>
            <a:off x="3281404" y="5971730"/>
            <a:ext cx="0" cy="124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190DC7-AEBE-48EC-9B42-A32C9EAC3FEF}"/>
              </a:ext>
            </a:extLst>
          </p:cNvPr>
          <p:cNvCxnSpPr>
            <a:cxnSpLocks/>
          </p:cNvCxnSpPr>
          <p:nvPr/>
        </p:nvCxnSpPr>
        <p:spPr>
          <a:xfrm flipH="1">
            <a:off x="1019549" y="6096000"/>
            <a:ext cx="2261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F0D403A-D10F-408D-A01D-09AD853FE024}"/>
              </a:ext>
            </a:extLst>
          </p:cNvPr>
          <p:cNvCxnSpPr>
            <a:cxnSpLocks/>
          </p:cNvCxnSpPr>
          <p:nvPr/>
        </p:nvCxnSpPr>
        <p:spPr>
          <a:xfrm flipH="1" flipV="1">
            <a:off x="992826" y="1981200"/>
            <a:ext cx="31258" cy="412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B14BEB1D-7A8A-4D6A-A7BB-30FC55AAD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51" y="6335729"/>
            <a:ext cx="1332402" cy="53198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73941B5-8532-48B9-9FAF-1C65BECBE8CA}"/>
              </a:ext>
            </a:extLst>
          </p:cNvPr>
          <p:cNvSpPr txBox="1"/>
          <p:nvPr/>
        </p:nvSpPr>
        <p:spPr>
          <a:xfrm>
            <a:off x="826949" y="6108700"/>
            <a:ext cx="256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}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ED63C28-C778-4169-B08B-C5D8ADD71AB1}"/>
              </a:ext>
            </a:extLst>
          </p:cNvPr>
          <p:cNvSpPr/>
          <p:nvPr/>
        </p:nvSpPr>
        <p:spPr>
          <a:xfrm>
            <a:off x="1567627" y="3043449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process the user command using fork() + exec() [Subtask 2, 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]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4B5D0F6-8F6B-4BE3-AA97-CF9F9D87D676}"/>
              </a:ext>
            </a:extLst>
          </p:cNvPr>
          <p:cNvSpPr/>
          <p:nvPr/>
        </p:nvSpPr>
        <p:spPr>
          <a:xfrm>
            <a:off x="1619250" y="2511794"/>
            <a:ext cx="66126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process the ‘cd’ command + arguments (e.g., ‘-’, ‘.’, etc.) [Subtask 3]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F9CBA99-8855-4823-86DF-B59A8506C1A1}"/>
              </a:ext>
            </a:extLst>
          </p:cNvPr>
          <p:cNvCxnSpPr>
            <a:cxnSpLocks/>
          </p:cNvCxnSpPr>
          <p:nvPr/>
        </p:nvCxnSpPr>
        <p:spPr>
          <a:xfrm>
            <a:off x="3446335" y="2844840"/>
            <a:ext cx="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62E8029-3443-48B4-BAD6-BEBF3308E02F}"/>
              </a:ext>
            </a:extLst>
          </p:cNvPr>
          <p:cNvCxnSpPr>
            <a:cxnSpLocks/>
          </p:cNvCxnSpPr>
          <p:nvPr/>
        </p:nvCxnSpPr>
        <p:spPr>
          <a:xfrm flipH="1">
            <a:off x="1134352" y="2921040"/>
            <a:ext cx="2311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E99DFC8-9E18-426B-B27E-CF1A2F9C25C9}"/>
              </a:ext>
            </a:extLst>
          </p:cNvPr>
          <p:cNvCxnSpPr>
            <a:cxnSpLocks/>
          </p:cNvCxnSpPr>
          <p:nvPr/>
        </p:nvCxnSpPr>
        <p:spPr>
          <a:xfrm flipV="1">
            <a:off x="1134352" y="1981200"/>
            <a:ext cx="0" cy="939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867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2847</TotalTime>
  <Words>116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Programming Assignment 1 A Quick Guide</vt:lpstr>
      <vt:lpstr>Getting Started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 3360 Human Computer Interaction Introduction</dc:title>
  <dc:creator>Won, Myounggyu</dc:creator>
  <cp:lastModifiedBy>Casey Carr</cp:lastModifiedBy>
  <cp:revision>421</cp:revision>
  <dcterms:created xsi:type="dcterms:W3CDTF">2006-08-16T00:00:00Z</dcterms:created>
  <dcterms:modified xsi:type="dcterms:W3CDTF">2019-03-05T16:44:22Z</dcterms:modified>
</cp:coreProperties>
</file>