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Image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Image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Image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r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Image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Image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"/>
          <p:cNvSpPr/>
          <p:nvPr/>
        </p:nvSpPr>
        <p:spPr>
          <a:xfrm>
            <a:off x="1270000" y="7838743"/>
            <a:ext cx="4976677" cy="4523288"/>
          </a:xfrm>
          <a:prstGeom prst="roundRect">
            <a:avLst>
              <a:gd name="adj" fmla="val 2683"/>
            </a:avLst>
          </a:prstGeom>
          <a:solidFill>
            <a:srgbClr val="E0E0E0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67" name="overview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overview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168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69" name="Iterate from LEFT to RIGHT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Iterate from </a:t>
              </a:r>
              <a:r>
                <a:rPr b="1"/>
                <a:t>LEFT</a:t>
              </a:r>
              <a:r>
                <a:t> to </a:t>
              </a:r>
              <a:r>
                <a:rPr b="1"/>
                <a:t>RIGHT</a:t>
              </a:r>
            </a:p>
          </p:txBody>
        </p:sp>
      </p:grpSp>
      <p:grpSp>
        <p:nvGrpSpPr>
          <p:cNvPr id="173" name="Group"/>
          <p:cNvGrpSpPr/>
          <p:nvPr/>
        </p:nvGrpSpPr>
        <p:grpSpPr>
          <a:xfrm>
            <a:off x="1270000" y="6232629"/>
            <a:ext cx="2260045" cy="1494834"/>
            <a:chOff x="0" y="219666"/>
            <a:chExt cx="2260044" cy="1494833"/>
          </a:xfrm>
        </p:grpSpPr>
        <p:sp>
          <p:nvSpPr>
            <p:cNvPr id="171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2" name="The LEFT side (before the key) is always SORTED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The </a:t>
              </a:r>
              <a:r>
                <a:rPr b="1"/>
                <a:t>LEFT</a:t>
              </a:r>
              <a:r>
                <a:t> side (before the key) is always </a:t>
              </a:r>
              <a:r>
                <a:rPr b="1"/>
                <a:t>SORTED</a:t>
              </a:r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1270000" y="5165664"/>
            <a:ext cx="2260045" cy="1494834"/>
            <a:chOff x="0" y="219666"/>
            <a:chExt cx="2260044" cy="1494833"/>
          </a:xfrm>
        </p:grpSpPr>
        <p:sp>
          <p:nvSpPr>
            <p:cNvPr id="174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175" name="INSERT each element into its CORRECT POSITION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INSERT</a:t>
              </a:r>
              <a:r>
                <a:t> each element into its </a:t>
              </a:r>
              <a:r>
                <a:rPr b="1"/>
                <a:t>CORRECT POSITION</a:t>
              </a:r>
            </a:p>
          </p:txBody>
        </p:sp>
      </p:grpSp>
      <p:grpSp>
        <p:nvGrpSpPr>
          <p:cNvPr id="181" name="Group"/>
          <p:cNvGrpSpPr/>
          <p:nvPr/>
        </p:nvGrpSpPr>
        <p:grpSpPr>
          <a:xfrm>
            <a:off x="1775069" y="8273893"/>
            <a:ext cx="720755" cy="1276241"/>
            <a:chOff x="0" y="0"/>
            <a:chExt cx="720754" cy="1276239"/>
          </a:xfrm>
        </p:grpSpPr>
        <p:grpSp>
          <p:nvGrpSpPr>
            <p:cNvPr id="179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17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78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180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186" name="Group"/>
          <p:cNvGrpSpPr/>
          <p:nvPr/>
        </p:nvGrpSpPr>
        <p:grpSpPr>
          <a:xfrm>
            <a:off x="2830978" y="8273893"/>
            <a:ext cx="720755" cy="1276241"/>
            <a:chOff x="0" y="0"/>
            <a:chExt cx="720754" cy="1276239"/>
          </a:xfrm>
        </p:grpSpPr>
        <p:grpSp>
          <p:nvGrpSpPr>
            <p:cNvPr id="184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18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3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185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91" name="Group"/>
          <p:cNvGrpSpPr/>
          <p:nvPr/>
        </p:nvGrpSpPr>
        <p:grpSpPr>
          <a:xfrm>
            <a:off x="3886887" y="8273893"/>
            <a:ext cx="720755" cy="1276241"/>
            <a:chOff x="0" y="0"/>
            <a:chExt cx="720754" cy="1276239"/>
          </a:xfrm>
        </p:grpSpPr>
        <p:grpSp>
          <p:nvGrpSpPr>
            <p:cNvPr id="189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187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88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190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6" name="Group"/>
          <p:cNvGrpSpPr/>
          <p:nvPr/>
        </p:nvGrpSpPr>
        <p:grpSpPr>
          <a:xfrm>
            <a:off x="4942795" y="8273893"/>
            <a:ext cx="720755" cy="1276241"/>
            <a:chOff x="0" y="0"/>
            <a:chExt cx="720754" cy="1276239"/>
          </a:xfrm>
        </p:grpSpPr>
        <p:grpSp>
          <p:nvGrpSpPr>
            <p:cNvPr id="194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192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193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195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30" name="Connection Line"/>
          <p:cNvSpPr/>
          <p:nvPr/>
        </p:nvSpPr>
        <p:spPr>
          <a:xfrm>
            <a:off x="1807766" y="9629968"/>
            <a:ext cx="1447990" cy="372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1137"/>
                </a:moveTo>
                <a:cubicBezTo>
                  <a:pt x="13571" y="21600"/>
                  <a:pt x="6371" y="21221"/>
                  <a:pt x="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1" name="Connection Line"/>
          <p:cNvSpPr/>
          <p:nvPr/>
        </p:nvSpPr>
        <p:spPr>
          <a:xfrm>
            <a:off x="2173597" y="9545635"/>
            <a:ext cx="664304" cy="196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85" fill="norm" stroke="1" extrusionOk="0">
                <a:moveTo>
                  <a:pt x="21600" y="0"/>
                </a:moveTo>
                <a:cubicBezTo>
                  <a:pt x="14812" y="20147"/>
                  <a:pt x="7612" y="21600"/>
                  <a:pt x="0" y="4359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pic>
        <p:nvPicPr>
          <p:cNvPr id="19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899057" y="9777009"/>
            <a:ext cx="598442" cy="265195"/>
          </a:xfrm>
          <a:prstGeom prst="rect">
            <a:avLst/>
          </a:prstGeom>
        </p:spPr>
      </p:pic>
      <p:grpSp>
        <p:nvGrpSpPr>
          <p:cNvPr id="205" name="Group"/>
          <p:cNvGrpSpPr/>
          <p:nvPr/>
        </p:nvGrpSpPr>
        <p:grpSpPr>
          <a:xfrm>
            <a:off x="1775069" y="10430516"/>
            <a:ext cx="720755" cy="1276241"/>
            <a:chOff x="0" y="0"/>
            <a:chExt cx="720754" cy="1276239"/>
          </a:xfrm>
        </p:grpSpPr>
        <p:grpSp>
          <p:nvGrpSpPr>
            <p:cNvPr id="203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201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02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04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2830978" y="10430516"/>
            <a:ext cx="720755" cy="1276241"/>
            <a:chOff x="0" y="0"/>
            <a:chExt cx="720754" cy="1276239"/>
          </a:xfrm>
        </p:grpSpPr>
        <p:grpSp>
          <p:nvGrpSpPr>
            <p:cNvPr id="208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206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07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09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3886887" y="10430516"/>
            <a:ext cx="720755" cy="1276241"/>
            <a:chOff x="0" y="0"/>
            <a:chExt cx="720754" cy="1276239"/>
          </a:xfrm>
        </p:grpSpPr>
        <p:grpSp>
          <p:nvGrpSpPr>
            <p:cNvPr id="213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211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2121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12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14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4942795" y="10430516"/>
            <a:ext cx="720755" cy="1276241"/>
            <a:chOff x="0" y="0"/>
            <a:chExt cx="720754" cy="1276239"/>
          </a:xfrm>
        </p:grpSpPr>
        <p:grpSp>
          <p:nvGrpSpPr>
            <p:cNvPr id="218" name="Group"/>
            <p:cNvGrpSpPr/>
            <p:nvPr/>
          </p:nvGrpSpPr>
          <p:grpSpPr>
            <a:xfrm>
              <a:off x="0" y="555485"/>
              <a:ext cx="720755" cy="720755"/>
              <a:chOff x="0" y="0"/>
              <a:chExt cx="720754" cy="720754"/>
            </a:xfrm>
          </p:grpSpPr>
          <p:sp>
            <p:nvSpPr>
              <p:cNvPr id="216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17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19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000000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2831933" y="8832605"/>
            <a:ext cx="726722" cy="720755"/>
            <a:chOff x="-5967" y="0"/>
            <a:chExt cx="726721" cy="720754"/>
          </a:xfrm>
        </p:grpSpPr>
        <p:sp>
          <p:nvSpPr>
            <p:cNvPr id="221" name="Square"/>
            <p:cNvSpPr/>
            <p:nvPr/>
          </p:nvSpPr>
          <p:spPr>
            <a:xfrm>
              <a:off x="-5968" y="0"/>
              <a:ext cx="726723" cy="720755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2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1775069" y="10984216"/>
            <a:ext cx="720755" cy="720755"/>
            <a:chOff x="0" y="0"/>
            <a:chExt cx="720754" cy="720754"/>
          </a:xfrm>
        </p:grpSpPr>
        <p:sp>
          <p:nvSpPr>
            <p:cNvPr id="22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5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2825200" y="10984216"/>
            <a:ext cx="732311" cy="720755"/>
            <a:chOff x="0" y="0"/>
            <a:chExt cx="732309" cy="720754"/>
          </a:xfrm>
        </p:grpSpPr>
        <p:sp>
          <p:nvSpPr>
            <p:cNvPr id="227" name="Rectangle"/>
            <p:cNvSpPr/>
            <p:nvPr/>
          </p:nvSpPr>
          <p:spPr>
            <a:xfrm>
              <a:off x="0" y="0"/>
              <a:ext cx="732310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228" name="5"/>
            <p:cNvSpPr txBox="1"/>
            <p:nvPr/>
          </p:nvSpPr>
          <p:spPr>
            <a:xfrm>
              <a:off x="191559" y="11126"/>
              <a:ext cx="34919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6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6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800"/>
                            </p:stCondLst>
                            <p:childTnLst>
                              <p:par>
                                <p:cTn id="34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6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path" nodeType="afterEffect" presetSubtype="0" presetID="-1" grpId="9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86323 0.000000" origin="layout" pathEditMode="relative">
                                      <p:cBhvr>
                                        <p:cTn id="43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"/>
                            </p:stCondLst>
                            <p:childTnLst>
                              <p:par>
                                <p:cTn id="51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3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00"/>
                            </p:stCondLst>
                            <p:childTnLst>
                              <p:par>
                                <p:cTn id="55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"/>
                            </p:stCondLst>
                            <p:childTnLst>
                              <p:par>
                                <p:cTn id="65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6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400"/>
                            </p:stCondLst>
                            <p:childTnLst>
                              <p:par>
                                <p:cTn id="70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6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6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600"/>
                            </p:stCondLst>
                            <p:childTnLst>
                              <p:par>
                                <p:cTn id="80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200"/>
                            </p:stCondLst>
                            <p:childTnLst>
                              <p:par>
                                <p:cTn id="85" presetClass="entr" nodeType="after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7" dur="6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800"/>
                            </p:stCondLst>
                            <p:childTnLst>
                              <p:par>
                                <p:cTn id="89" presetClass="entr" nodeType="after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1" dur="6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8"/>
      <p:bldP build="whole" bldLvl="1" animBg="1" rev="0" advAuto="0" spid="231" grpId="11"/>
      <p:bldP build="whole" bldLvl="1" animBg="1" rev="0" advAuto="0" spid="226" grpId="18"/>
      <p:bldP build="whole" bldLvl="1" animBg="1" rev="0" advAuto="0" spid="176" grpId="10"/>
      <p:bldP build="whole" bldLvl="1" animBg="1" rev="0" advAuto="0" spid="191" grpId="5"/>
      <p:bldP build="whole" bldLvl="1" animBg="1" rev="0" advAuto="0" spid="196" grpId="6"/>
      <p:bldP build="whole" bldLvl="1" animBg="1" rev="0" advAuto="0" spid="170" grpId="1"/>
      <p:bldP build="whole" bldLvl="1" animBg="1" rev="0" advAuto="0" spid="215" grpId="16"/>
      <p:bldP build="whole" bldLvl="1" animBg="1" rev="0" advAuto="0" spid="181" grpId="3"/>
      <p:bldP build="whole" bldLvl="1" animBg="1" rev="0" advAuto="0" spid="223" grpId="7"/>
      <p:bldP build="whole" bldLvl="1" animBg="1" rev="0" advAuto="0" spid="205" grpId="14"/>
      <p:bldP build="whole" bldLvl="1" animBg="1" rev="0" advAuto="0" spid="210" grpId="15"/>
      <p:bldP build="whole" bldLvl="1" animBg="1" rev="0" advAuto="0" spid="220" grpId="17"/>
      <p:bldP build="whole" bldLvl="1" animBg="1" rev="0" advAuto="0" spid="173" grpId="13"/>
      <p:bldP build="whole" bldLvl="1" animBg="1" rev="0" advAuto="0" spid="186" grpId="4"/>
      <p:bldP build="whole" bldLvl="1" animBg="1" rev="0" advAuto="0" spid="230" grpId="12"/>
      <p:bldP build="whole" bldLvl="1" animBg="1" rev="0" advAuto="0" spid="229" grpId="19"/>
      <p:bldP build="whole" bldLvl="1" animBg="1" rev="0" advAuto="0" spid="166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he algorithm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The algorithm</a:t>
            </a:r>
          </a:p>
        </p:txBody>
      </p:sp>
      <p:sp>
        <p:nvSpPr>
          <p:cNvPr id="234" name="key"/>
          <p:cNvSpPr txBox="1"/>
          <p:nvPr/>
        </p:nvSpPr>
        <p:spPr>
          <a:xfrm>
            <a:off x="2855046" y="6172449"/>
            <a:ext cx="802445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key</a:t>
            </a:r>
          </a:p>
        </p:txBody>
      </p:sp>
      <p:pic>
        <p:nvPicPr>
          <p:cNvPr id="23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968386" y="5905929"/>
            <a:ext cx="575766" cy="265195"/>
          </a:xfrm>
          <a:prstGeom prst="rect">
            <a:avLst/>
          </a:prstGeom>
        </p:spPr>
      </p:pic>
      <p:sp>
        <p:nvSpPr>
          <p:cNvPr id="507" name="Connection Line"/>
          <p:cNvSpPr/>
          <p:nvPr/>
        </p:nvSpPr>
        <p:spPr>
          <a:xfrm>
            <a:off x="1934766" y="5565968"/>
            <a:ext cx="1382567" cy="358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21600" y="851"/>
                </a:moveTo>
                <a:cubicBezTo>
                  <a:pt x="13563" y="21600"/>
                  <a:pt x="6363" y="21316"/>
                  <a:pt x="0" y="0"/>
                </a:cubicBezTo>
              </a:path>
            </a:pathLst>
          </a:custGeom>
          <a:ln w="25400">
            <a:solidFill>
              <a:srgbClr val="FFEB3B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08" name="Connection Line"/>
          <p:cNvSpPr/>
          <p:nvPr/>
        </p:nvSpPr>
        <p:spPr>
          <a:xfrm>
            <a:off x="2300597" y="5512592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39" name="0)"/>
          <p:cNvSpPr txBox="1"/>
          <p:nvPr/>
        </p:nvSpPr>
        <p:spPr>
          <a:xfrm>
            <a:off x="1270000" y="4792679"/>
            <a:ext cx="57306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0)</a:t>
            </a:r>
          </a:p>
        </p:txBody>
      </p:sp>
      <p:grpSp>
        <p:nvGrpSpPr>
          <p:cNvPr id="244" name="Group"/>
          <p:cNvGrpSpPr/>
          <p:nvPr/>
        </p:nvGrpSpPr>
        <p:grpSpPr>
          <a:xfrm>
            <a:off x="1966983" y="4226066"/>
            <a:ext cx="720755" cy="1276241"/>
            <a:chOff x="0" y="0"/>
            <a:chExt cx="720754" cy="1276240"/>
          </a:xfrm>
        </p:grpSpPr>
        <p:grpSp>
          <p:nvGrpSpPr>
            <p:cNvPr id="24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4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41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43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2895891" y="4226066"/>
            <a:ext cx="720756" cy="1276241"/>
            <a:chOff x="0" y="0"/>
            <a:chExt cx="720754" cy="1276240"/>
          </a:xfrm>
        </p:grpSpPr>
        <p:grpSp>
          <p:nvGrpSpPr>
            <p:cNvPr id="24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4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46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48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54" name="Group"/>
          <p:cNvGrpSpPr/>
          <p:nvPr/>
        </p:nvGrpSpPr>
        <p:grpSpPr>
          <a:xfrm>
            <a:off x="3824800" y="4226066"/>
            <a:ext cx="720755" cy="1276241"/>
            <a:chOff x="0" y="0"/>
            <a:chExt cx="720754" cy="1276240"/>
          </a:xfrm>
        </p:grpSpPr>
        <p:grpSp>
          <p:nvGrpSpPr>
            <p:cNvPr id="25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5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51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53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59" name="Group"/>
          <p:cNvGrpSpPr/>
          <p:nvPr/>
        </p:nvGrpSpPr>
        <p:grpSpPr>
          <a:xfrm>
            <a:off x="4753709" y="4226066"/>
            <a:ext cx="720755" cy="1276241"/>
            <a:chOff x="0" y="0"/>
            <a:chExt cx="720754" cy="1276240"/>
          </a:xfrm>
        </p:grpSpPr>
        <p:grpSp>
          <p:nvGrpSpPr>
            <p:cNvPr id="25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5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56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258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5682617" y="4226066"/>
            <a:ext cx="720756" cy="1276241"/>
            <a:chOff x="0" y="0"/>
            <a:chExt cx="720754" cy="1276240"/>
          </a:xfrm>
        </p:grpSpPr>
        <p:grpSp>
          <p:nvGrpSpPr>
            <p:cNvPr id="26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6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61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63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6611526" y="4226066"/>
            <a:ext cx="720755" cy="1276241"/>
            <a:chOff x="0" y="0"/>
            <a:chExt cx="720754" cy="1276240"/>
          </a:xfrm>
        </p:grpSpPr>
        <p:grpSp>
          <p:nvGrpSpPr>
            <p:cNvPr id="26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6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66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68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pic>
        <p:nvPicPr>
          <p:cNvPr id="270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0256629" y="5905929"/>
            <a:ext cx="575767" cy="265195"/>
          </a:xfrm>
          <a:prstGeom prst="rect">
            <a:avLst/>
          </a:prstGeom>
        </p:spPr>
      </p:pic>
      <p:sp>
        <p:nvSpPr>
          <p:cNvPr id="509" name="Connection Line"/>
          <p:cNvSpPr/>
          <p:nvPr/>
        </p:nvSpPr>
        <p:spPr>
          <a:xfrm>
            <a:off x="9249654" y="5565968"/>
            <a:ext cx="1382566" cy="3584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fill="norm" stroke="1" extrusionOk="0">
                <a:moveTo>
                  <a:pt x="21600" y="851"/>
                </a:moveTo>
                <a:cubicBezTo>
                  <a:pt x="13563" y="21600"/>
                  <a:pt x="6363" y="21316"/>
                  <a:pt x="0" y="0"/>
                </a:cubicBezTo>
              </a:path>
            </a:pathLst>
          </a:custGeom>
          <a:ln w="25400">
            <a:solidFill>
              <a:srgbClr val="FFEB3B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0" name="Connection Line"/>
          <p:cNvSpPr/>
          <p:nvPr/>
        </p:nvSpPr>
        <p:spPr>
          <a:xfrm>
            <a:off x="9615485" y="5512592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274" name="1)"/>
          <p:cNvSpPr txBox="1"/>
          <p:nvPr/>
        </p:nvSpPr>
        <p:spPr>
          <a:xfrm>
            <a:off x="7629335" y="4792679"/>
            <a:ext cx="57306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1)</a:t>
            </a:r>
          </a:p>
        </p:txBody>
      </p:sp>
      <p:grpSp>
        <p:nvGrpSpPr>
          <p:cNvPr id="279" name="Group"/>
          <p:cNvGrpSpPr/>
          <p:nvPr/>
        </p:nvGrpSpPr>
        <p:grpSpPr>
          <a:xfrm>
            <a:off x="8326318" y="4226066"/>
            <a:ext cx="720755" cy="1276241"/>
            <a:chOff x="0" y="0"/>
            <a:chExt cx="720754" cy="1276240"/>
          </a:xfrm>
        </p:grpSpPr>
        <p:grpSp>
          <p:nvGrpSpPr>
            <p:cNvPr id="27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7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76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78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284" name="Group"/>
          <p:cNvGrpSpPr/>
          <p:nvPr/>
        </p:nvGrpSpPr>
        <p:grpSpPr>
          <a:xfrm>
            <a:off x="9255226" y="4226066"/>
            <a:ext cx="720755" cy="1276241"/>
            <a:chOff x="0" y="0"/>
            <a:chExt cx="720754" cy="1276240"/>
          </a:xfrm>
        </p:grpSpPr>
        <p:grpSp>
          <p:nvGrpSpPr>
            <p:cNvPr id="28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8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81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283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0184135" y="4226066"/>
            <a:ext cx="720755" cy="1276241"/>
            <a:chOff x="0" y="0"/>
            <a:chExt cx="720754" cy="1276240"/>
          </a:xfrm>
        </p:grpSpPr>
        <p:grpSp>
          <p:nvGrpSpPr>
            <p:cNvPr id="28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8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86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88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94" name="Group"/>
          <p:cNvGrpSpPr/>
          <p:nvPr/>
        </p:nvGrpSpPr>
        <p:grpSpPr>
          <a:xfrm>
            <a:off x="11113044" y="4226066"/>
            <a:ext cx="720755" cy="1276241"/>
            <a:chOff x="0" y="0"/>
            <a:chExt cx="720754" cy="1276240"/>
          </a:xfrm>
        </p:grpSpPr>
        <p:grpSp>
          <p:nvGrpSpPr>
            <p:cNvPr id="29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9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91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293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12041952" y="4226066"/>
            <a:ext cx="720755" cy="1276241"/>
            <a:chOff x="0" y="0"/>
            <a:chExt cx="720754" cy="1276240"/>
          </a:xfrm>
        </p:grpSpPr>
        <p:grpSp>
          <p:nvGrpSpPr>
            <p:cNvPr id="29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29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296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98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04" name="Group"/>
          <p:cNvGrpSpPr/>
          <p:nvPr/>
        </p:nvGrpSpPr>
        <p:grpSpPr>
          <a:xfrm>
            <a:off x="12970861" y="4226066"/>
            <a:ext cx="720755" cy="1276241"/>
            <a:chOff x="0" y="0"/>
            <a:chExt cx="720754" cy="1276240"/>
          </a:xfrm>
        </p:grpSpPr>
        <p:grpSp>
          <p:nvGrpSpPr>
            <p:cNvPr id="30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0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01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03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pic>
        <p:nvPicPr>
          <p:cNvPr id="305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7544874" y="5905929"/>
            <a:ext cx="575766" cy="265195"/>
          </a:xfrm>
          <a:prstGeom prst="rect">
            <a:avLst/>
          </a:prstGeom>
        </p:spPr>
      </p:pic>
      <p:sp>
        <p:nvSpPr>
          <p:cNvPr id="511" name="Connection Line"/>
          <p:cNvSpPr/>
          <p:nvPr/>
        </p:nvSpPr>
        <p:spPr>
          <a:xfrm>
            <a:off x="17403960" y="5498544"/>
            <a:ext cx="480068" cy="221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5" fill="norm" stroke="1" extrusionOk="0">
                <a:moveTo>
                  <a:pt x="21600" y="6378"/>
                </a:moveTo>
                <a:cubicBezTo>
                  <a:pt x="14165" y="21600"/>
                  <a:pt x="6965" y="19474"/>
                  <a:pt x="0" y="0"/>
                </a:cubicBezTo>
              </a:path>
            </a:pathLst>
          </a:custGeom>
          <a:ln w="25400">
            <a:solidFill>
              <a:srgbClr val="FFEB3B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8" name="2)"/>
          <p:cNvSpPr txBox="1"/>
          <p:nvPr/>
        </p:nvSpPr>
        <p:spPr>
          <a:xfrm>
            <a:off x="13988670" y="4792679"/>
            <a:ext cx="57306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2)</a:t>
            </a:r>
          </a:p>
        </p:txBody>
      </p:sp>
      <p:grpSp>
        <p:nvGrpSpPr>
          <p:cNvPr id="313" name="Group"/>
          <p:cNvGrpSpPr/>
          <p:nvPr/>
        </p:nvGrpSpPr>
        <p:grpSpPr>
          <a:xfrm>
            <a:off x="14685652" y="4226066"/>
            <a:ext cx="720755" cy="1276241"/>
            <a:chOff x="0" y="0"/>
            <a:chExt cx="720754" cy="1276240"/>
          </a:xfrm>
        </p:grpSpPr>
        <p:grpSp>
          <p:nvGrpSpPr>
            <p:cNvPr id="31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0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10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12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318" name="Group"/>
          <p:cNvGrpSpPr/>
          <p:nvPr/>
        </p:nvGrpSpPr>
        <p:grpSpPr>
          <a:xfrm>
            <a:off x="15614561" y="4226066"/>
            <a:ext cx="720755" cy="1276241"/>
            <a:chOff x="0" y="0"/>
            <a:chExt cx="720754" cy="1276240"/>
          </a:xfrm>
        </p:grpSpPr>
        <p:grpSp>
          <p:nvGrpSpPr>
            <p:cNvPr id="31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1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15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317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3" name="Group"/>
          <p:cNvGrpSpPr/>
          <p:nvPr/>
        </p:nvGrpSpPr>
        <p:grpSpPr>
          <a:xfrm>
            <a:off x="16543470" y="4226066"/>
            <a:ext cx="720755" cy="1276241"/>
            <a:chOff x="0" y="0"/>
            <a:chExt cx="720754" cy="1276240"/>
          </a:xfrm>
        </p:grpSpPr>
        <p:grpSp>
          <p:nvGrpSpPr>
            <p:cNvPr id="32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1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20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322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28" name="Group"/>
          <p:cNvGrpSpPr/>
          <p:nvPr/>
        </p:nvGrpSpPr>
        <p:grpSpPr>
          <a:xfrm>
            <a:off x="17472378" y="4226066"/>
            <a:ext cx="720755" cy="1276241"/>
            <a:chOff x="0" y="0"/>
            <a:chExt cx="720754" cy="1276240"/>
          </a:xfrm>
        </p:grpSpPr>
        <p:grpSp>
          <p:nvGrpSpPr>
            <p:cNvPr id="32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2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25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327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33" name="Group"/>
          <p:cNvGrpSpPr/>
          <p:nvPr/>
        </p:nvGrpSpPr>
        <p:grpSpPr>
          <a:xfrm>
            <a:off x="18401287" y="4226066"/>
            <a:ext cx="720755" cy="1276241"/>
            <a:chOff x="0" y="0"/>
            <a:chExt cx="720754" cy="1276240"/>
          </a:xfrm>
        </p:grpSpPr>
        <p:grpSp>
          <p:nvGrpSpPr>
            <p:cNvPr id="33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2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30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32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38" name="Group"/>
          <p:cNvGrpSpPr/>
          <p:nvPr/>
        </p:nvGrpSpPr>
        <p:grpSpPr>
          <a:xfrm>
            <a:off x="19330196" y="4226066"/>
            <a:ext cx="720756" cy="1276241"/>
            <a:chOff x="0" y="0"/>
            <a:chExt cx="720754" cy="1276240"/>
          </a:xfrm>
        </p:grpSpPr>
        <p:grpSp>
          <p:nvGrpSpPr>
            <p:cNvPr id="33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3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35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37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pic>
        <p:nvPicPr>
          <p:cNvPr id="339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5755112" y="8551515"/>
            <a:ext cx="575766" cy="265195"/>
          </a:xfrm>
          <a:prstGeom prst="rect">
            <a:avLst/>
          </a:prstGeom>
        </p:spPr>
      </p:pic>
      <p:sp>
        <p:nvSpPr>
          <p:cNvPr id="512" name="Connection Line"/>
          <p:cNvSpPr/>
          <p:nvPr/>
        </p:nvSpPr>
        <p:spPr>
          <a:xfrm>
            <a:off x="1847662" y="8223267"/>
            <a:ext cx="4229064" cy="515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fill="norm" stroke="1" extrusionOk="0">
                <a:moveTo>
                  <a:pt x="21600" y="0"/>
                </a:moveTo>
                <a:cubicBezTo>
                  <a:pt x="14601" y="21493"/>
                  <a:pt x="7401" y="21600"/>
                  <a:pt x="0" y="320"/>
                </a:cubicBezTo>
              </a:path>
            </a:pathLst>
          </a:custGeom>
          <a:ln w="25400">
            <a:solidFill>
              <a:srgbClr val="FFEB3B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3" name="Connection Line"/>
          <p:cNvSpPr/>
          <p:nvPr/>
        </p:nvSpPr>
        <p:spPr>
          <a:xfrm>
            <a:off x="5111298" y="8158178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43" name="3)"/>
          <p:cNvSpPr txBox="1"/>
          <p:nvPr/>
        </p:nvSpPr>
        <p:spPr>
          <a:xfrm>
            <a:off x="1270000" y="7438265"/>
            <a:ext cx="57306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3)</a:t>
            </a:r>
          </a:p>
        </p:txBody>
      </p:sp>
      <p:grpSp>
        <p:nvGrpSpPr>
          <p:cNvPr id="348" name="Group"/>
          <p:cNvGrpSpPr/>
          <p:nvPr/>
        </p:nvGrpSpPr>
        <p:grpSpPr>
          <a:xfrm>
            <a:off x="1966983" y="6871651"/>
            <a:ext cx="720755" cy="1276241"/>
            <a:chOff x="0" y="0"/>
            <a:chExt cx="720754" cy="1276240"/>
          </a:xfrm>
        </p:grpSpPr>
        <p:grpSp>
          <p:nvGrpSpPr>
            <p:cNvPr id="34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4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45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47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2895891" y="6871651"/>
            <a:ext cx="720756" cy="1276241"/>
            <a:chOff x="0" y="0"/>
            <a:chExt cx="720754" cy="1276240"/>
          </a:xfrm>
        </p:grpSpPr>
        <p:grpSp>
          <p:nvGrpSpPr>
            <p:cNvPr id="35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4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50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352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3824800" y="6871651"/>
            <a:ext cx="720755" cy="1276241"/>
            <a:chOff x="0" y="0"/>
            <a:chExt cx="720754" cy="1276240"/>
          </a:xfrm>
        </p:grpSpPr>
        <p:grpSp>
          <p:nvGrpSpPr>
            <p:cNvPr id="35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5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55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357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4753709" y="6871651"/>
            <a:ext cx="720755" cy="1276241"/>
            <a:chOff x="0" y="0"/>
            <a:chExt cx="720754" cy="1276240"/>
          </a:xfrm>
        </p:grpSpPr>
        <p:grpSp>
          <p:nvGrpSpPr>
            <p:cNvPr id="36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5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60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362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68" name="Group"/>
          <p:cNvGrpSpPr/>
          <p:nvPr/>
        </p:nvGrpSpPr>
        <p:grpSpPr>
          <a:xfrm>
            <a:off x="5682617" y="6871651"/>
            <a:ext cx="720756" cy="1276241"/>
            <a:chOff x="0" y="0"/>
            <a:chExt cx="720754" cy="1276240"/>
          </a:xfrm>
        </p:grpSpPr>
        <p:grpSp>
          <p:nvGrpSpPr>
            <p:cNvPr id="36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6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65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67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6611526" y="6871651"/>
            <a:ext cx="720755" cy="1276241"/>
            <a:chOff x="0" y="0"/>
            <a:chExt cx="720754" cy="1276240"/>
          </a:xfrm>
        </p:grpSpPr>
        <p:grpSp>
          <p:nvGrpSpPr>
            <p:cNvPr id="37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6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70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72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pic>
        <p:nvPicPr>
          <p:cNvPr id="374" name="Line Line" descr="Line Lin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3043356" y="8551515"/>
            <a:ext cx="575767" cy="265195"/>
          </a:xfrm>
          <a:prstGeom prst="rect">
            <a:avLst/>
          </a:prstGeom>
        </p:spPr>
      </p:pic>
      <p:sp>
        <p:nvSpPr>
          <p:cNvPr id="514" name="Connection Line"/>
          <p:cNvSpPr/>
          <p:nvPr/>
        </p:nvSpPr>
        <p:spPr>
          <a:xfrm>
            <a:off x="10131338" y="8200195"/>
            <a:ext cx="3258844" cy="42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fill="norm" stroke="1" extrusionOk="0">
                <a:moveTo>
                  <a:pt x="21600" y="1154"/>
                </a:moveTo>
                <a:cubicBezTo>
                  <a:pt x="13848" y="21600"/>
                  <a:pt x="6648" y="21215"/>
                  <a:pt x="0" y="0"/>
                </a:cubicBezTo>
              </a:path>
            </a:pathLst>
          </a:custGeom>
          <a:ln w="25400">
            <a:solidFill>
              <a:srgbClr val="FFEB3B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5" name="Connection Line"/>
          <p:cNvSpPr/>
          <p:nvPr/>
        </p:nvSpPr>
        <p:spPr>
          <a:xfrm>
            <a:off x="12373447" y="8158178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378" name="4)"/>
          <p:cNvSpPr txBox="1"/>
          <p:nvPr/>
        </p:nvSpPr>
        <p:spPr>
          <a:xfrm>
            <a:off x="7629335" y="7438265"/>
            <a:ext cx="57306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4)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8326318" y="6871651"/>
            <a:ext cx="720755" cy="1276241"/>
            <a:chOff x="0" y="0"/>
            <a:chExt cx="720754" cy="1276240"/>
          </a:xfrm>
        </p:grpSpPr>
        <p:grpSp>
          <p:nvGrpSpPr>
            <p:cNvPr id="38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7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80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82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388" name="Group"/>
          <p:cNvGrpSpPr/>
          <p:nvPr/>
        </p:nvGrpSpPr>
        <p:grpSpPr>
          <a:xfrm>
            <a:off x="9255226" y="6871651"/>
            <a:ext cx="720755" cy="1276241"/>
            <a:chOff x="0" y="0"/>
            <a:chExt cx="720754" cy="1276240"/>
          </a:xfrm>
        </p:grpSpPr>
        <p:grpSp>
          <p:nvGrpSpPr>
            <p:cNvPr id="38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8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85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387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10184135" y="6871651"/>
            <a:ext cx="720755" cy="1276241"/>
            <a:chOff x="0" y="0"/>
            <a:chExt cx="720754" cy="1276240"/>
          </a:xfrm>
        </p:grpSpPr>
        <p:grpSp>
          <p:nvGrpSpPr>
            <p:cNvPr id="39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8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90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392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98" name="Group"/>
          <p:cNvGrpSpPr/>
          <p:nvPr/>
        </p:nvGrpSpPr>
        <p:grpSpPr>
          <a:xfrm>
            <a:off x="11113044" y="6871651"/>
            <a:ext cx="720755" cy="1276241"/>
            <a:chOff x="0" y="0"/>
            <a:chExt cx="720754" cy="1276240"/>
          </a:xfrm>
        </p:grpSpPr>
        <p:grpSp>
          <p:nvGrpSpPr>
            <p:cNvPr id="39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9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395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397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03" name="Group"/>
          <p:cNvGrpSpPr/>
          <p:nvPr/>
        </p:nvGrpSpPr>
        <p:grpSpPr>
          <a:xfrm>
            <a:off x="12041952" y="6871651"/>
            <a:ext cx="720755" cy="1276241"/>
            <a:chOff x="0" y="0"/>
            <a:chExt cx="720754" cy="1276240"/>
          </a:xfrm>
        </p:grpSpPr>
        <p:grpSp>
          <p:nvGrpSpPr>
            <p:cNvPr id="401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399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00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402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12970861" y="6871651"/>
            <a:ext cx="720755" cy="1276241"/>
            <a:chOff x="0" y="0"/>
            <a:chExt cx="720754" cy="1276240"/>
          </a:xfrm>
        </p:grpSpPr>
        <p:grpSp>
          <p:nvGrpSpPr>
            <p:cNvPr id="406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04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75757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05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07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09" name="5)"/>
          <p:cNvSpPr txBox="1"/>
          <p:nvPr/>
        </p:nvSpPr>
        <p:spPr>
          <a:xfrm>
            <a:off x="13988670" y="7438265"/>
            <a:ext cx="573063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5)</a:t>
            </a:r>
          </a:p>
        </p:txBody>
      </p:sp>
      <p:grpSp>
        <p:nvGrpSpPr>
          <p:cNvPr id="414" name="Group"/>
          <p:cNvGrpSpPr/>
          <p:nvPr/>
        </p:nvGrpSpPr>
        <p:grpSpPr>
          <a:xfrm>
            <a:off x="14685652" y="6871651"/>
            <a:ext cx="720755" cy="1276241"/>
            <a:chOff x="0" y="0"/>
            <a:chExt cx="720754" cy="1276240"/>
          </a:xfrm>
        </p:grpSpPr>
        <p:grpSp>
          <p:nvGrpSpPr>
            <p:cNvPr id="41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1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00C8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11" name="1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413" name="0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0</a:t>
              </a:r>
            </a:p>
          </p:txBody>
        </p:sp>
      </p:grpSp>
      <p:grpSp>
        <p:nvGrpSpPr>
          <p:cNvPr id="419" name="Group"/>
          <p:cNvGrpSpPr/>
          <p:nvPr/>
        </p:nvGrpSpPr>
        <p:grpSpPr>
          <a:xfrm>
            <a:off x="15614561" y="6871651"/>
            <a:ext cx="720755" cy="1276241"/>
            <a:chOff x="0" y="0"/>
            <a:chExt cx="720754" cy="1276240"/>
          </a:xfrm>
        </p:grpSpPr>
        <p:grpSp>
          <p:nvGrpSpPr>
            <p:cNvPr id="41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1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00C8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16" name="2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418" name="1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24" name="Group"/>
          <p:cNvGrpSpPr/>
          <p:nvPr/>
        </p:nvGrpSpPr>
        <p:grpSpPr>
          <a:xfrm>
            <a:off x="16543470" y="6871651"/>
            <a:ext cx="720755" cy="1276241"/>
            <a:chOff x="0" y="0"/>
            <a:chExt cx="720754" cy="1276240"/>
          </a:xfrm>
        </p:grpSpPr>
        <p:grpSp>
          <p:nvGrpSpPr>
            <p:cNvPr id="42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00C8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1" name="3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423" name="2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17472378" y="6871651"/>
            <a:ext cx="720755" cy="1276241"/>
            <a:chOff x="0" y="0"/>
            <a:chExt cx="720754" cy="1276240"/>
          </a:xfrm>
        </p:grpSpPr>
        <p:grpSp>
          <p:nvGrpSpPr>
            <p:cNvPr id="42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2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00C8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26" name="4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428" name="3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34" name="Group"/>
          <p:cNvGrpSpPr/>
          <p:nvPr/>
        </p:nvGrpSpPr>
        <p:grpSpPr>
          <a:xfrm>
            <a:off x="18401287" y="6871651"/>
            <a:ext cx="720755" cy="1276241"/>
            <a:chOff x="0" y="0"/>
            <a:chExt cx="720754" cy="1276240"/>
          </a:xfrm>
        </p:grpSpPr>
        <p:grpSp>
          <p:nvGrpSpPr>
            <p:cNvPr id="432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30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00C8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31" name="5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5</a:t>
                </a:r>
              </a:p>
            </p:txBody>
          </p:sp>
        </p:grpSp>
        <p:sp>
          <p:nvSpPr>
            <p:cNvPr id="433" name="4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19330196" y="6871651"/>
            <a:ext cx="720756" cy="1276241"/>
            <a:chOff x="0" y="0"/>
            <a:chExt cx="720754" cy="1276240"/>
          </a:xfrm>
        </p:grpSpPr>
        <p:grpSp>
          <p:nvGrpSpPr>
            <p:cNvPr id="437" name="Group"/>
            <p:cNvGrpSpPr/>
            <p:nvPr/>
          </p:nvGrpSpPr>
          <p:grpSpPr>
            <a:xfrm>
              <a:off x="0" y="555485"/>
              <a:ext cx="720755" cy="720756"/>
              <a:chOff x="0" y="0"/>
              <a:chExt cx="720754" cy="720754"/>
            </a:xfrm>
          </p:grpSpPr>
          <p:sp>
            <p:nvSpPr>
              <p:cNvPr id="435" name="Square"/>
              <p:cNvSpPr/>
              <p:nvPr/>
            </p:nvSpPr>
            <p:spPr>
              <a:xfrm>
                <a:off x="0" y="0"/>
                <a:ext cx="720755" cy="720755"/>
              </a:xfrm>
              <a:prstGeom prst="rect">
                <a:avLst/>
              </a:prstGeom>
              <a:solidFill>
                <a:srgbClr val="00C85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40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 Bold"/>
                  </a:defRPr>
                </a:pPr>
              </a:p>
            </p:txBody>
          </p:sp>
          <p:sp>
            <p:nvSpPr>
              <p:cNvPr id="436" name="6"/>
              <p:cNvSpPr txBox="1"/>
              <p:nvPr/>
            </p:nvSpPr>
            <p:spPr>
              <a:xfrm>
                <a:off x="188536" y="11126"/>
                <a:ext cx="343682" cy="6985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>
                    <a:solidFill>
                      <a:srgbClr val="FFFFFF"/>
                    </a:solidFill>
                    <a:latin typeface="Meslo LG L DZ Regular for Powerline"/>
                    <a:ea typeface="Meslo LG L DZ Regular for Powerline"/>
                    <a:cs typeface="Meslo LG L DZ Regular for Powerline"/>
                    <a:sym typeface="Meslo LG L DZ Regular for Powerline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sp>
          <p:nvSpPr>
            <p:cNvPr id="438" name="5"/>
            <p:cNvSpPr txBox="1"/>
            <p:nvPr/>
          </p:nvSpPr>
          <p:spPr>
            <a:xfrm>
              <a:off x="226766" y="0"/>
              <a:ext cx="267222" cy="495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16" name="Connection Line"/>
          <p:cNvSpPr/>
          <p:nvPr/>
        </p:nvSpPr>
        <p:spPr>
          <a:xfrm>
            <a:off x="4179211" y="8158178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17" name="Connection Line"/>
          <p:cNvSpPr/>
          <p:nvPr/>
        </p:nvSpPr>
        <p:spPr>
          <a:xfrm>
            <a:off x="3250104" y="8158178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18" name="Connection Line"/>
          <p:cNvSpPr/>
          <p:nvPr/>
        </p:nvSpPr>
        <p:spPr>
          <a:xfrm>
            <a:off x="2320997" y="8158178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19" name="Connection Line"/>
          <p:cNvSpPr/>
          <p:nvPr/>
        </p:nvSpPr>
        <p:spPr>
          <a:xfrm>
            <a:off x="11472916" y="8158178"/>
            <a:ext cx="539677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sp>
        <p:nvSpPr>
          <p:cNvPr id="520" name="Connection Line"/>
          <p:cNvSpPr/>
          <p:nvPr/>
        </p:nvSpPr>
        <p:spPr>
          <a:xfrm>
            <a:off x="10534286" y="8158178"/>
            <a:ext cx="539676" cy="179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5" fill="norm" stroke="1" extrusionOk="0">
                <a:moveTo>
                  <a:pt x="21600" y="0"/>
                </a:moveTo>
                <a:cubicBezTo>
                  <a:pt x="14595" y="20954"/>
                  <a:pt x="7395" y="21600"/>
                  <a:pt x="0" y="1939"/>
                </a:cubicBez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pSp>
        <p:nvGrpSpPr>
          <p:cNvPr id="447" name="Group"/>
          <p:cNvGrpSpPr/>
          <p:nvPr/>
        </p:nvGrpSpPr>
        <p:grpSpPr>
          <a:xfrm>
            <a:off x="2895891" y="4781551"/>
            <a:ext cx="720756" cy="720756"/>
            <a:chOff x="0" y="0"/>
            <a:chExt cx="720754" cy="720754"/>
          </a:xfrm>
        </p:grpSpPr>
        <p:sp>
          <p:nvSpPr>
            <p:cNvPr id="44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46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50" name="Group"/>
          <p:cNvGrpSpPr/>
          <p:nvPr/>
        </p:nvGrpSpPr>
        <p:grpSpPr>
          <a:xfrm>
            <a:off x="10184135" y="4781551"/>
            <a:ext cx="720755" cy="720756"/>
            <a:chOff x="0" y="0"/>
            <a:chExt cx="720754" cy="720754"/>
          </a:xfrm>
        </p:grpSpPr>
        <p:sp>
          <p:nvSpPr>
            <p:cNvPr id="44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49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53" name="Group"/>
          <p:cNvGrpSpPr/>
          <p:nvPr/>
        </p:nvGrpSpPr>
        <p:grpSpPr>
          <a:xfrm>
            <a:off x="17472378" y="4781551"/>
            <a:ext cx="720755" cy="720756"/>
            <a:chOff x="0" y="0"/>
            <a:chExt cx="720754" cy="720754"/>
          </a:xfrm>
        </p:grpSpPr>
        <p:sp>
          <p:nvSpPr>
            <p:cNvPr id="45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52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56" name="Group"/>
          <p:cNvGrpSpPr/>
          <p:nvPr/>
        </p:nvGrpSpPr>
        <p:grpSpPr>
          <a:xfrm>
            <a:off x="5682618" y="7427138"/>
            <a:ext cx="720755" cy="720755"/>
            <a:chOff x="0" y="0"/>
            <a:chExt cx="720754" cy="720754"/>
          </a:xfrm>
        </p:grpSpPr>
        <p:sp>
          <p:nvSpPr>
            <p:cNvPr id="45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55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9" name="Group"/>
          <p:cNvGrpSpPr/>
          <p:nvPr/>
        </p:nvGrpSpPr>
        <p:grpSpPr>
          <a:xfrm>
            <a:off x="12970861" y="7427138"/>
            <a:ext cx="720755" cy="720755"/>
            <a:chOff x="0" y="0"/>
            <a:chExt cx="720754" cy="720754"/>
          </a:xfrm>
        </p:grpSpPr>
        <p:sp>
          <p:nvSpPr>
            <p:cNvPr id="45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21212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58" name="3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462" name="Group"/>
          <p:cNvGrpSpPr/>
          <p:nvPr/>
        </p:nvGrpSpPr>
        <p:grpSpPr>
          <a:xfrm>
            <a:off x="8326318" y="4781551"/>
            <a:ext cx="720755" cy="720756"/>
            <a:chOff x="0" y="0"/>
            <a:chExt cx="720754" cy="720754"/>
          </a:xfrm>
        </p:grpSpPr>
        <p:sp>
          <p:nvSpPr>
            <p:cNvPr id="46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61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65" name="Group"/>
          <p:cNvGrpSpPr/>
          <p:nvPr/>
        </p:nvGrpSpPr>
        <p:grpSpPr>
          <a:xfrm>
            <a:off x="9255226" y="4781551"/>
            <a:ext cx="720755" cy="720756"/>
            <a:chOff x="0" y="0"/>
            <a:chExt cx="720754" cy="720754"/>
          </a:xfrm>
        </p:grpSpPr>
        <p:sp>
          <p:nvSpPr>
            <p:cNvPr id="46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64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68" name="Group"/>
          <p:cNvGrpSpPr/>
          <p:nvPr/>
        </p:nvGrpSpPr>
        <p:grpSpPr>
          <a:xfrm>
            <a:off x="14685652" y="4781551"/>
            <a:ext cx="720755" cy="720756"/>
            <a:chOff x="0" y="0"/>
            <a:chExt cx="720754" cy="720754"/>
          </a:xfrm>
        </p:grpSpPr>
        <p:sp>
          <p:nvSpPr>
            <p:cNvPr id="46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67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71" name="Group"/>
          <p:cNvGrpSpPr/>
          <p:nvPr/>
        </p:nvGrpSpPr>
        <p:grpSpPr>
          <a:xfrm>
            <a:off x="15614561" y="4781551"/>
            <a:ext cx="720755" cy="720756"/>
            <a:chOff x="0" y="0"/>
            <a:chExt cx="720754" cy="720754"/>
          </a:xfrm>
        </p:grpSpPr>
        <p:sp>
          <p:nvSpPr>
            <p:cNvPr id="46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0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74" name="Group"/>
          <p:cNvGrpSpPr/>
          <p:nvPr/>
        </p:nvGrpSpPr>
        <p:grpSpPr>
          <a:xfrm>
            <a:off x="16543469" y="4781551"/>
            <a:ext cx="720755" cy="720756"/>
            <a:chOff x="0" y="0"/>
            <a:chExt cx="720754" cy="720754"/>
          </a:xfrm>
        </p:grpSpPr>
        <p:sp>
          <p:nvSpPr>
            <p:cNvPr id="472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3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77" name="Group"/>
          <p:cNvGrpSpPr/>
          <p:nvPr/>
        </p:nvGrpSpPr>
        <p:grpSpPr>
          <a:xfrm>
            <a:off x="1966983" y="7427138"/>
            <a:ext cx="720755" cy="720755"/>
            <a:chOff x="0" y="0"/>
            <a:chExt cx="720754" cy="720754"/>
          </a:xfrm>
        </p:grpSpPr>
        <p:sp>
          <p:nvSpPr>
            <p:cNvPr id="475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0" name="Group"/>
          <p:cNvGrpSpPr/>
          <p:nvPr/>
        </p:nvGrpSpPr>
        <p:grpSpPr>
          <a:xfrm>
            <a:off x="2895890" y="7427138"/>
            <a:ext cx="720755" cy="720755"/>
            <a:chOff x="0" y="0"/>
            <a:chExt cx="720754" cy="720754"/>
          </a:xfrm>
        </p:grpSpPr>
        <p:sp>
          <p:nvSpPr>
            <p:cNvPr id="478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79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3824801" y="7427138"/>
            <a:ext cx="720755" cy="720755"/>
            <a:chOff x="0" y="0"/>
            <a:chExt cx="720754" cy="720754"/>
          </a:xfrm>
        </p:grpSpPr>
        <p:sp>
          <p:nvSpPr>
            <p:cNvPr id="481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82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86" name="Group"/>
          <p:cNvGrpSpPr/>
          <p:nvPr/>
        </p:nvGrpSpPr>
        <p:grpSpPr>
          <a:xfrm>
            <a:off x="4753709" y="7437424"/>
            <a:ext cx="720755" cy="720755"/>
            <a:chOff x="0" y="0"/>
            <a:chExt cx="720754" cy="720754"/>
          </a:xfrm>
        </p:grpSpPr>
        <p:sp>
          <p:nvSpPr>
            <p:cNvPr id="484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85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89" name="Group"/>
          <p:cNvGrpSpPr/>
          <p:nvPr/>
        </p:nvGrpSpPr>
        <p:grpSpPr>
          <a:xfrm>
            <a:off x="8326318" y="7427138"/>
            <a:ext cx="720755" cy="720755"/>
            <a:chOff x="0" y="0"/>
            <a:chExt cx="720754" cy="720754"/>
          </a:xfrm>
        </p:grpSpPr>
        <p:sp>
          <p:nvSpPr>
            <p:cNvPr id="487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88" name="1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9255226" y="7427138"/>
            <a:ext cx="720755" cy="720755"/>
            <a:chOff x="0" y="0"/>
            <a:chExt cx="720754" cy="720754"/>
          </a:xfrm>
        </p:grpSpPr>
        <p:sp>
          <p:nvSpPr>
            <p:cNvPr id="490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91" name="2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10184135" y="7427138"/>
            <a:ext cx="720755" cy="720755"/>
            <a:chOff x="0" y="0"/>
            <a:chExt cx="720754" cy="720754"/>
          </a:xfrm>
        </p:grpSpPr>
        <p:sp>
          <p:nvSpPr>
            <p:cNvPr id="493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94" name="4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98" name="Group"/>
          <p:cNvGrpSpPr/>
          <p:nvPr/>
        </p:nvGrpSpPr>
        <p:grpSpPr>
          <a:xfrm>
            <a:off x="11113044" y="7427138"/>
            <a:ext cx="720756" cy="720755"/>
            <a:chOff x="0" y="0"/>
            <a:chExt cx="720754" cy="720754"/>
          </a:xfrm>
        </p:grpSpPr>
        <p:sp>
          <p:nvSpPr>
            <p:cNvPr id="496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497" name="5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01" name="Group"/>
          <p:cNvGrpSpPr/>
          <p:nvPr/>
        </p:nvGrpSpPr>
        <p:grpSpPr>
          <a:xfrm>
            <a:off x="12041953" y="7427138"/>
            <a:ext cx="720755" cy="720755"/>
            <a:chOff x="0" y="0"/>
            <a:chExt cx="720754" cy="720754"/>
          </a:xfrm>
        </p:grpSpPr>
        <p:sp>
          <p:nvSpPr>
            <p:cNvPr id="499" name="Square"/>
            <p:cNvSpPr/>
            <p:nvPr/>
          </p:nvSpPr>
          <p:spPr>
            <a:xfrm>
              <a:off x="0" y="0"/>
              <a:ext cx="720755" cy="720755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00" name="6"/>
            <p:cNvSpPr txBox="1"/>
            <p:nvPr/>
          </p:nvSpPr>
          <p:spPr>
            <a:xfrm>
              <a:off x="188536" y="11126"/>
              <a:ext cx="343682" cy="69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502" name="1"/>
          <p:cNvSpPr txBox="1"/>
          <p:nvPr/>
        </p:nvSpPr>
        <p:spPr>
          <a:xfrm>
            <a:off x="3122658" y="4222240"/>
            <a:ext cx="26722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EB3B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03" name="2"/>
          <p:cNvSpPr txBox="1"/>
          <p:nvPr/>
        </p:nvSpPr>
        <p:spPr>
          <a:xfrm>
            <a:off x="10410902" y="4222240"/>
            <a:ext cx="26722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EB3B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04" name="3"/>
          <p:cNvSpPr txBox="1"/>
          <p:nvPr/>
        </p:nvSpPr>
        <p:spPr>
          <a:xfrm>
            <a:off x="17701173" y="4222240"/>
            <a:ext cx="26722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EB3B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5" name="5"/>
          <p:cNvSpPr txBox="1"/>
          <p:nvPr/>
        </p:nvSpPr>
        <p:spPr>
          <a:xfrm>
            <a:off x="13197628" y="6879534"/>
            <a:ext cx="26722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EB3B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06" name="4"/>
          <p:cNvSpPr txBox="1"/>
          <p:nvPr/>
        </p:nvSpPr>
        <p:spPr>
          <a:xfrm>
            <a:off x="5909384" y="6879534"/>
            <a:ext cx="26722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2000">
                <a:solidFill>
                  <a:srgbClr val="FFEB3B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Class="entr" nodeType="afterEffect" presetSubtype="16" presetID="23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Class="entr" nodeType="afterEffect" presetSubtype="16" presetID="23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8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"/>
                            </p:stCondLst>
                            <p:childTnLst>
                              <p:par>
                                <p:cTn id="45" presetClass="entr" nodeType="afterEffect" presetSubtype="32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8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"/>
                            </p:stCondLst>
                            <p:childTnLst>
                              <p:par>
                                <p:cTn id="5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2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7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1" dur="8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Class="entr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8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"/>
                            </p:stCondLst>
                            <p:childTnLst>
                              <p:par>
                                <p:cTn id="78" presetClass="entr" nodeType="afterEffect" presetSubtype="16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700"/>
                            </p:stCondLst>
                            <p:childTnLst>
                              <p:par>
                                <p:cTn id="83" presetClass="entr" nodeType="afterEffect" presetSubtype="16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300"/>
                            </p:stCondLst>
                            <p:childTnLst>
                              <p:par>
                                <p:cTn id="88" presetClass="entr" nodeType="afterEffect" presetSubtype="16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900"/>
                            </p:stCondLst>
                            <p:childTnLst>
                              <p:par>
                                <p:cTn id="93" presetClass="entr" nodeType="afterEffect" presetSubtype="16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Class="entr" nodeType="afterEffect" presetSubtype="16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100"/>
                            </p:stCondLst>
                            <p:childTnLst>
                              <p:par>
                                <p:cTn id="103" presetClass="entr" nodeType="after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5" dur="6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700"/>
                            </p:stCondLst>
                            <p:childTnLst>
                              <p:par>
                                <p:cTn id="107" presetClass="entr" nodeType="after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9" dur="6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8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"/>
                            </p:stCondLst>
                            <p:childTnLst>
                              <p:par>
                                <p:cTn id="116" presetClass="entr" nodeType="afterEffect" presetSubtype="32" presetID="4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8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800"/>
                            </p:stCondLst>
                            <p:childTnLst>
                              <p:par>
                                <p:cTn id="120" presetClass="entr" nodeType="afterEffect" presetID="10" grpId="2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7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7" dur="8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00"/>
                            </p:stCondLst>
                            <p:childTnLst>
                              <p:par>
                                <p:cTn id="129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1" dur="8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"/>
                            </p:stCondLst>
                            <p:childTnLst>
                              <p:par>
                                <p:cTn id="139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4" presetClass="entr" nodeType="afterEffect" presetSubtype="16" presetID="23" grpId="3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700"/>
                            </p:stCondLst>
                            <p:childTnLst>
                              <p:par>
                                <p:cTn id="149" presetClass="entr" nodeType="afterEffect" presetSubtype="16" presetID="23" grpId="3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300"/>
                            </p:stCondLst>
                            <p:childTnLst>
                              <p:par>
                                <p:cTn id="154" presetClass="entr" nodeType="afterEffect" presetSubtype="16" presetID="23" grpId="3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900"/>
                            </p:stCondLst>
                            <p:childTnLst>
                              <p:par>
                                <p:cTn id="159" presetClass="entr" nodeType="afterEffect" presetSubtype="16" presetID="23" grpId="3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500"/>
                            </p:stCondLst>
                            <p:childTnLst>
                              <p:par>
                                <p:cTn id="164" presetClass="entr" nodeType="afterEffect" presetSubtype="16" presetID="23" grpId="3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100"/>
                            </p:stCondLst>
                            <p:childTnLst>
                              <p:par>
                                <p:cTn id="169" presetClass="entr" nodeType="afterEffect" presetSubtype="32" presetID="4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1" dur="6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700"/>
                            </p:stCondLst>
                            <p:childTnLst>
                              <p:par>
                                <p:cTn id="173" presetClass="entr" nodeType="afterEffect" presetSubtype="32" presetID="4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5" dur="6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300"/>
                            </p:stCondLst>
                            <p:childTnLst>
                              <p:par>
                                <p:cTn id="177" presetClass="entr" nodeType="afterEffect" presetSubtype="32" presetID="4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9" dur="6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900"/>
                            </p:stCondLst>
                            <p:childTnLst>
                              <p:par>
                                <p:cTn id="181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3" dur="8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00"/>
                            </p:stCondLst>
                            <p:childTnLst>
                              <p:par>
                                <p:cTn id="185" presetClass="entr" nodeType="afterEffect" presetSubtype="32" presetID="4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87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700"/>
                            </p:stCondLst>
                            <p:childTnLst>
                              <p:par>
                                <p:cTn id="189" presetClass="entr" nodeType="afterEffect" presetID="10" grpId="40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1" dur="7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Class="entr" nodeType="click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6" dur="8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Class="entr" nodeType="clickEffect" presetSubtype="16" presetID="23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6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600"/>
                            </p:stCondLst>
                            <p:childTnLst>
                              <p:par>
                                <p:cTn id="204" presetClass="entr" nodeType="afterEffect" presetSubtype="16" presetID="23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100"/>
                            </p:stCondLst>
                            <p:childTnLst>
                              <p:par>
                                <p:cTn id="209" presetClass="entr" nodeType="afterEffect" presetSubtype="16" presetID="23" grpId="4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700"/>
                            </p:stCondLst>
                            <p:childTnLst>
                              <p:par>
                                <p:cTn id="214" presetClass="entr" nodeType="afterEffect" presetSubtype="16" presetID="23" grpId="4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2300"/>
                            </p:stCondLst>
                            <p:childTnLst>
                              <p:par>
                                <p:cTn id="219" presetClass="entr" nodeType="afterEffect" presetSubtype="16" presetID="23" grpId="4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24" presetClass="entr" nodeType="afterEffect" presetSubtype="16" presetID="23" grpId="4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5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29" presetClass="entr" nodeType="afterEffect" presetSubtype="16" presetID="23" grpId="4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100"/>
                            </p:stCondLst>
                            <p:childTnLst>
                              <p:par>
                                <p:cTn id="234" presetClass="entr" nodeType="afterEffect" presetSubtype="32" presetID="4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6" dur="6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700"/>
                            </p:stCondLst>
                            <p:childTnLst>
                              <p:par>
                                <p:cTn id="238" presetClass="entr" nodeType="afterEffect" presetSubtype="32" presetID="4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0" dur="6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300"/>
                            </p:stCondLst>
                            <p:childTnLst>
                              <p:par>
                                <p:cTn id="242" presetClass="entr" nodeType="afterEffect" presetSubtype="32" presetID="4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4" dur="6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900"/>
                            </p:stCondLst>
                            <p:childTnLst>
                              <p:par>
                                <p:cTn id="246" presetClass="entr" nodeType="afterEffect" presetSubtype="32" presetID="4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7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48" dur="6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Class="entr" nodeType="clickEffect" presetID="9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2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3" dur="8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800"/>
                            </p:stCondLst>
                            <p:childTnLst>
                              <p:par>
                                <p:cTn id="255" presetClass="entr" nodeType="afterEffect" presetSubtype="32" presetID="4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57"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800"/>
                            </p:stCondLst>
                            <p:childTnLst>
                              <p:par>
                                <p:cTn id="259" presetClass="entr" nodeType="afterEffect" presetID="10" grpId="5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1" dur="7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Class="entr" nodeType="click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8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800"/>
                            </p:stCondLst>
                            <p:childTnLst>
                              <p:par>
                                <p:cTn id="268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8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1600"/>
                            </p:stCondLst>
                            <p:childTnLst>
                              <p:par>
                                <p:cTn id="272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8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400"/>
                            </p:stCondLst>
                            <p:childTnLst>
                              <p:par>
                                <p:cTn id="276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8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200"/>
                            </p:stCondLst>
                            <p:childTnLst>
                              <p:par>
                                <p:cTn id="280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8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Class="entr" nodeType="clickEffect" presetSubtype="16" presetID="23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6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6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600"/>
                            </p:stCondLst>
                            <p:childTnLst>
                              <p:par>
                                <p:cTn id="290" presetClass="entr" nodeType="afterEffect" presetSubtype="16" presetID="23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100"/>
                            </p:stCondLst>
                            <p:childTnLst>
                              <p:par>
                                <p:cTn id="295" presetClass="entr" nodeType="afterEffect" presetSubtype="16" presetID="23" grpId="6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700"/>
                            </p:stCondLst>
                            <p:childTnLst>
                              <p:par>
                                <p:cTn id="300" presetClass="entr" nodeType="afterEffect" presetSubtype="16" presetID="23" grpId="6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300"/>
                            </p:stCondLst>
                            <p:childTnLst>
                              <p:par>
                                <p:cTn id="305" presetClass="entr" nodeType="afterEffect" presetSubtype="16" presetID="23" grpId="6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2900"/>
                            </p:stCondLst>
                            <p:childTnLst>
                              <p:par>
                                <p:cTn id="310" presetClass="entr" nodeType="afterEffect" presetSubtype="16" presetID="23" grpId="6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1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500"/>
                            </p:stCondLst>
                            <p:childTnLst>
                              <p:par>
                                <p:cTn id="315" presetClass="entr" nodeType="afterEffect" presetSubtype="16" presetID="23" grpId="6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6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4100"/>
                            </p:stCondLst>
                            <p:childTnLst>
                              <p:par>
                                <p:cTn id="320" presetClass="entr" nodeType="afterEffect" presetSubtype="32" presetID="4" grpId="6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1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2" dur="6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4700"/>
                            </p:stCondLst>
                            <p:childTnLst>
                              <p:par>
                                <p:cTn id="324" presetClass="entr" nodeType="afterEffect" presetSubtype="32" presetID="4" grpId="6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26" dur="6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300"/>
                            </p:stCondLst>
                            <p:childTnLst>
                              <p:par>
                                <p:cTn id="328" presetClass="entr" nodeType="afterEffect" presetSubtype="32" presetID="4" grpId="7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0" dur="6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5900"/>
                            </p:stCondLst>
                            <p:childTnLst>
                              <p:par>
                                <p:cTn id="332" presetClass="entr" nodeType="afterEffect" presetSubtype="32" presetID="4" grpId="7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4" dur="6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36" presetClass="entr" nodeType="afterEffect" presetSubtype="32" presetID="4" grpId="7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7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38" dur="6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Class="entr" nodeType="clickEffect" presetID="9" grpId="7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3" dur="8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800"/>
                            </p:stCondLst>
                            <p:childTnLst>
                              <p:par>
                                <p:cTn id="345" presetClass="entr" nodeType="afterEffect" presetSubtype="32" presetID="4" grpId="7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47"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800"/>
                            </p:stCondLst>
                            <p:childTnLst>
                              <p:par>
                                <p:cTn id="349" presetClass="entr" nodeType="afterEffect" presetID="10" grpId="7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1" dur="7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Class="entr" nodeType="clickEffect" presetID="9" grpId="7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5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6" dur="8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800"/>
                            </p:stCondLst>
                            <p:childTnLst>
                              <p:par>
                                <p:cTn id="358" presetClass="entr" nodeType="afterEffect" presetID="9" grpId="7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9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0" dur="8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600"/>
                            </p:stCondLst>
                            <p:childTnLst>
                              <p:par>
                                <p:cTn id="362" presetClass="entr" nodeType="afterEffect" presetID="9" grpId="7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3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4" dur="8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6" presetClass="entr" nodeType="afterEffect" presetID="9" grpId="7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68" dur="8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Class="entr" nodeType="clickEffect" presetSubtype="16" presetID="23" grpId="8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2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6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6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600"/>
                            </p:stCondLst>
                            <p:childTnLst>
                              <p:par>
                                <p:cTn id="376" presetClass="entr" nodeType="afterEffect" presetSubtype="16" presetID="23" grpId="8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7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100"/>
                            </p:stCondLst>
                            <p:childTnLst>
                              <p:par>
                                <p:cTn id="381" presetClass="entr" nodeType="afterEffect" presetSubtype="16" presetID="23" grpId="8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2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700"/>
                            </p:stCondLst>
                            <p:childTnLst>
                              <p:par>
                                <p:cTn id="386" presetClass="entr" nodeType="afterEffect" presetSubtype="16" presetID="23" grpId="8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7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2300"/>
                            </p:stCondLst>
                            <p:childTnLst>
                              <p:par>
                                <p:cTn id="391" presetClass="entr" nodeType="afterEffect" presetSubtype="16" presetID="23" grpId="8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2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2900"/>
                            </p:stCondLst>
                            <p:childTnLst>
                              <p:par>
                                <p:cTn id="396" presetClass="entr" nodeType="afterEffect" presetSubtype="16" presetID="23" grpId="8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7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500"/>
                            </p:stCondLst>
                            <p:childTnLst>
                              <p:par>
                                <p:cTn id="401" presetClass="entr" nodeType="afterEffect" presetSubtype="16" presetID="23" grpId="8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6" grpId="55"/>
      <p:bldP build="whole" bldLvl="1" animBg="1" rev="0" advAuto="0" spid="447" grpId="10"/>
      <p:bldP build="whole" bldLvl="1" animBg="1" rev="0" advAuto="0" spid="403" grpId="66"/>
      <p:bldP build="whole" bldLvl="1" animBg="1" rev="0" advAuto="0" spid="512" grpId="60"/>
      <p:bldP build="whole" bldLvl="1" animBg="1" rev="0" advAuto="0" spid="504" grpId="40"/>
      <p:bldP build="whole" bldLvl="1" animBg="1" rev="0" advAuto="0" spid="502" grpId="11"/>
      <p:bldP build="whole" bldLvl="1" animBg="1" rev="0" advAuto="0" spid="498" grpId="71"/>
      <p:bldP build="whole" bldLvl="1" animBg="1" rev="0" advAuto="0" spid="513" grpId="56"/>
      <p:bldP build="whole" bldLvl="1" animBg="1" rev="0" advAuto="0" spid="284" grpId="16"/>
      <p:bldP build="whole" bldLvl="1" animBg="1" rev="0" advAuto="0" spid="388" grpId="63"/>
      <p:bldP build="whole" bldLvl="1" animBg="1" rev="0" advAuto="0" spid="289" grpId="17"/>
      <p:bldP build="whole" bldLvl="1" animBg="1" rev="0" advAuto="0" spid="393" grpId="64"/>
      <p:bldP build="whole" bldLvl="1" animBg="1" rev="0" advAuto="0" spid="507" grpId="13"/>
      <p:bldP build="whole" bldLvl="1" animBg="1" rev="0" advAuto="0" spid="462" grpId="21"/>
      <p:bldP build="whole" bldLvl="1" animBg="1" rev="0" advAuto="0" spid="453" grpId="39"/>
      <p:bldP build="whole" bldLvl="1" animBg="1" rev="0" advAuto="0" spid="318" grpId="30"/>
      <p:bldP build="whole" bldLvl="1" animBg="1" rev="0" advAuto="0" spid="465" grpId="22"/>
      <p:bldP build="whole" bldLvl="1" animBg="1" rev="0" advAuto="0" spid="398" grpId="65"/>
      <p:bldP build="whole" bldLvl="1" animBg="1" rev="0" advAuto="0" spid="279" grpId="15"/>
      <p:bldP build="whole" bldLvl="1" animBg="1" rev="0" advAuto="0" spid="363" grpId="46"/>
      <p:bldP build="whole" bldLvl="1" animBg="1" rev="0" advAuto="0" spid="495" grpId="70"/>
      <p:bldP build="whole" bldLvl="1" animBg="1" rev="0" advAuto="0" spid="304" grpId="20"/>
      <p:bldP build="whole" bldLvl="1" animBg="1" rev="0" advAuto="0" spid="244" grpId="2"/>
      <p:bldP build="whole" bldLvl="1" animBg="1" rev="0" advAuto="0" spid="429" grpId="84"/>
      <p:bldP build="whole" bldLvl="1" animBg="1" rev="0" advAuto="0" spid="353" grpId="44"/>
      <p:bldP build="whole" bldLvl="1" animBg="1" rev="0" advAuto="0" spid="489" grpId="68"/>
      <p:bldP build="whole" bldLvl="1" animBg="1" rev="0" advAuto="0" spid="323" grpId="31"/>
      <p:bldP build="whole" bldLvl="1" animBg="1" rev="0" advAuto="0" spid="249" grpId="3"/>
      <p:bldP build="whole" bldLvl="1" animBg="1" rev="0" advAuto="0" spid="328" grpId="32"/>
      <p:bldP build="whole" bldLvl="1" animBg="1" rev="0" advAuto="0" spid="514" grpId="79"/>
      <p:bldP build="whole" bldLvl="1" animBg="1" rev="0" advAuto="0" spid="471" grpId="36"/>
      <p:bldP build="whole" bldLvl="1" animBg="1" rev="0" advAuto="0" spid="333" grpId="33"/>
      <p:bldP build="whole" bldLvl="1" animBg="1" rev="0" advAuto="0" spid="439" grpId="86"/>
      <p:bldP build="whole" bldLvl="1" animBg="1" rev="0" advAuto="0" spid="254" grpId="4"/>
      <p:bldP build="whole" bldLvl="1" animBg="1" rev="0" advAuto="0" spid="270" grpId="23"/>
      <p:bldP build="whole" bldLvl="1" animBg="1" rev="0" advAuto="0" spid="239" grpId="1"/>
      <p:bldP build="whole" bldLvl="1" animBg="1" rev="0" advAuto="0" spid="486" grpId="52"/>
      <p:bldP build="whole" bldLvl="1" animBg="1" rev="0" advAuto="0" spid="409" grpId="80"/>
      <p:bldP build="whole" bldLvl="1" animBg="1" rev="0" advAuto="0" spid="383" grpId="62"/>
      <p:bldP build="whole" bldLvl="1" animBg="1" rev="0" advAuto="0" spid="516" grpId="57"/>
      <p:bldP build="whole" bldLvl="1" animBg="1" rev="0" advAuto="0" spid="259" grpId="5"/>
      <p:bldP build="whole" bldLvl="1" animBg="1" rev="0" advAuto="0" spid="508" grpId="12"/>
      <p:bldP build="whole" bldLvl="1" animBg="1" rev="0" advAuto="0" spid="515" grpId="78"/>
      <p:bldP build="whole" bldLvl="1" animBg="1" rev="0" advAuto="0" spid="459" grpId="74"/>
      <p:bldP build="whole" bldLvl="1" animBg="1" rev="0" advAuto="0" spid="474" grpId="37"/>
      <p:bldP build="whole" bldLvl="1" animBg="1" rev="0" advAuto="0" spid="339" grpId="53"/>
      <p:bldP build="whole" bldLvl="1" animBg="1" rev="0" advAuto="0" spid="264" grpId="6"/>
      <p:bldP build="whole" bldLvl="1" animBg="1" rev="0" advAuto="0" spid="269" grpId="7"/>
      <p:bldP build="whole" bldLvl="1" animBg="1" rev="0" advAuto="0" spid="517" grpId="58"/>
      <p:bldP build="whole" bldLvl="1" animBg="1" rev="0" advAuto="0" spid="503" grpId="25"/>
      <p:bldP build="whole" bldLvl="1" animBg="1" rev="0" advAuto="0" spid="501" grpId="72"/>
      <p:bldP build="whole" bldLvl="1" animBg="1" rev="0" advAuto="0" spid="509" grpId="27"/>
      <p:bldP build="whole" bldLvl="1" animBg="1" rev="0" advAuto="0" spid="450" grpId="24"/>
      <p:bldP build="whole" bldLvl="1" animBg="1" rev="0" advAuto="0" spid="234" grpId="9"/>
      <p:bldP build="whole" bldLvl="1" animBg="1" rev="0" advAuto="0" spid="518" grpId="59"/>
      <p:bldP build="whole" bldLvl="1" animBg="1" rev="0" advAuto="0" spid="419" grpId="82"/>
      <p:bldP build="whole" bldLvl="1" animBg="1" rev="0" advAuto="0" spid="408" grpId="67"/>
      <p:bldP build="whole" bldLvl="1" animBg="1" rev="0" advAuto="0" spid="313" grpId="29"/>
      <p:bldP build="whole" bldLvl="1" animBg="1" rev="0" advAuto="0" spid="505" grpId="75"/>
      <p:bldP build="whole" bldLvl="1" animBg="1" rev="0" advAuto="0" spid="424" grpId="83"/>
      <p:bldP build="whole" bldLvl="1" animBg="1" rev="0" advAuto="0" spid="374" grpId="73"/>
      <p:bldP build="whole" bldLvl="1" animBg="1" rev="0" advAuto="0" spid="294" grpId="18"/>
      <p:bldP build="whole" bldLvl="1" animBg="1" rev="0" advAuto="0" spid="510" grpId="26"/>
      <p:bldP build="whole" bldLvl="1" animBg="1" rev="0" advAuto="0" spid="358" grpId="45"/>
      <p:bldP build="whole" bldLvl="1" animBg="1" rev="0" advAuto="0" spid="343" grpId="42"/>
      <p:bldP build="whole" bldLvl="1" animBg="1" rev="0" advAuto="0" spid="414" grpId="81"/>
      <p:bldP build="whole" bldLvl="1" animBg="1" rev="0" advAuto="0" spid="274" grpId="14"/>
      <p:bldP build="whole" bldLvl="1" animBg="1" rev="0" advAuto="0" spid="305" grpId="38"/>
      <p:bldP build="whole" bldLvl="1" animBg="1" rev="0" advAuto="0" spid="235" grpId="8"/>
      <p:bldP build="whole" bldLvl="1" animBg="1" rev="0" advAuto="0" spid="434" grpId="85"/>
      <p:bldP build="whole" bldLvl="1" animBg="1" rev="0" advAuto="0" spid="308" grpId="28"/>
      <p:bldP build="whole" bldLvl="1" animBg="1" rev="0" advAuto="0" spid="492" grpId="69"/>
      <p:bldP build="whole" bldLvl="1" animBg="1" rev="0" advAuto="0" spid="477" grpId="49"/>
      <p:bldP build="whole" bldLvl="1" animBg="1" rev="0" advAuto="0" spid="299" grpId="19"/>
      <p:bldP build="whole" bldLvl="1" animBg="1" rev="0" advAuto="0" spid="519" grpId="77"/>
      <p:bldP build="whole" bldLvl="1" animBg="1" rev="0" advAuto="0" spid="378" grpId="61"/>
      <p:bldP build="whole" bldLvl="1" animBg="1" rev="0" advAuto="0" spid="348" grpId="43"/>
      <p:bldP build="whole" bldLvl="1" animBg="1" rev="0" advAuto="0" spid="338" grpId="34"/>
      <p:bldP build="whole" bldLvl="1" animBg="1" rev="0" advAuto="0" spid="368" grpId="47"/>
      <p:bldP build="whole" bldLvl="1" animBg="1" rev="0" advAuto="0" spid="456" grpId="54"/>
      <p:bldP build="whole" bldLvl="1" animBg="1" rev="0" advAuto="0" spid="468" grpId="35"/>
      <p:bldP build="whole" bldLvl="1" animBg="1" rev="0" advAuto="0" spid="511" grpId="41"/>
      <p:bldP build="whole" bldLvl="1" animBg="1" rev="0" advAuto="0" spid="520" grpId="76"/>
      <p:bldP build="whole" bldLvl="1" animBg="1" rev="0" advAuto="0" spid="483" grpId="51"/>
      <p:bldP build="whole" bldLvl="1" animBg="1" rev="0" advAuto="0" spid="373" grpId="48"/>
      <p:bldP build="whole" bldLvl="1" animBg="1" rev="0" advAuto="0" spid="480" grpId="5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seudocode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pseudocode</a:t>
            </a:r>
          </a:p>
        </p:txBody>
      </p:sp>
      <p:sp>
        <p:nvSpPr>
          <p:cNvPr id="523" name="Rounded Rectangle"/>
          <p:cNvSpPr/>
          <p:nvPr/>
        </p:nvSpPr>
        <p:spPr>
          <a:xfrm>
            <a:off x="1270000" y="3324050"/>
            <a:ext cx="9742397" cy="7206041"/>
          </a:xfrm>
          <a:prstGeom prst="roundRect">
            <a:avLst>
              <a:gd name="adj" fmla="val 1684"/>
            </a:avLst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4" name="for j = 1 to A.length…"/>
          <p:cNvSpPr txBox="1"/>
          <p:nvPr/>
        </p:nvSpPr>
        <p:spPr>
          <a:xfrm>
            <a:off x="1708397" y="4026305"/>
            <a:ext cx="8716102" cy="541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rPr b="1">
                <a:solidFill>
                  <a:srgbClr val="2196F3"/>
                </a:solidFill>
              </a:rPr>
              <a:t>for</a:t>
            </a:r>
            <a:r>
              <a:t> </a:t>
            </a:r>
            <a:r>
              <a:rPr b="1"/>
              <a:t>j</a:t>
            </a:r>
            <a:r>
              <a:t> </a:t>
            </a:r>
            <a:r>
              <a:rPr>
                <a:solidFill>
                  <a:srgbClr val="78909C"/>
                </a:solidFill>
              </a:rPr>
              <a:t>=</a:t>
            </a:r>
            <a:r>
              <a:t> 1 </a:t>
            </a:r>
            <a:r>
              <a:rPr b="1">
                <a:solidFill>
                  <a:srgbClr val="2196F3"/>
                </a:solidFill>
              </a:rPr>
              <a:t>to</a:t>
            </a:r>
            <a:r>
              <a:t> A</a:t>
            </a:r>
            <a:r>
              <a:rPr>
                <a:solidFill>
                  <a:srgbClr val="78909C"/>
                </a:solidFill>
              </a:rPr>
              <a:t>.</a:t>
            </a:r>
            <a:r>
              <a:rPr>
                <a:solidFill>
                  <a:srgbClr val="2196F3"/>
                </a:solidFill>
              </a:rPr>
              <a:t>length</a:t>
            </a:r>
            <a:endParaRPr>
              <a:solidFill>
                <a:srgbClr val="2196F3"/>
              </a:solidFill>
            </a:endParaRPr>
          </a:p>
          <a:p>
            <a:pPr lvl="1"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/>
              <a:t>key</a:t>
            </a:r>
            <a:r>
              <a:t> </a:t>
            </a:r>
            <a:r>
              <a:rPr>
                <a:solidFill>
                  <a:srgbClr val="78909C"/>
                </a:solidFill>
              </a:rPr>
              <a:t>=</a:t>
            </a:r>
            <a:r>
              <a:t> A</a:t>
            </a:r>
            <a:r>
              <a:rPr>
                <a:solidFill>
                  <a:srgbClr val="78909C"/>
                </a:solidFill>
              </a:rPr>
              <a:t>[</a:t>
            </a:r>
            <a:r>
              <a:t>j</a:t>
            </a:r>
            <a:r>
              <a:rPr>
                <a:solidFill>
                  <a:srgbClr val="78909C"/>
                </a:solidFill>
              </a:rP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/>
              <a:t>i</a:t>
            </a:r>
            <a:r>
              <a:t> </a:t>
            </a:r>
            <a:r>
              <a:rPr>
                <a:solidFill>
                  <a:srgbClr val="78909C"/>
                </a:solidFill>
              </a:rPr>
              <a:t>=</a:t>
            </a:r>
            <a:r>
              <a:t> j</a:t>
            </a:r>
            <a:r>
              <a:rPr>
                <a:solidFill>
                  <a:srgbClr val="78909C"/>
                </a:solidFill>
              </a:rPr>
              <a:t>-</a:t>
            </a:r>
            <a:r>
              <a:t>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</a:t>
            </a:r>
            <a:r>
              <a:rPr b="1">
                <a:solidFill>
                  <a:srgbClr val="2196F3"/>
                </a:solidFill>
              </a:rPr>
              <a:t>while</a:t>
            </a:r>
            <a:r>
              <a:t> i</a:t>
            </a:r>
            <a:r>
              <a:rPr>
                <a:solidFill>
                  <a:srgbClr val="78909C"/>
                </a:solidFill>
              </a:rPr>
              <a:t>&gt;-</a:t>
            </a:r>
            <a:r>
              <a:t>1 </a:t>
            </a:r>
            <a:r>
              <a:rPr>
                <a:solidFill>
                  <a:srgbClr val="78909C"/>
                </a:solidFill>
              </a:rPr>
              <a:t>and</a:t>
            </a:r>
            <a:r>
              <a:t> A</a:t>
            </a:r>
            <a:r>
              <a:rPr>
                <a:solidFill>
                  <a:srgbClr val="78909C"/>
                </a:solidFill>
              </a:rPr>
              <a:t>[</a:t>
            </a:r>
            <a:r>
              <a:t>i</a:t>
            </a:r>
            <a:r>
              <a:rPr>
                <a:solidFill>
                  <a:srgbClr val="78909C"/>
                </a:solidFill>
              </a:rPr>
              <a:t>]&gt;</a:t>
            </a:r>
            <a:r>
              <a:t>key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A</a:t>
            </a:r>
            <a:r>
              <a:rPr>
                <a:solidFill>
                  <a:srgbClr val="78909C"/>
                </a:solidFill>
              </a:rPr>
              <a:t>[</a:t>
            </a:r>
            <a:r>
              <a:t>i</a:t>
            </a:r>
            <a:r>
              <a:rPr>
                <a:solidFill>
                  <a:srgbClr val="78909C"/>
                </a:solidFill>
              </a:rPr>
              <a:t>+</a:t>
            </a:r>
            <a:r>
              <a:t>1</a:t>
            </a:r>
            <a:r>
              <a:rPr>
                <a:solidFill>
                  <a:srgbClr val="78909C"/>
                </a:solidFill>
              </a:rPr>
              <a:t>]</a:t>
            </a:r>
            <a:r>
              <a:t> </a:t>
            </a:r>
            <a:r>
              <a:rPr>
                <a:solidFill>
                  <a:srgbClr val="78909C"/>
                </a:solidFill>
              </a:rPr>
              <a:t>=</a:t>
            </a:r>
            <a:r>
              <a:t> A</a:t>
            </a:r>
            <a:r>
              <a:rPr>
                <a:solidFill>
                  <a:srgbClr val="78909C"/>
                </a:solidFill>
              </a:rPr>
              <a:t>[</a:t>
            </a:r>
            <a:r>
              <a:t>i</a:t>
            </a:r>
            <a:r>
              <a:rPr>
                <a:solidFill>
                  <a:srgbClr val="78909C"/>
                </a:solidFill>
              </a:rPr>
              <a:t>]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  i </a:t>
            </a:r>
            <a:r>
              <a:rPr>
                <a:solidFill>
                  <a:srgbClr val="78909C"/>
                </a:solidFill>
              </a:rPr>
              <a:t>=</a:t>
            </a:r>
            <a:r>
              <a:t> i</a:t>
            </a:r>
            <a:r>
              <a:rPr>
                <a:solidFill>
                  <a:srgbClr val="78909C"/>
                </a:solidFill>
              </a:rPr>
              <a:t>-</a:t>
            </a:r>
            <a:r>
              <a:t>1</a:t>
            </a:r>
          </a:p>
          <a:p>
            <a:pPr lvl="1">
              <a:lnSpc>
                <a:spcPct val="40000"/>
              </a:lnSpc>
              <a:spcBef>
                <a:spcPts val="3000"/>
              </a:spcBef>
              <a:defRPr sz="4500">
                <a:solidFill>
                  <a:srgbClr val="000000"/>
                </a:solidFill>
                <a:latin typeface="Meslo LG L DZ Regular for Powerline"/>
                <a:ea typeface="Meslo LG L DZ Regular for Powerline"/>
                <a:cs typeface="Meslo LG L DZ Regular for Powerline"/>
                <a:sym typeface="Meslo LG L DZ Regular for Powerline"/>
              </a:defRPr>
            </a:pPr>
            <a:r>
              <a:t>  A</a:t>
            </a:r>
            <a:r>
              <a:rPr>
                <a:solidFill>
                  <a:srgbClr val="78909C"/>
                </a:solidFill>
              </a:rPr>
              <a:t>[</a:t>
            </a:r>
            <a:r>
              <a:t>i</a:t>
            </a:r>
            <a:r>
              <a:rPr>
                <a:solidFill>
                  <a:srgbClr val="78909C"/>
                </a:solidFill>
              </a:rPr>
              <a:t>+</a:t>
            </a:r>
            <a:r>
              <a:t>1</a:t>
            </a:r>
            <a:r>
              <a:rPr>
                <a:solidFill>
                  <a:srgbClr val="78909C"/>
                </a:solidFill>
              </a:rPr>
              <a:t>] =</a:t>
            </a:r>
            <a:r>
              <a:t> key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30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4" grpId="2"/>
      <p:bldP build="whole" bldLvl="1" animBg="1" rev="0" advAuto="0" spid="5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acts"/>
          <p:cNvSpPr txBox="1"/>
          <p:nvPr>
            <p:ph type="title"/>
          </p:nvPr>
        </p:nvSpPr>
        <p:spPr>
          <a:xfrm>
            <a:off x="5428561" y="1270000"/>
            <a:ext cx="13526878" cy="1840721"/>
          </a:xfrm>
          <a:prstGeom prst="rect">
            <a:avLst/>
          </a:prstGeom>
        </p:spPr>
        <p:txBody>
          <a:bodyPr/>
          <a:lstStyle>
            <a:lvl1pPr algn="ctr">
              <a:defRPr sz="9000"/>
            </a:lvl1pPr>
          </a:lstStyle>
          <a:p>
            <a:pPr/>
            <a:r>
              <a:t>Facts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1270000" y="4098698"/>
            <a:ext cx="2260045" cy="1494835"/>
            <a:chOff x="0" y="219666"/>
            <a:chExt cx="2260044" cy="1494833"/>
          </a:xfrm>
        </p:grpSpPr>
        <p:sp>
          <p:nvSpPr>
            <p:cNvPr id="527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28" name="Simple to implement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Simple</a:t>
              </a:r>
              <a:r>
                <a:t> to implement</a:t>
              </a:r>
            </a:p>
          </p:txBody>
        </p:sp>
      </p:grpSp>
      <p:grpSp>
        <p:nvGrpSpPr>
          <p:cNvPr id="532" name="Group"/>
          <p:cNvGrpSpPr/>
          <p:nvPr/>
        </p:nvGrpSpPr>
        <p:grpSpPr>
          <a:xfrm>
            <a:off x="1270000" y="5041431"/>
            <a:ext cx="2260045" cy="1494834"/>
            <a:chOff x="0" y="219666"/>
            <a:chExt cx="2260044" cy="1494833"/>
          </a:xfrm>
        </p:grpSpPr>
        <p:sp>
          <p:nvSpPr>
            <p:cNvPr id="530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31" name="Efficient &amp; Fastest for small data sets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rPr b="1"/>
                <a:t>Efficient </a:t>
              </a:r>
              <a:r>
                <a:t>&amp;</a:t>
              </a:r>
              <a:r>
                <a:rPr b="1"/>
                <a:t> Fastest</a:t>
              </a:r>
              <a:r>
                <a:t> for </a:t>
              </a:r>
              <a:r>
                <a:rPr b="1"/>
                <a:t>small data</a:t>
              </a:r>
              <a:r>
                <a:t> sets</a:t>
              </a:r>
            </a:p>
          </p:txBody>
        </p:sp>
      </p:grpSp>
      <p:grpSp>
        <p:nvGrpSpPr>
          <p:cNvPr id="535" name="Group"/>
          <p:cNvGrpSpPr/>
          <p:nvPr/>
        </p:nvGrpSpPr>
        <p:grpSpPr>
          <a:xfrm>
            <a:off x="1270000" y="5984164"/>
            <a:ext cx="2260045" cy="1494834"/>
            <a:chOff x="0" y="219666"/>
            <a:chExt cx="2260044" cy="1494833"/>
          </a:xfrm>
        </p:grpSpPr>
        <p:sp>
          <p:nvSpPr>
            <p:cNvPr id="533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34" name="Time Complexity: O(k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pPr>
              <a:r>
                <a:t>Time Complexity: O(</a:t>
              </a:r>
              <a:r>
                <a:rPr b="1"/>
                <a:t>k</a:t>
              </a:r>
              <a:r>
                <a:t>n)</a:t>
              </a:r>
            </a:p>
          </p:txBody>
        </p:sp>
      </p:grpSp>
      <p:grpSp>
        <p:nvGrpSpPr>
          <p:cNvPr id="538" name="Group"/>
          <p:cNvGrpSpPr/>
          <p:nvPr/>
        </p:nvGrpSpPr>
        <p:grpSpPr>
          <a:xfrm>
            <a:off x="1270000" y="6926896"/>
            <a:ext cx="2260045" cy="1494835"/>
            <a:chOff x="0" y="219666"/>
            <a:chExt cx="2260044" cy="1494833"/>
          </a:xfrm>
        </p:grpSpPr>
        <p:sp>
          <p:nvSpPr>
            <p:cNvPr id="536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37" name="Best: data is sorted -&gt; O(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Best: data is sorted -&gt; O(n)</a:t>
              </a:r>
            </a:p>
          </p:txBody>
        </p:sp>
      </p:grpSp>
      <p:grpSp>
        <p:nvGrpSpPr>
          <p:cNvPr id="541" name="Group"/>
          <p:cNvGrpSpPr/>
          <p:nvPr/>
        </p:nvGrpSpPr>
        <p:grpSpPr>
          <a:xfrm>
            <a:off x="1270000" y="7869629"/>
            <a:ext cx="2260045" cy="1494835"/>
            <a:chOff x="0" y="219666"/>
            <a:chExt cx="2260044" cy="1494833"/>
          </a:xfrm>
        </p:grpSpPr>
        <p:sp>
          <p:nvSpPr>
            <p:cNvPr id="539" name="Square"/>
            <p:cNvSpPr/>
            <p:nvPr/>
          </p:nvSpPr>
          <p:spPr>
            <a:xfrm>
              <a:off x="0" y="219666"/>
              <a:ext cx="449667" cy="449668"/>
            </a:xfrm>
            <a:prstGeom prst="rect">
              <a:avLst/>
            </a:prstGeom>
            <a:solidFill>
              <a:srgbClr val="00C85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4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 Bold"/>
                </a:defRPr>
              </a:pPr>
            </a:p>
          </p:txBody>
        </p:sp>
        <p:sp>
          <p:nvSpPr>
            <p:cNvPr id="540" name="Worst: data is sorted in reverse order -&gt; O(n*n)"/>
            <p:cNvSpPr/>
            <p:nvPr/>
          </p:nvSpPr>
          <p:spPr>
            <a:xfrm>
              <a:off x="990044" y="44449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pc="-200" sz="4000">
                  <a:solidFill>
                    <a:srgbClr val="FFFFFF"/>
                  </a:solidFill>
                  <a:latin typeface="Meslo LG L DZ Regular for Powerline"/>
                  <a:ea typeface="Meslo LG L DZ Regular for Powerline"/>
                  <a:cs typeface="Meslo LG L DZ Regular for Powerline"/>
                  <a:sym typeface="Meslo LG L DZ Regular for Powerline"/>
                </a:defRPr>
              </a:lvl1pPr>
            </a:lstStyle>
            <a:p>
              <a:pPr/>
              <a:r>
                <a:t>Worst: data is sorted in reverse order -&gt; O(n*n)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4"/>
      <p:bldP build="whole" bldLvl="1" animBg="1" rev="0" advAuto="0" spid="535" grpId="3"/>
      <p:bldP build="whole" bldLvl="1" animBg="1" rev="0" advAuto="0" spid="541" grpId="5"/>
      <p:bldP build="whole" bldLvl="1" animBg="1" rev="0" advAuto="0" spid="532" grpId="2"/>
      <p:bldP build="whole" bldLvl="1" animBg="1" rev="0" advAuto="0" spid="52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