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"/>
          <p:cNvGrpSpPr/>
          <p:nvPr/>
        </p:nvGrpSpPr>
        <p:grpSpPr>
          <a:xfrm>
            <a:off x="1270000" y="923698"/>
            <a:ext cx="2260045" cy="1494835"/>
            <a:chOff x="0" y="219666"/>
            <a:chExt cx="2260044" cy="1494833"/>
          </a:xfrm>
        </p:grpSpPr>
        <p:sp>
          <p:nvSpPr>
            <p:cNvPr id="16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67" name="Find the middle of the incoming array/sli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Find the </a:t>
              </a:r>
              <a:r>
                <a:rPr b="1" i="1"/>
                <a:t>middle</a:t>
              </a:r>
              <a:r>
                <a:t> of the incoming array/slice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1270000" y="1885908"/>
            <a:ext cx="2260045" cy="1494834"/>
            <a:chOff x="0" y="219666"/>
            <a:chExt cx="2260044" cy="1494833"/>
          </a:xfrm>
        </p:grpSpPr>
        <p:sp>
          <p:nvSpPr>
            <p:cNvPr id="16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0" name="Sort the LEF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Sort</a:t>
              </a:r>
              <a:r>
                <a:t> the </a:t>
              </a:r>
              <a:r>
                <a:rPr b="1" i="1"/>
                <a:t>LEFT</a:t>
              </a:r>
              <a:r>
                <a:t> side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1270000" y="2798798"/>
            <a:ext cx="2260045" cy="1494834"/>
            <a:chOff x="0" y="219666"/>
            <a:chExt cx="2260044" cy="1494833"/>
          </a:xfrm>
        </p:grpSpPr>
        <p:sp>
          <p:nvSpPr>
            <p:cNvPr id="17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3" name="Sort the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Sort</a:t>
              </a:r>
              <a:r>
                <a:t> the </a:t>
              </a:r>
              <a:r>
                <a:rPr b="1" i="1"/>
                <a:t>RIGHT</a:t>
              </a:r>
              <a:r>
                <a:t> side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1270000" y="3711688"/>
            <a:ext cx="2260045" cy="1494834"/>
            <a:chOff x="0" y="219666"/>
            <a:chExt cx="2260044" cy="1494833"/>
          </a:xfrm>
        </p:grpSpPr>
        <p:sp>
          <p:nvSpPr>
            <p:cNvPr id="17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6" name="Merge the LEFT &amp;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</a:t>
              </a:r>
              <a:r>
                <a:t> the </a:t>
              </a:r>
              <a:r>
                <a:rPr b="1" i="1"/>
                <a:t>LEFT</a:t>
              </a:r>
              <a:r>
                <a:t> &amp; </a:t>
              </a:r>
              <a:r>
                <a:rPr b="1" i="1"/>
                <a:t>RIGHT</a:t>
              </a:r>
              <a:r>
                <a:t> side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1270000" y="5567788"/>
            <a:ext cx="2260045" cy="1494834"/>
            <a:chOff x="0" y="219666"/>
            <a:chExt cx="2260044" cy="1494833"/>
          </a:xfrm>
        </p:grpSpPr>
        <p:sp>
          <p:nvSpPr>
            <p:cNvPr id="17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9" name="Repeat the process using divide &amp; conquer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Repeat</a:t>
              </a:r>
              <a:r>
                <a:t> the process using </a:t>
              </a:r>
              <a:r>
                <a:rPr b="1"/>
                <a:t>divide &amp; conquer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1270000" y="4627793"/>
            <a:ext cx="2260045" cy="1494834"/>
            <a:chOff x="0" y="219666"/>
            <a:chExt cx="2260044" cy="1494833"/>
          </a:xfrm>
        </p:grpSpPr>
        <p:sp>
          <p:nvSpPr>
            <p:cNvPr id="18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2" name="Array/Slice of 1 element is considered sorted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Array/Slice of</a:t>
              </a:r>
              <a:r>
                <a:rPr b="1"/>
                <a:t> 1 element </a:t>
              </a:r>
              <a:r>
                <a:t>is considered</a:t>
              </a:r>
              <a:r>
                <a:rPr b="1"/>
                <a:t> sorted</a:t>
              </a:r>
            </a:p>
          </p:txBody>
        </p:sp>
      </p:grpSp>
      <p:sp>
        <p:nvSpPr>
          <p:cNvPr id="184" name="Rounded Rectangle"/>
          <p:cNvSpPr/>
          <p:nvPr/>
        </p:nvSpPr>
        <p:spPr>
          <a:xfrm>
            <a:off x="1877897" y="6794323"/>
            <a:ext cx="5823106" cy="1104505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187" name="Group"/>
          <p:cNvGrpSpPr/>
          <p:nvPr/>
        </p:nvGrpSpPr>
        <p:grpSpPr>
          <a:xfrm>
            <a:off x="2096064" y="6986197"/>
            <a:ext cx="720755" cy="720755"/>
            <a:chOff x="0" y="0"/>
            <a:chExt cx="720754" cy="720754"/>
          </a:xfrm>
        </p:grpSpPr>
        <p:sp>
          <p:nvSpPr>
            <p:cNvPr id="18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3014695" y="6986197"/>
            <a:ext cx="720755" cy="720755"/>
            <a:chOff x="0" y="0"/>
            <a:chExt cx="720754" cy="720754"/>
          </a:xfrm>
        </p:grpSpPr>
        <p:sp>
          <p:nvSpPr>
            <p:cNvPr id="18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9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3933259" y="6986197"/>
            <a:ext cx="720755" cy="720755"/>
            <a:chOff x="0" y="0"/>
            <a:chExt cx="720754" cy="720754"/>
          </a:xfrm>
        </p:grpSpPr>
        <p:sp>
          <p:nvSpPr>
            <p:cNvPr id="19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4851823" y="6986197"/>
            <a:ext cx="720755" cy="720755"/>
            <a:chOff x="0" y="0"/>
            <a:chExt cx="720754" cy="720754"/>
          </a:xfrm>
        </p:grpSpPr>
        <p:sp>
          <p:nvSpPr>
            <p:cNvPr id="19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5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5770387" y="6986197"/>
            <a:ext cx="720755" cy="720755"/>
            <a:chOff x="0" y="0"/>
            <a:chExt cx="720754" cy="720754"/>
          </a:xfrm>
        </p:grpSpPr>
        <p:sp>
          <p:nvSpPr>
            <p:cNvPr id="19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8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6688951" y="6986197"/>
            <a:ext cx="720755" cy="720755"/>
            <a:chOff x="0" y="0"/>
            <a:chExt cx="720754" cy="720754"/>
          </a:xfrm>
        </p:grpSpPr>
        <p:sp>
          <p:nvSpPr>
            <p:cNvPr id="20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1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03" name="Line"/>
          <p:cNvSpPr/>
          <p:nvPr/>
        </p:nvSpPr>
        <p:spPr>
          <a:xfrm flipV="1">
            <a:off x="4752885" y="6796929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4" name="L"/>
          <p:cNvSpPr txBox="1"/>
          <p:nvPr/>
        </p:nvSpPr>
        <p:spPr>
          <a:xfrm>
            <a:off x="1270000" y="6902075"/>
            <a:ext cx="4660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05" name="R"/>
          <p:cNvSpPr txBox="1"/>
          <p:nvPr/>
        </p:nvSpPr>
        <p:spPr>
          <a:xfrm>
            <a:off x="7856793" y="6902075"/>
            <a:ext cx="4660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R</a:t>
            </a:r>
          </a:p>
        </p:txBody>
      </p:sp>
      <p:pic>
        <p:nvPicPr>
          <p:cNvPr id="206" name="sort.png" descr="s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0588" y="8013248"/>
            <a:ext cx="548969" cy="548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ort.png" descr="s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6280" y="8013248"/>
            <a:ext cx="548969" cy="54896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ounded Rectangle"/>
          <p:cNvSpPr/>
          <p:nvPr/>
        </p:nvSpPr>
        <p:spPr>
          <a:xfrm>
            <a:off x="2046437" y="8715363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11" name="Group"/>
          <p:cNvGrpSpPr/>
          <p:nvPr/>
        </p:nvGrpSpPr>
        <p:grpSpPr>
          <a:xfrm>
            <a:off x="2212785" y="8874224"/>
            <a:ext cx="720755" cy="720755"/>
            <a:chOff x="0" y="0"/>
            <a:chExt cx="720754" cy="720754"/>
          </a:xfrm>
        </p:grpSpPr>
        <p:sp>
          <p:nvSpPr>
            <p:cNvPr id="20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3014695" y="8874224"/>
            <a:ext cx="720755" cy="720755"/>
            <a:chOff x="0" y="0"/>
            <a:chExt cx="720754" cy="720754"/>
          </a:xfrm>
        </p:grpSpPr>
        <p:sp>
          <p:nvSpPr>
            <p:cNvPr id="21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3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3816604" y="8874224"/>
            <a:ext cx="720755" cy="720755"/>
            <a:chOff x="0" y="0"/>
            <a:chExt cx="720754" cy="720754"/>
          </a:xfrm>
        </p:grpSpPr>
        <p:sp>
          <p:nvSpPr>
            <p:cNvPr id="21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218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60313">
            <a:off x="3316094" y="10062452"/>
            <a:ext cx="1485150" cy="218396"/>
          </a:xfrm>
          <a:prstGeom prst="rect">
            <a:avLst/>
          </a:prstGeom>
        </p:spPr>
      </p:pic>
      <p:sp>
        <p:nvSpPr>
          <p:cNvPr id="220" name="Rounded Rectangle"/>
          <p:cNvSpPr/>
          <p:nvPr/>
        </p:nvSpPr>
        <p:spPr>
          <a:xfrm>
            <a:off x="4802129" y="8709650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23" name="Group"/>
          <p:cNvGrpSpPr/>
          <p:nvPr/>
        </p:nvGrpSpPr>
        <p:grpSpPr>
          <a:xfrm>
            <a:off x="4968477" y="8868511"/>
            <a:ext cx="720755" cy="720755"/>
            <a:chOff x="0" y="0"/>
            <a:chExt cx="720754" cy="720754"/>
          </a:xfrm>
        </p:grpSpPr>
        <p:sp>
          <p:nvSpPr>
            <p:cNvPr id="22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2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5770387" y="8868511"/>
            <a:ext cx="720755" cy="720755"/>
            <a:chOff x="0" y="0"/>
            <a:chExt cx="720754" cy="720754"/>
          </a:xfrm>
        </p:grpSpPr>
        <p:sp>
          <p:nvSpPr>
            <p:cNvPr id="22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5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6572296" y="8868511"/>
            <a:ext cx="720755" cy="720755"/>
            <a:chOff x="0" y="0"/>
            <a:chExt cx="720754" cy="720754"/>
          </a:xfrm>
        </p:grpSpPr>
        <p:sp>
          <p:nvSpPr>
            <p:cNvPr id="22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8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30" name="Rounded Rectangle"/>
          <p:cNvSpPr/>
          <p:nvPr/>
        </p:nvSpPr>
        <p:spPr>
          <a:xfrm>
            <a:off x="2042703" y="10592341"/>
            <a:ext cx="5420364" cy="1038477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33" name="Group"/>
          <p:cNvGrpSpPr/>
          <p:nvPr/>
        </p:nvGrpSpPr>
        <p:grpSpPr>
          <a:xfrm>
            <a:off x="2260735" y="10750825"/>
            <a:ext cx="720755" cy="720755"/>
            <a:chOff x="0" y="0"/>
            <a:chExt cx="720754" cy="720754"/>
          </a:xfrm>
        </p:grpSpPr>
        <p:sp>
          <p:nvSpPr>
            <p:cNvPr id="23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3113445" y="10750825"/>
            <a:ext cx="720755" cy="720755"/>
            <a:chOff x="0" y="0"/>
            <a:chExt cx="720754" cy="720754"/>
          </a:xfrm>
        </p:grpSpPr>
        <p:sp>
          <p:nvSpPr>
            <p:cNvPr id="23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3966154" y="10750825"/>
            <a:ext cx="720755" cy="720755"/>
            <a:chOff x="0" y="0"/>
            <a:chExt cx="720754" cy="720754"/>
          </a:xfrm>
        </p:grpSpPr>
        <p:sp>
          <p:nvSpPr>
            <p:cNvPr id="23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8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4818863" y="10750825"/>
            <a:ext cx="720755" cy="720755"/>
            <a:chOff x="0" y="0"/>
            <a:chExt cx="720754" cy="720754"/>
          </a:xfrm>
        </p:grpSpPr>
        <p:sp>
          <p:nvSpPr>
            <p:cNvPr id="24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1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5671572" y="10750825"/>
            <a:ext cx="720755" cy="720755"/>
            <a:chOff x="0" y="0"/>
            <a:chExt cx="720754" cy="720754"/>
          </a:xfrm>
        </p:grpSpPr>
        <p:sp>
          <p:nvSpPr>
            <p:cNvPr id="24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4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6524281" y="10750825"/>
            <a:ext cx="720755" cy="720755"/>
            <a:chOff x="0" y="0"/>
            <a:chExt cx="720754" cy="720754"/>
          </a:xfrm>
        </p:grpSpPr>
        <p:sp>
          <p:nvSpPr>
            <p:cNvPr id="24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7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24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9593064">
            <a:off x="4707871" y="10057320"/>
            <a:ext cx="1549842" cy="218396"/>
          </a:xfrm>
          <a:prstGeom prst="rect">
            <a:avLst/>
          </a:prstGeom>
        </p:spPr>
      </p:pic>
      <p:sp>
        <p:nvSpPr>
          <p:cNvPr id="251" name="Line"/>
          <p:cNvSpPr/>
          <p:nvPr/>
        </p:nvSpPr>
        <p:spPr>
          <a:xfrm flipV="1">
            <a:off x="8978081" y="7102941"/>
            <a:ext cx="1" cy="6525609"/>
          </a:xfrm>
          <a:prstGeom prst="line">
            <a:avLst/>
          </a:prstGeom>
          <a:ln w="165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52" name="repeating.png" descr="repeat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34775" y="9809448"/>
            <a:ext cx="730664" cy="730664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ounded Rectangle"/>
          <p:cNvSpPr/>
          <p:nvPr/>
        </p:nvSpPr>
        <p:spPr>
          <a:xfrm>
            <a:off x="2114442" y="12201671"/>
            <a:ext cx="1013340" cy="1044064"/>
          </a:xfrm>
          <a:prstGeom prst="roundRect">
            <a:avLst>
              <a:gd name="adj" fmla="val 119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56" name="Group"/>
          <p:cNvGrpSpPr/>
          <p:nvPr/>
        </p:nvGrpSpPr>
        <p:grpSpPr>
          <a:xfrm>
            <a:off x="2260735" y="12362948"/>
            <a:ext cx="720755" cy="720755"/>
            <a:chOff x="0" y="0"/>
            <a:chExt cx="720754" cy="720754"/>
          </a:xfrm>
        </p:grpSpPr>
        <p:sp>
          <p:nvSpPr>
            <p:cNvPr id="25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5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257" name="sort.png" descr="s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9338" y="12449219"/>
            <a:ext cx="548968" cy="548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4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4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4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4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4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6" dur="4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900"/>
                            </p:stCondLst>
                            <p:childTnLst>
                              <p:par>
                                <p:cTn id="42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6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6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afterEffect" presetSubtype="0" presetID="32" grpId="14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2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3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64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5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66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4" dur="4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8" dur="4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300"/>
                            </p:stCondLst>
                            <p:childTnLst>
                              <p:par>
                                <p:cTn id="80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2" dur="4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"/>
                            </p:stCondLst>
                            <p:childTnLst>
                              <p:par>
                                <p:cTn id="84" presetClass="entr" nodeType="afterEffect" presetSubtype="8" presetID="2" grpId="1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800"/>
                            </p:stCondLst>
                            <p:childTnLst>
                              <p:par>
                                <p:cTn id="89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mph" nodeType="afterEffect" presetSubtype="0" presetID="32" grpId="21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5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6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97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8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99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"/>
                            </p:stCondLst>
                            <p:childTnLst>
                              <p:par>
                                <p:cTn id="101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3" dur="7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4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00"/>
                            </p:stCondLst>
                            <p:childTnLst>
                              <p:par>
                                <p:cTn id="109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4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8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8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00"/>
                            </p:stCondLst>
                            <p:childTnLst>
                              <p:par>
                                <p:cTn id="127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8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4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7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100"/>
                            </p:stCondLst>
                            <p:childTnLst>
                              <p:par>
                                <p:cTn id="135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7" dur="4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1" dur="4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900"/>
                            </p:stCondLst>
                            <p:childTnLst>
                              <p:par>
                                <p:cTn id="143" presetClass="entr" nodeType="after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5"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300"/>
                            </p:stCondLst>
                            <p:childTnLst>
                              <p:par>
                                <p:cTn id="147" presetClass="entr" nodeType="after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9"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700"/>
                            </p:stCondLst>
                            <p:childTnLst>
                              <p:par>
                                <p:cTn id="151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3"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100"/>
                            </p:stCondLst>
                            <p:childTnLst>
                              <p:par>
                                <p:cTn id="155" presetClass="entr" nodeType="afterEffect" presetSubtype="32" presetID="4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7" dur="4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Class="entr" nodeType="clickEffect" presetSubtype="8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"/>
                            </p:stCondLst>
                            <p:childTnLst>
                              <p:par>
                                <p:cTn id="165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4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00"/>
                            </p:stCondLst>
                            <p:childTnLst>
                              <p:par>
                                <p:cTn id="169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1"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900"/>
                            </p:stCondLst>
                            <p:childTnLst>
                              <p:par>
                                <p:cTn id="173" presetClass="entr" nodeType="afterEffect" presetSubtype="16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mph" nodeType="afterEffect" presetSubtype="0" presetID="32" grpId="4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79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0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81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2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83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entr" nodeType="clickEffect" presetSubtype="8" presetID="2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800"/>
                            </p:stCondLst>
                            <p:childTnLst>
                              <p:par>
                                <p:cTn id="191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800"/>
                            </p:stCondLst>
                            <p:childTnLst>
                              <p:par>
                                <p:cTn id="195" presetClass="entr" nodeType="afterEffect" presetSubtype="16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emph" nodeType="afterEffect" presetSubtype="0" presetID="26" grpId="4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01" dur="1000" fill="hold" tmFilter="0, 0; .2, .5; .8, .5; 1, 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500" fill="hold" autoRev="1"/>
                                        <p:tgtEl>
                                          <p:spTgt spid="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7"/>
      <p:bldP build="whole" bldLvl="1" animBg="1" rev="0" advAuto="0" spid="230" grpId="29"/>
      <p:bldP build="whole" bldLvl="1" animBg="1" rev="0" advAuto="0" spid="257" grpId="39"/>
      <p:bldP build="whole" bldLvl="1" animBg="1" rev="0" advAuto="0" spid="257" grpId="40"/>
      <p:bldP build="whole" bldLvl="1" animBg="1" rev="0" advAuto="0" spid="233" grpId="30"/>
      <p:bldP build="whole" bldLvl="1" animBg="1" rev="0" advAuto="0" spid="242" grpId="33"/>
      <p:bldP build="whole" bldLvl="1" animBg="1" rev="0" advAuto="0" spid="229" grpId="25"/>
      <p:bldP build="whole" bldLvl="1" animBg="1" rev="0" advAuto="0" spid="196" grpId="6"/>
      <p:bldP build="whole" bldLvl="1" animBg="1" rev="0" advAuto="0" spid="236" grpId="31"/>
      <p:bldP build="whole" bldLvl="1" animBg="1" rev="0" advAuto="0" spid="251" grpId="42"/>
      <p:bldP build="whole" bldLvl="1" animBg="1" rev="0" advAuto="0" spid="217" grpId="18"/>
      <p:bldP build="whole" bldLvl="1" animBg="1" rev="0" advAuto="0" spid="202" grpId="8"/>
      <p:bldP build="whole" bldLvl="1" animBg="1" rev="0" advAuto="0" spid="207" grpId="20"/>
      <p:bldP build="whole" bldLvl="1" animBg="1" rev="0" advAuto="0" spid="207" grpId="21"/>
      <p:bldP build="whole" bldLvl="1" animBg="1" rev="0" advAuto="0" spid="187" grpId="3"/>
      <p:bldP build="whole" bldLvl="1" animBg="1" rev="0" advAuto="0" spid="190" grpId="4"/>
      <p:bldP build="whole" bldLvl="1" animBg="1" rev="0" advAuto="0" spid="256" grpId="37"/>
      <p:bldP build="whole" bldLvl="1" animBg="1" rev="0" advAuto="0" spid="239" grpId="32"/>
      <p:bldP build="whole" bldLvl="1" animBg="1" rev="0" advAuto="0" spid="223" grpId="23"/>
      <p:bldP build="whole" bldLvl="1" animBg="1" rev="0" advAuto="0" spid="183" grpId="36"/>
      <p:bldP build="whole" bldLvl="1" animBg="1" rev="0" advAuto="0" spid="180" grpId="41"/>
      <p:bldP build="whole" bldLvl="1" animBg="1" rev="0" advAuto="0" spid="168" grpId="1"/>
      <p:bldP build="whole" bldLvl="1" animBg="1" rev="0" advAuto="0" spid="205" grpId="11"/>
      <p:bldP build="whole" bldLvl="1" animBg="1" rev="0" advAuto="0" spid="174" grpId="19"/>
      <p:bldP build="whole" bldLvl="1" animBg="1" rev="0" advAuto="0" spid="218" grpId="27"/>
      <p:bldP build="whole" bldLvl="1" animBg="1" rev="0" advAuto="0" spid="203" grpId="9"/>
      <p:bldP build="whole" bldLvl="1" animBg="1" rev="0" advAuto="0" spid="206" grpId="13"/>
      <p:bldP build="whole" bldLvl="1" animBg="1" rev="0" advAuto="0" spid="206" grpId="14"/>
      <p:bldP build="whole" bldLvl="1" animBg="1" rev="0" advAuto="0" spid="226" grpId="24"/>
      <p:bldP build="whole" bldLvl="1" animBg="1" rev="0" advAuto="0" spid="214" grpId="17"/>
      <p:bldP build="whole" bldLvl="1" animBg="1" rev="0" advAuto="0" spid="252" grpId="43"/>
      <p:bldP build="whole" bldLvl="1" animBg="1" rev="0" advAuto="0" spid="252" grpId="44"/>
      <p:bldP build="whole" bldLvl="1" animBg="1" rev="0" advAuto="0" spid="193" grpId="5"/>
      <p:bldP build="whole" bldLvl="1" animBg="1" rev="0" advAuto="0" spid="208" grpId="15"/>
      <p:bldP build="whole" bldLvl="1" animBg="1" rev="0" advAuto="0" spid="249" grpId="28"/>
      <p:bldP build="whole" bldLvl="1" animBg="1" rev="0" advAuto="0" spid="184" grpId="2"/>
      <p:bldP build="whole" bldLvl="1" animBg="1" rev="0" advAuto="0" spid="204" grpId="10"/>
      <p:bldP build="whole" bldLvl="1" animBg="1" rev="0" advAuto="0" spid="177" grpId="26"/>
      <p:bldP build="whole" bldLvl="1" animBg="1" rev="0" advAuto="0" spid="248" grpId="35"/>
      <p:bldP build="whole" bldLvl="1" animBg="1" rev="0" advAuto="0" spid="245" grpId="34"/>
      <p:bldP build="whole" bldLvl="1" animBg="1" rev="0" advAuto="0" spid="220" grpId="22"/>
      <p:bldP build="whole" bldLvl="1" animBg="1" rev="0" advAuto="0" spid="253" grpId="38"/>
      <p:bldP build="whole" bldLvl="1" animBg="1" rev="0" advAuto="0" spid="211" grpId="16"/>
      <p:bldP build="whole" bldLvl="1" animBg="1" rev="0" advAuto="0" spid="171" grpId="1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Fact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Facts</a:t>
            </a:r>
          </a:p>
        </p:txBody>
      </p:sp>
      <p:grpSp>
        <p:nvGrpSpPr>
          <p:cNvPr id="728" name="Group"/>
          <p:cNvGrpSpPr/>
          <p:nvPr/>
        </p:nvGrpSpPr>
        <p:grpSpPr>
          <a:xfrm>
            <a:off x="1270000" y="3517431"/>
            <a:ext cx="2260045" cy="1494834"/>
            <a:chOff x="0" y="219666"/>
            <a:chExt cx="2260044" cy="1494833"/>
          </a:xfrm>
        </p:grpSpPr>
        <p:sp>
          <p:nvSpPr>
            <p:cNvPr id="72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27" name="Merge Sort is Efficient &amp; Very Fast for big data set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 Sort</a:t>
              </a:r>
              <a:r>
                <a:t> is </a:t>
              </a:r>
              <a:r>
                <a:rPr b="1"/>
                <a:t>Efficient </a:t>
              </a:r>
              <a:r>
                <a:t>&amp;</a:t>
              </a:r>
              <a:r>
                <a:rPr b="1"/>
                <a:t> Very Fast</a:t>
              </a:r>
              <a:r>
                <a:t> for </a:t>
              </a:r>
              <a:r>
                <a:rPr b="1"/>
                <a:t>big data</a:t>
              </a:r>
              <a:r>
                <a:t> sets</a:t>
              </a: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1270000" y="4460164"/>
            <a:ext cx="2260045" cy="1494834"/>
            <a:chOff x="0" y="219666"/>
            <a:chExt cx="2260044" cy="1494833"/>
          </a:xfrm>
        </p:grpSpPr>
        <p:sp>
          <p:nvSpPr>
            <p:cNvPr id="72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0" name="Merge Sort Time Complexity: O(n log(n)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 Sort</a:t>
              </a:r>
              <a:r>
                <a:t> Time Complexity: O(</a:t>
              </a:r>
              <a:r>
                <a:rPr b="1"/>
                <a:t>n log(n)</a:t>
              </a:r>
              <a:r>
                <a:t>)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1270000" y="5402896"/>
            <a:ext cx="2260045" cy="1494835"/>
            <a:chOff x="0" y="219666"/>
            <a:chExt cx="2260044" cy="1494833"/>
          </a:xfrm>
        </p:grpSpPr>
        <p:sp>
          <p:nvSpPr>
            <p:cNvPr id="73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3" name="Merge Sort: Space Complexity: O(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 Sort</a:t>
              </a:r>
              <a:r>
                <a:t>: Space Complexity: O(</a:t>
              </a:r>
              <a:r>
                <a:rPr b="1"/>
                <a:t>n</a:t>
              </a:r>
              <a:r>
                <a:t>)</a:t>
              </a:r>
            </a:p>
          </p:txBody>
        </p:sp>
      </p:grpSp>
      <p:grpSp>
        <p:nvGrpSpPr>
          <p:cNvPr id="737" name="Group"/>
          <p:cNvGrpSpPr/>
          <p:nvPr/>
        </p:nvGrpSpPr>
        <p:grpSpPr>
          <a:xfrm>
            <a:off x="1270000" y="8123629"/>
            <a:ext cx="2260045" cy="1494835"/>
            <a:chOff x="0" y="219666"/>
            <a:chExt cx="2260044" cy="1494833"/>
          </a:xfrm>
        </p:grpSpPr>
        <p:sp>
          <p:nvSpPr>
            <p:cNvPr id="73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6" name="Insertion Sort Best: O(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 Best: O(</a:t>
              </a:r>
              <a:r>
                <a:rPr b="1"/>
                <a:t>n</a:t>
              </a:r>
              <a:r>
                <a:t>)</a:t>
              </a: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1270000" y="10009095"/>
            <a:ext cx="2260045" cy="1494834"/>
            <a:chOff x="0" y="219666"/>
            <a:chExt cx="2260044" cy="1494833"/>
          </a:xfrm>
        </p:grpSpPr>
        <p:sp>
          <p:nvSpPr>
            <p:cNvPr id="73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9" name="Insertion Sort: Space Complexity: O(1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: Space Complexity: O(</a:t>
              </a:r>
              <a:r>
                <a:rPr b="1"/>
                <a:t>1</a:t>
              </a:r>
              <a:r>
                <a:t>)</a:t>
              </a:r>
            </a:p>
          </p:txBody>
        </p:sp>
      </p:grpSp>
      <p:grpSp>
        <p:nvGrpSpPr>
          <p:cNvPr id="743" name="Group"/>
          <p:cNvGrpSpPr/>
          <p:nvPr/>
        </p:nvGrpSpPr>
        <p:grpSpPr>
          <a:xfrm>
            <a:off x="1270000" y="9066362"/>
            <a:ext cx="2260045" cy="1494835"/>
            <a:chOff x="0" y="219666"/>
            <a:chExt cx="2260044" cy="1494833"/>
          </a:xfrm>
        </p:grpSpPr>
        <p:sp>
          <p:nvSpPr>
            <p:cNvPr id="74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42" name="Insertion Sort Average/Worst: O(n*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 Average/Worst: O(</a:t>
              </a:r>
              <a:r>
                <a:rPr b="1"/>
                <a:t>n*n</a:t>
              </a:r>
              <a:r>
                <a:t>)</a:t>
              </a:r>
            </a:p>
          </p:txBody>
        </p:sp>
      </p:grpSp>
      <p:grpSp>
        <p:nvGrpSpPr>
          <p:cNvPr id="746" name="Group"/>
          <p:cNvGrpSpPr/>
          <p:nvPr/>
        </p:nvGrpSpPr>
        <p:grpSpPr>
          <a:xfrm>
            <a:off x="1270000" y="7180897"/>
            <a:ext cx="2260045" cy="1494834"/>
            <a:chOff x="0" y="219666"/>
            <a:chExt cx="2260044" cy="1494833"/>
          </a:xfrm>
        </p:grpSpPr>
        <p:sp>
          <p:nvSpPr>
            <p:cNvPr id="74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45" name="Insertion Sort is Efficient for small data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 is </a:t>
              </a:r>
              <a:r>
                <a:rPr b="1"/>
                <a:t>Efficient</a:t>
              </a:r>
              <a:r>
                <a:t> for </a:t>
              </a:r>
              <a:r>
                <a:rPr b="1"/>
                <a:t>small data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7" grpId="5"/>
      <p:bldP build="whole" bldLvl="1" animBg="1" rev="0" advAuto="0" spid="746" grpId="4"/>
      <p:bldP build="whole" bldLvl="1" animBg="1" rev="0" advAuto="0" spid="734" grpId="3"/>
      <p:bldP build="whole" bldLvl="1" animBg="1" rev="0" advAuto="0" spid="743" grpId="6"/>
      <p:bldP build="whole" bldLvl="1" animBg="1" rev="0" advAuto="0" spid="731" grpId="2"/>
      <p:bldP build="whole" bldLvl="1" animBg="1" rev="0" advAuto="0" spid="740" grpId="7"/>
      <p:bldP build="whole" bldLvl="1" animBg="1" rev="0" advAuto="0" spid="7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"/>
          <p:cNvGrpSpPr/>
          <p:nvPr/>
        </p:nvGrpSpPr>
        <p:grpSpPr>
          <a:xfrm>
            <a:off x="1270000" y="2030845"/>
            <a:ext cx="2260045" cy="1494835"/>
            <a:chOff x="0" y="219666"/>
            <a:chExt cx="2260044" cy="1494833"/>
          </a:xfrm>
        </p:grpSpPr>
        <p:sp>
          <p:nvSpPr>
            <p:cNvPr id="25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0" name="Divide a problem into smaller problems of the same typ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Divide</a:t>
              </a:r>
              <a:r>
                <a:t> a problem into </a:t>
              </a:r>
              <a:r>
                <a:rPr b="1"/>
                <a:t>smaller</a:t>
              </a:r>
              <a:r>
                <a:t> </a:t>
              </a:r>
              <a:r>
                <a:rPr b="1"/>
                <a:t>problems</a:t>
              </a:r>
              <a:r>
                <a:t> of the </a:t>
              </a:r>
              <a:r>
                <a:rPr b="1"/>
                <a:t>same type</a:t>
              </a:r>
            </a:p>
          </p:txBody>
        </p:sp>
      </p:grpSp>
      <p:sp>
        <p:nvSpPr>
          <p:cNvPr id="262" name="Rounded Rectangle"/>
          <p:cNvSpPr/>
          <p:nvPr/>
        </p:nvSpPr>
        <p:spPr>
          <a:xfrm>
            <a:off x="1306397" y="5333823"/>
            <a:ext cx="5823106" cy="1104505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65" name="Group"/>
          <p:cNvGrpSpPr/>
          <p:nvPr/>
        </p:nvGrpSpPr>
        <p:grpSpPr>
          <a:xfrm>
            <a:off x="1524564" y="5525697"/>
            <a:ext cx="720755" cy="720755"/>
            <a:chOff x="0" y="0"/>
            <a:chExt cx="720754" cy="720754"/>
          </a:xfrm>
        </p:grpSpPr>
        <p:sp>
          <p:nvSpPr>
            <p:cNvPr id="26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4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2443195" y="5525697"/>
            <a:ext cx="720755" cy="720755"/>
            <a:chOff x="0" y="0"/>
            <a:chExt cx="720754" cy="720754"/>
          </a:xfrm>
        </p:grpSpPr>
        <p:sp>
          <p:nvSpPr>
            <p:cNvPr id="26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7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3361759" y="5525697"/>
            <a:ext cx="720755" cy="720755"/>
            <a:chOff x="0" y="0"/>
            <a:chExt cx="720754" cy="720754"/>
          </a:xfrm>
        </p:grpSpPr>
        <p:sp>
          <p:nvSpPr>
            <p:cNvPr id="26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4280323" y="5525697"/>
            <a:ext cx="720755" cy="720755"/>
            <a:chOff x="0" y="0"/>
            <a:chExt cx="720754" cy="720754"/>
          </a:xfrm>
        </p:grpSpPr>
        <p:sp>
          <p:nvSpPr>
            <p:cNvPr id="27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3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5198887" y="5525697"/>
            <a:ext cx="720755" cy="720755"/>
            <a:chOff x="0" y="0"/>
            <a:chExt cx="720754" cy="720754"/>
          </a:xfrm>
        </p:grpSpPr>
        <p:sp>
          <p:nvSpPr>
            <p:cNvPr id="27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6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6117451" y="5525697"/>
            <a:ext cx="720755" cy="720755"/>
            <a:chOff x="0" y="0"/>
            <a:chExt cx="720754" cy="720754"/>
          </a:xfrm>
        </p:grpSpPr>
        <p:sp>
          <p:nvSpPr>
            <p:cNvPr id="27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9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1" name="Line"/>
          <p:cNvSpPr/>
          <p:nvPr/>
        </p:nvSpPr>
        <p:spPr>
          <a:xfrm flipV="1">
            <a:off x="4181385" y="5336429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84" name="Group"/>
          <p:cNvGrpSpPr/>
          <p:nvPr/>
        </p:nvGrpSpPr>
        <p:grpSpPr>
          <a:xfrm>
            <a:off x="1270000" y="2939511"/>
            <a:ext cx="2260045" cy="1494835"/>
            <a:chOff x="0" y="219666"/>
            <a:chExt cx="2260044" cy="1494833"/>
          </a:xfrm>
        </p:grpSpPr>
        <p:sp>
          <p:nvSpPr>
            <p:cNvPr id="28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3" name="Repeat the process till the problem cannot be divided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Repeat</a:t>
              </a:r>
              <a:r>
                <a:t> the process till the problem </a:t>
              </a:r>
              <a:r>
                <a:rPr b="1"/>
                <a:t>cannot be divided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1270000" y="3887417"/>
            <a:ext cx="2260045" cy="1494835"/>
            <a:chOff x="0" y="219666"/>
            <a:chExt cx="2260044" cy="1494833"/>
          </a:xfrm>
        </p:grpSpPr>
        <p:sp>
          <p:nvSpPr>
            <p:cNvPr id="28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6" name="Collect &amp; merge indivisible problems (solutions) (Conquer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Collect</a:t>
              </a:r>
              <a:r>
                <a:t> &amp; </a:t>
              </a:r>
              <a:r>
                <a:rPr b="1"/>
                <a:t>merge</a:t>
              </a:r>
              <a:r>
                <a:t> indivisible problems (</a:t>
              </a:r>
              <a:r>
                <a:rPr b="1"/>
                <a:t>solutions</a:t>
              </a:r>
              <a:r>
                <a:t>) (</a:t>
              </a:r>
              <a:r>
                <a:rPr b="1"/>
                <a:t>Conquer</a:t>
              </a:r>
              <a:r>
                <a:t>)</a:t>
              </a:r>
            </a:p>
          </p:txBody>
        </p:sp>
      </p:grpSp>
      <p:sp>
        <p:nvSpPr>
          <p:cNvPr id="288" name="Rounded Rectangle"/>
          <p:cNvSpPr/>
          <p:nvPr/>
        </p:nvSpPr>
        <p:spPr>
          <a:xfrm>
            <a:off x="1474937" y="9921863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91" name="Group"/>
          <p:cNvGrpSpPr/>
          <p:nvPr/>
        </p:nvGrpSpPr>
        <p:grpSpPr>
          <a:xfrm>
            <a:off x="1641285" y="10080724"/>
            <a:ext cx="720755" cy="720755"/>
            <a:chOff x="0" y="0"/>
            <a:chExt cx="720754" cy="720754"/>
          </a:xfrm>
        </p:grpSpPr>
        <p:sp>
          <p:nvSpPr>
            <p:cNvPr id="28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2443195" y="10080724"/>
            <a:ext cx="720755" cy="720755"/>
            <a:chOff x="0" y="0"/>
            <a:chExt cx="720754" cy="720754"/>
          </a:xfrm>
        </p:grpSpPr>
        <p:sp>
          <p:nvSpPr>
            <p:cNvPr id="29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3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3245104" y="10080724"/>
            <a:ext cx="720755" cy="720755"/>
            <a:chOff x="0" y="0"/>
            <a:chExt cx="720754" cy="720754"/>
          </a:xfrm>
        </p:grpSpPr>
        <p:sp>
          <p:nvSpPr>
            <p:cNvPr id="29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29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60313">
            <a:off x="2744594" y="11268952"/>
            <a:ext cx="1485150" cy="218396"/>
          </a:xfrm>
          <a:prstGeom prst="rect">
            <a:avLst/>
          </a:prstGeom>
        </p:spPr>
      </p:pic>
      <p:sp>
        <p:nvSpPr>
          <p:cNvPr id="300" name="Rounded Rectangle"/>
          <p:cNvSpPr/>
          <p:nvPr/>
        </p:nvSpPr>
        <p:spPr>
          <a:xfrm>
            <a:off x="4230629" y="9916150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03" name="Group"/>
          <p:cNvGrpSpPr/>
          <p:nvPr/>
        </p:nvGrpSpPr>
        <p:grpSpPr>
          <a:xfrm>
            <a:off x="4396977" y="10075011"/>
            <a:ext cx="720755" cy="720755"/>
            <a:chOff x="0" y="0"/>
            <a:chExt cx="720754" cy="720754"/>
          </a:xfrm>
        </p:grpSpPr>
        <p:sp>
          <p:nvSpPr>
            <p:cNvPr id="30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5198887" y="10075011"/>
            <a:ext cx="720755" cy="720755"/>
            <a:chOff x="0" y="0"/>
            <a:chExt cx="720754" cy="720754"/>
          </a:xfrm>
        </p:grpSpPr>
        <p:sp>
          <p:nvSpPr>
            <p:cNvPr id="30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6000796" y="10075011"/>
            <a:ext cx="720755" cy="720755"/>
            <a:chOff x="0" y="0"/>
            <a:chExt cx="720754" cy="720754"/>
          </a:xfrm>
        </p:grpSpPr>
        <p:sp>
          <p:nvSpPr>
            <p:cNvPr id="30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8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10" name="Rounded Rectangle"/>
          <p:cNvSpPr/>
          <p:nvPr/>
        </p:nvSpPr>
        <p:spPr>
          <a:xfrm>
            <a:off x="1471203" y="11798841"/>
            <a:ext cx="5420364" cy="1038477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13" name="Group"/>
          <p:cNvGrpSpPr/>
          <p:nvPr/>
        </p:nvGrpSpPr>
        <p:grpSpPr>
          <a:xfrm>
            <a:off x="1689235" y="11957325"/>
            <a:ext cx="720755" cy="720755"/>
            <a:chOff x="0" y="0"/>
            <a:chExt cx="720754" cy="720754"/>
          </a:xfrm>
        </p:grpSpPr>
        <p:sp>
          <p:nvSpPr>
            <p:cNvPr id="31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1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2541945" y="11957325"/>
            <a:ext cx="720755" cy="720755"/>
            <a:chOff x="0" y="0"/>
            <a:chExt cx="720754" cy="720754"/>
          </a:xfrm>
        </p:grpSpPr>
        <p:sp>
          <p:nvSpPr>
            <p:cNvPr id="31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1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19" name="Group"/>
          <p:cNvGrpSpPr/>
          <p:nvPr/>
        </p:nvGrpSpPr>
        <p:grpSpPr>
          <a:xfrm>
            <a:off x="3394654" y="11957325"/>
            <a:ext cx="720755" cy="720755"/>
            <a:chOff x="0" y="0"/>
            <a:chExt cx="720754" cy="720754"/>
          </a:xfrm>
        </p:grpSpPr>
        <p:sp>
          <p:nvSpPr>
            <p:cNvPr id="31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18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22" name="Group"/>
          <p:cNvGrpSpPr/>
          <p:nvPr/>
        </p:nvGrpSpPr>
        <p:grpSpPr>
          <a:xfrm>
            <a:off x="4247363" y="11957325"/>
            <a:ext cx="720755" cy="720755"/>
            <a:chOff x="0" y="0"/>
            <a:chExt cx="720754" cy="720754"/>
          </a:xfrm>
        </p:grpSpPr>
        <p:sp>
          <p:nvSpPr>
            <p:cNvPr id="32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21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5100072" y="11957325"/>
            <a:ext cx="720755" cy="720755"/>
            <a:chOff x="0" y="0"/>
            <a:chExt cx="720754" cy="720754"/>
          </a:xfrm>
        </p:grpSpPr>
        <p:sp>
          <p:nvSpPr>
            <p:cNvPr id="32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24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5952781" y="11957325"/>
            <a:ext cx="720755" cy="720755"/>
            <a:chOff x="0" y="0"/>
            <a:chExt cx="720754" cy="720754"/>
          </a:xfrm>
        </p:grpSpPr>
        <p:sp>
          <p:nvSpPr>
            <p:cNvPr id="32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27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32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593064">
            <a:off x="4136371" y="11263820"/>
            <a:ext cx="1549842" cy="218396"/>
          </a:xfrm>
          <a:prstGeom prst="rect">
            <a:avLst/>
          </a:prstGeom>
        </p:spPr>
      </p:pic>
      <p:sp>
        <p:nvSpPr>
          <p:cNvPr id="331" name="Rounded Rectangle"/>
          <p:cNvSpPr/>
          <p:nvPr/>
        </p:nvSpPr>
        <p:spPr>
          <a:xfrm>
            <a:off x="1228347" y="7773234"/>
            <a:ext cx="857222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34" name="Group"/>
          <p:cNvGrpSpPr/>
          <p:nvPr/>
        </p:nvGrpSpPr>
        <p:grpSpPr>
          <a:xfrm>
            <a:off x="1371264" y="7909955"/>
            <a:ext cx="1425907" cy="1555694"/>
            <a:chOff x="0" y="0"/>
            <a:chExt cx="1425905" cy="1555693"/>
          </a:xfrm>
        </p:grpSpPr>
        <p:sp>
          <p:nvSpPr>
            <p:cNvPr id="332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33" name="6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35" name="Rounded Rectangle"/>
          <p:cNvSpPr/>
          <p:nvPr/>
        </p:nvSpPr>
        <p:spPr>
          <a:xfrm>
            <a:off x="2245728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38" name="Group"/>
          <p:cNvGrpSpPr/>
          <p:nvPr/>
        </p:nvGrpSpPr>
        <p:grpSpPr>
          <a:xfrm>
            <a:off x="2388645" y="7909955"/>
            <a:ext cx="1425907" cy="1555694"/>
            <a:chOff x="0" y="0"/>
            <a:chExt cx="1425905" cy="1555693"/>
          </a:xfrm>
        </p:grpSpPr>
        <p:sp>
          <p:nvSpPr>
            <p:cNvPr id="336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37" name="2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39" name="Rounded Rectangle"/>
          <p:cNvSpPr/>
          <p:nvPr/>
        </p:nvSpPr>
        <p:spPr>
          <a:xfrm>
            <a:off x="3263108" y="7773234"/>
            <a:ext cx="857222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42" name="Group"/>
          <p:cNvGrpSpPr/>
          <p:nvPr/>
        </p:nvGrpSpPr>
        <p:grpSpPr>
          <a:xfrm>
            <a:off x="3406025" y="7909955"/>
            <a:ext cx="1425907" cy="1555694"/>
            <a:chOff x="0" y="0"/>
            <a:chExt cx="1425905" cy="1555693"/>
          </a:xfrm>
        </p:grpSpPr>
        <p:sp>
          <p:nvSpPr>
            <p:cNvPr id="340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41" name="1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43" name="Rounded Rectangle"/>
          <p:cNvSpPr/>
          <p:nvPr/>
        </p:nvSpPr>
        <p:spPr>
          <a:xfrm>
            <a:off x="4267806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46" name="Group"/>
          <p:cNvGrpSpPr/>
          <p:nvPr/>
        </p:nvGrpSpPr>
        <p:grpSpPr>
          <a:xfrm>
            <a:off x="4410723" y="7909955"/>
            <a:ext cx="1425907" cy="1555694"/>
            <a:chOff x="0" y="0"/>
            <a:chExt cx="1425905" cy="1555693"/>
          </a:xfrm>
        </p:grpSpPr>
        <p:sp>
          <p:nvSpPr>
            <p:cNvPr id="344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45" name="5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47" name="Rounded Rectangle"/>
          <p:cNvSpPr/>
          <p:nvPr/>
        </p:nvSpPr>
        <p:spPr>
          <a:xfrm>
            <a:off x="5272504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50" name="Group"/>
          <p:cNvGrpSpPr/>
          <p:nvPr/>
        </p:nvGrpSpPr>
        <p:grpSpPr>
          <a:xfrm>
            <a:off x="5415421" y="7909955"/>
            <a:ext cx="1425907" cy="1555694"/>
            <a:chOff x="0" y="0"/>
            <a:chExt cx="1425905" cy="1555693"/>
          </a:xfrm>
        </p:grpSpPr>
        <p:sp>
          <p:nvSpPr>
            <p:cNvPr id="348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49" name="3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51" name="Rounded Rectangle"/>
          <p:cNvSpPr/>
          <p:nvPr/>
        </p:nvSpPr>
        <p:spPr>
          <a:xfrm>
            <a:off x="6277202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54" name="Group"/>
          <p:cNvGrpSpPr/>
          <p:nvPr/>
        </p:nvGrpSpPr>
        <p:grpSpPr>
          <a:xfrm>
            <a:off x="6420119" y="7909955"/>
            <a:ext cx="1425907" cy="1555694"/>
            <a:chOff x="0" y="0"/>
            <a:chExt cx="1425905" cy="1555693"/>
          </a:xfrm>
        </p:grpSpPr>
        <p:sp>
          <p:nvSpPr>
            <p:cNvPr id="352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53" name="4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35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1514077" y="7418702"/>
            <a:ext cx="717254" cy="218396"/>
          </a:xfrm>
          <a:prstGeom prst="rect">
            <a:avLst/>
          </a:prstGeom>
        </p:spPr>
      </p:pic>
      <p:pic>
        <p:nvPicPr>
          <p:cNvPr id="35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2048220" y="7418880"/>
            <a:ext cx="763878" cy="218396"/>
          </a:xfrm>
          <a:prstGeom prst="rect">
            <a:avLst/>
          </a:prstGeom>
        </p:spPr>
      </p:pic>
      <p:pic>
        <p:nvPicPr>
          <p:cNvPr id="35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3529485" y="7418702"/>
            <a:ext cx="717255" cy="218396"/>
          </a:xfrm>
          <a:prstGeom prst="rect">
            <a:avLst/>
          </a:prstGeom>
        </p:spPr>
      </p:pic>
      <p:pic>
        <p:nvPicPr>
          <p:cNvPr id="36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4063628" y="7418880"/>
            <a:ext cx="763878" cy="218396"/>
          </a:xfrm>
          <a:prstGeom prst="rect">
            <a:avLst/>
          </a:prstGeom>
        </p:spPr>
      </p:pic>
      <p:pic>
        <p:nvPicPr>
          <p:cNvPr id="36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5551728" y="7418702"/>
            <a:ext cx="717254" cy="218396"/>
          </a:xfrm>
          <a:prstGeom prst="rect">
            <a:avLst/>
          </a:prstGeom>
        </p:spPr>
      </p:pic>
      <p:pic>
        <p:nvPicPr>
          <p:cNvPr id="36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6085870" y="7418880"/>
            <a:ext cx="763879" cy="218396"/>
          </a:xfrm>
          <a:prstGeom prst="rect">
            <a:avLst/>
          </a:prstGeom>
        </p:spPr>
      </p:pic>
      <p:pic>
        <p:nvPicPr>
          <p:cNvPr id="36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2098737" y="8735140"/>
            <a:ext cx="717254" cy="218395"/>
          </a:xfrm>
          <a:prstGeom prst="rect">
            <a:avLst/>
          </a:prstGeom>
        </p:spPr>
      </p:pic>
      <p:pic>
        <p:nvPicPr>
          <p:cNvPr id="36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1455626" y="8735306"/>
            <a:ext cx="763878" cy="218396"/>
          </a:xfrm>
          <a:prstGeom prst="rect">
            <a:avLst/>
          </a:prstGeom>
        </p:spPr>
      </p:pic>
      <p:pic>
        <p:nvPicPr>
          <p:cNvPr id="37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4147103" y="8735140"/>
            <a:ext cx="717255" cy="218395"/>
          </a:xfrm>
          <a:prstGeom prst="rect">
            <a:avLst/>
          </a:prstGeom>
        </p:spPr>
      </p:pic>
      <p:pic>
        <p:nvPicPr>
          <p:cNvPr id="37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3503993" y="8735306"/>
            <a:ext cx="763878" cy="218396"/>
          </a:xfrm>
          <a:prstGeom prst="rect">
            <a:avLst/>
          </a:prstGeom>
        </p:spPr>
      </p:pic>
      <p:pic>
        <p:nvPicPr>
          <p:cNvPr id="37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6195470" y="8735140"/>
            <a:ext cx="717255" cy="218395"/>
          </a:xfrm>
          <a:prstGeom prst="rect">
            <a:avLst/>
          </a:prstGeom>
        </p:spPr>
      </p:pic>
      <p:pic>
        <p:nvPicPr>
          <p:cNvPr id="37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5552360" y="8735306"/>
            <a:ext cx="763878" cy="218396"/>
          </a:xfrm>
          <a:prstGeom prst="rect">
            <a:avLst/>
          </a:prstGeom>
        </p:spPr>
      </p:pic>
      <p:pic>
        <p:nvPicPr>
          <p:cNvPr id="37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60313">
            <a:off x="2709480" y="6666130"/>
            <a:ext cx="1485150" cy="218396"/>
          </a:xfrm>
          <a:prstGeom prst="rect">
            <a:avLst/>
          </a:prstGeom>
        </p:spPr>
      </p:pic>
      <p:pic>
        <p:nvPicPr>
          <p:cNvPr id="38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593064">
            <a:off x="4101256" y="6660998"/>
            <a:ext cx="1549842" cy="218396"/>
          </a:xfrm>
          <a:prstGeom prst="rect">
            <a:avLst/>
          </a:prstGeom>
        </p:spPr>
      </p:pic>
      <p:pic>
        <p:nvPicPr>
          <p:cNvPr id="383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60313">
            <a:off x="4222781" y="9385834"/>
            <a:ext cx="1485151" cy="218396"/>
          </a:xfrm>
          <a:prstGeom prst="rect">
            <a:avLst/>
          </a:prstGeom>
        </p:spPr>
      </p:pic>
      <p:pic>
        <p:nvPicPr>
          <p:cNvPr id="38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593064">
            <a:off x="2686389" y="9403558"/>
            <a:ext cx="1549842" cy="218396"/>
          </a:xfrm>
          <a:prstGeom prst="rect">
            <a:avLst/>
          </a:prstGeom>
        </p:spPr>
      </p:pic>
      <p:pic>
        <p:nvPicPr>
          <p:cNvPr id="387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29318" y="6862015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54080" y="6874321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6226" y="6862015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80118" y="8817492"/>
            <a:ext cx="652985" cy="652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6226" y="8875110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44009" y="8863991"/>
            <a:ext cx="652986" cy="65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4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4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Class="entr" nodeType="afterEffect" presetSubtype="32" presetID="4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4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00"/>
                            </p:stCondLst>
                            <p:childTnLst>
                              <p:par>
                                <p:cTn id="30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Class="entr" nodeType="afterEffect" presetSubtype="32" presetID="4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6" dur="4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1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8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8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"/>
                            </p:stCondLst>
                            <p:childTnLst>
                              <p:par>
                                <p:cTn id="56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8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00"/>
                            </p:stCondLst>
                            <p:childTnLst>
                              <p:par>
                                <p:cTn id="60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8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8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8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00"/>
                            </p:stCondLst>
                            <p:childTnLst>
                              <p:par>
                                <p:cTn id="72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8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400"/>
                            </p:stCondLst>
                            <p:childTnLst>
                              <p:par>
                                <p:cTn id="76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8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00"/>
                            </p:stCondLst>
                            <p:childTnLst>
                              <p:par>
                                <p:cTn id="80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8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8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800"/>
                            </p:stCondLst>
                            <p:childTnLst>
                              <p:par>
                                <p:cTn id="88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8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600"/>
                            </p:stCondLst>
                            <p:childTnLst>
                              <p:par>
                                <p:cTn id="92" presetClass="entr" nodeType="afterEffect" presetSubtype="32" presetID="4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4" dur="4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200"/>
                            </p:stCondLst>
                            <p:childTnLst>
                              <p:par>
                                <p:cTn id="96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0" presetClass="entr" nodeType="afterEffect" presetSubtype="32" presetID="4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2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4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7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200"/>
                            </p:stCondLst>
                            <p:childTnLst>
                              <p:par>
                                <p:cTn id="108" presetClass="entr" nodeType="afterEffect" presetSubtype="32" presetID="4" grpId="2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0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800"/>
                            </p:stCondLst>
                            <p:childTnLst>
                              <p:par>
                                <p:cTn id="112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7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Class="entr" nodeType="afterEffect" presetSubtype="32" presetID="4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4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100"/>
                            </p:stCondLst>
                            <p:childTnLst>
                              <p:par>
                                <p:cTn id="120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7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800"/>
                            </p:stCondLst>
                            <p:childTnLst>
                              <p:par>
                                <p:cTn id="124" presetClass="entr" nodeType="afterEffect" presetSubtype="32" presetID="4" grpId="3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4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400"/>
                            </p:stCondLst>
                            <p:childTnLst>
                              <p:par>
                                <p:cTn id="128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7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100"/>
                            </p:stCondLst>
                            <p:childTnLst>
                              <p:par>
                                <p:cTn id="132" presetClass="entr" nodeType="afterEffect" presetSubtype="32" presetID="4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4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700"/>
                            </p:stCondLst>
                            <p:childTnLst>
                              <p:par>
                                <p:cTn id="136" presetClass="entr" nodeType="after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8" dur="7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8" presetID="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8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"/>
                            </p:stCondLst>
                            <p:childTnLst>
                              <p:par>
                                <p:cTn id="146" presetClass="entr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8" dur="8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"/>
                            </p:stCondLst>
                            <p:childTnLst>
                              <p:par>
                                <p:cTn id="150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2" dur="8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400"/>
                            </p:stCondLst>
                            <p:childTnLst>
                              <p:par>
                                <p:cTn id="154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6" dur="8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200"/>
                            </p:stCondLst>
                            <p:childTnLst>
                              <p:par>
                                <p:cTn id="158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0" dur="8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0"/>
                            </p:stCondLst>
                            <p:childTnLst>
                              <p:par>
                                <p:cTn id="162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4" dur="8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800"/>
                            </p:stCondLst>
                            <p:childTnLst>
                              <p:par>
                                <p:cTn id="166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8" dur="8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600"/>
                            </p:stCondLst>
                            <p:childTnLst>
                              <p:par>
                                <p:cTn id="170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2" dur="8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400"/>
                            </p:stCondLst>
                            <p:childTnLst>
                              <p:par>
                                <p:cTn id="174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8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200"/>
                            </p:stCondLst>
                            <p:childTnLst>
                              <p:par>
                                <p:cTn id="178" presetClass="entr" nodeType="afterEffect" presetSubtype="32" presetID="4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0" dur="8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000"/>
                            </p:stCondLst>
                            <p:childTnLst>
                              <p:par>
                                <p:cTn id="182" presetClass="entr" nodeType="afterEffect" presetID="9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4" dur="8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8800"/>
                            </p:stCondLst>
                            <p:childTnLst>
                              <p:par>
                                <p:cTn id="186" presetClass="entr" nodeType="afterEffect" presetID="9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8" dur="8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600"/>
                            </p:stCondLst>
                            <p:childTnLst>
                              <p:par>
                                <p:cTn id="190" presetClass="entr" nodeType="afterEffect" presetSubtype="32" presetID="4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2" dur="7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94" presetClass="entr" nodeType="afterEffect" presetSubtype="32" presetID="4" grpId="4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6" dur="4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900"/>
                            </p:stCondLst>
                            <p:childTnLst>
                              <p:par>
                                <p:cTn id="198" presetClass="entr" nodeType="afterEffect" presetSubtype="32" presetID="4" grpId="4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0" dur="4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2" presetClass="entr" nodeType="afterEffect" presetSubtype="32" presetID="4" grpId="4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4" dur="4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206" presetClass="entr" nodeType="afterEffect" presetSubtype="32" presetID="4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8" dur="7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800"/>
                            </p:stCondLst>
                            <p:childTnLst>
                              <p:par>
                                <p:cTn id="210" presetClass="entr" nodeType="afterEffect" presetSubtype="32" presetID="4" grpId="5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2" dur="4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3400"/>
                            </p:stCondLst>
                            <p:childTnLst>
                              <p:par>
                                <p:cTn id="214" presetClass="entr" nodeType="afterEffect" presetSubtype="32" presetID="4" grpId="5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6" dur="4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8" presetClass="entr" nodeType="afterEffect" presetSubtype="32" presetID="4" grpId="5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0" dur="4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4600"/>
                            </p:stCondLst>
                            <p:childTnLst>
                              <p:par>
                                <p:cTn id="222" presetClass="entr" nodeType="afterEffect" presetID="9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4" dur="8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400"/>
                            </p:stCondLst>
                            <p:childTnLst>
                              <p:par>
                                <p:cTn id="226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8" dur="8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6200"/>
                            </p:stCondLst>
                            <p:childTnLst>
                              <p:par>
                                <p:cTn id="230" presetClass="entr" nodeType="afterEffect" presetSubtype="32" presetID="4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2" dur="7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6900"/>
                            </p:stCondLst>
                            <p:childTnLst>
                              <p:par>
                                <p:cTn id="234" presetClass="entr" nodeType="afterEffect" presetSubtype="32" presetID="4" grpId="5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6" dur="4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7500"/>
                            </p:stCondLst>
                            <p:childTnLst>
                              <p:par>
                                <p:cTn id="238" presetClass="entr" nodeType="afterEffect" presetSubtype="32" presetID="4" grpId="5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0" dur="4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8100"/>
                            </p:stCondLst>
                            <p:childTnLst>
                              <p:par>
                                <p:cTn id="242" presetClass="entr" nodeType="afterEffect" presetSubtype="32" presetID="4" grpId="5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4" dur="4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8700"/>
                            </p:stCondLst>
                            <p:childTnLst>
                              <p:par>
                                <p:cTn id="246" presetClass="entr" nodeType="afterEffect" presetSubtype="32" presetID="4" grpId="6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4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9300"/>
                            </p:stCondLst>
                            <p:childTnLst>
                              <p:par>
                                <p:cTn id="250" presetClass="entr" nodeType="afterEffect" presetSubtype="32" presetID="4" grpId="6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2" dur="4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9900"/>
                            </p:stCondLst>
                            <p:childTnLst>
                              <p:par>
                                <p:cTn id="254" presetClass="entr" nodeType="afterEffect" presetSubtype="32" presetID="4" grpId="6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6" dur="4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35"/>
      <p:bldP build="whole" bldLvl="1" animBg="1" rev="0" advAuto="0" spid="313" grpId="57"/>
      <p:bldP build="whole" bldLvl="1" animBg="1" rev="0" advAuto="0" spid="346" grpId="28"/>
      <p:bldP build="whole" bldLvl="1" animBg="1" rev="0" advAuto="0" spid="365" grpId="21"/>
      <p:bldP build="whole" bldLvl="1" animBg="1" rev="0" advAuto="0" spid="391" grpId="41"/>
      <p:bldP build="whole" bldLvl="1" animBg="1" rev="0" advAuto="0" spid="306" grpId="52"/>
      <p:bldP build="whole" bldLvl="1" animBg="1" rev="0" advAuto="0" spid="271" grpId="5"/>
      <p:bldP build="whole" bldLvl="1" animBg="1" rev="0" advAuto="0" spid="328" grpId="62"/>
      <p:bldP build="whole" bldLvl="1" animBg="1" rev="0" advAuto="0" spid="379" grpId="11"/>
      <p:bldP build="whole" bldLvl="1" animBg="1" rev="0" advAuto="0" spid="385" grpId="44"/>
      <p:bldP build="whole" bldLvl="1" animBg="1" rev="0" advAuto="0" spid="375" grpId="40"/>
      <p:bldP build="whole" bldLvl="1" animBg="1" rev="0" advAuto="0" spid="309" grpId="53"/>
      <p:bldP build="whole" bldLvl="1" animBg="1" rev="0" advAuto="0" spid="338" grpId="24"/>
      <p:bldP build="whole" bldLvl="1" animBg="1" rev="0" advAuto="0" spid="339" grpId="27"/>
      <p:bldP build="whole" bldLvl="1" animBg="1" rev="0" advAuto="0" spid="331" grpId="23"/>
      <p:bldP build="whole" bldLvl="1" animBg="1" rev="0" advAuto="0" spid="392" grpId="43"/>
      <p:bldP build="whole" bldLvl="1" animBg="1" rev="0" advAuto="0" spid="303" grpId="51"/>
      <p:bldP build="whole" bldLvl="1" animBg="1" rev="0" advAuto="0" spid="325" grpId="61"/>
      <p:bldP build="whole" bldLvl="1" animBg="1" rev="0" advAuto="0" spid="268" grpId="4"/>
      <p:bldP build="whole" bldLvl="1" animBg="1" rev="0" advAuto="0" spid="361" grpId="19"/>
      <p:bldP build="whole" bldLvl="1" animBg="1" rev="0" advAuto="0" spid="357" grpId="17"/>
      <p:bldP build="whole" bldLvl="1" animBg="1" rev="0" advAuto="0" spid="335" grpId="25"/>
      <p:bldP build="whole" bldLvl="1" animBg="1" rev="0" advAuto="0" spid="363" grpId="20"/>
      <p:bldP build="whole" bldLvl="1" animBg="1" rev="0" advAuto="0" spid="310" grpId="56"/>
      <p:bldP build="whole" bldLvl="1" animBg="1" rev="0" advAuto="0" spid="347" grpId="31"/>
      <p:bldP build="whole" bldLvl="1" animBg="1" rev="0" advAuto="0" spid="355" grpId="16"/>
      <p:bldP build="whole" bldLvl="1" animBg="1" rev="0" advAuto="0" spid="322" grpId="60"/>
      <p:bldP build="whole" bldLvl="1" animBg="1" rev="0" advAuto="0" spid="265" grpId="3"/>
      <p:bldP build="whole" bldLvl="1" animBg="1" rev="0" advAuto="0" spid="297" grpId="49"/>
      <p:bldP build="whole" bldLvl="1" animBg="1" rev="0" advAuto="0" spid="377" grpId="39"/>
      <p:bldP build="whole" bldLvl="1" animBg="1" rev="0" advAuto="0" spid="367" grpId="36"/>
      <p:bldP build="whole" bldLvl="1" animBg="1" rev="0" advAuto="0" spid="280" grpId="8"/>
      <p:bldP build="whole" bldLvl="1" animBg="1" rev="0" advAuto="0" spid="388" grpId="15"/>
      <p:bldP build="whole" bldLvl="1" animBg="1" rev="0" advAuto="0" spid="381" grpId="12"/>
      <p:bldP build="whole" bldLvl="1" animBg="1" rev="0" advAuto="0" spid="261" grpId="1"/>
      <p:bldP build="whole" bldLvl="1" animBg="1" rev="0" advAuto="0" spid="373" grpId="37"/>
      <p:bldP build="whole" bldLvl="1" animBg="1" rev="0" advAuto="0" spid="288" grpId="46"/>
      <p:bldP build="whole" bldLvl="1" animBg="1" rev="0" advAuto="0" spid="298" grpId="54"/>
      <p:bldP build="whole" bldLvl="1" animBg="1" rev="0" advAuto="0" spid="294" grpId="48"/>
      <p:bldP build="whole" bldLvl="1" animBg="1" rev="0" advAuto="0" spid="329" grpId="55"/>
      <p:bldP build="whole" bldLvl="1" animBg="1" rev="0" advAuto="0" spid="319" grpId="59"/>
      <p:bldP build="whole" bldLvl="1" animBg="1" rev="0" advAuto="0" spid="343" grpId="29"/>
      <p:bldP build="whole" bldLvl="1" animBg="1" rev="0" advAuto="0" spid="277" grpId="7"/>
      <p:bldP build="whole" bldLvl="1" animBg="1" rev="0" advAuto="0" spid="354" grpId="32"/>
      <p:bldP build="whole" bldLvl="1" animBg="1" rev="0" advAuto="0" spid="359" grpId="18"/>
      <p:bldP build="whole" bldLvl="1" animBg="1" rev="0" advAuto="0" spid="389" grpId="13"/>
      <p:bldP build="whole" bldLvl="1" animBg="1" rev="0" advAuto="0" spid="281" grpId="9"/>
      <p:bldP build="whole" bldLvl="1" animBg="1" rev="0" advAuto="0" spid="383" grpId="45"/>
      <p:bldP build="whole" bldLvl="1" animBg="1" rev="0" advAuto="0" spid="300" grpId="50"/>
      <p:bldP build="whole" bldLvl="1" animBg="1" rev="0" advAuto="0" spid="316" grpId="58"/>
      <p:bldP build="whole" bldLvl="1" animBg="1" rev="0" advAuto="0" spid="334" grpId="22"/>
      <p:bldP build="whole" bldLvl="1" animBg="1" rev="0" advAuto="0" spid="371" grpId="38"/>
      <p:bldP build="whole" bldLvl="1" animBg="1" rev="0" advAuto="0" spid="291" grpId="47"/>
      <p:bldP build="whole" bldLvl="1" animBg="1" rev="0" advAuto="0" spid="350" grpId="30"/>
      <p:bldP build="whole" bldLvl="1" animBg="1" rev="0" advAuto="0" spid="284" grpId="10"/>
      <p:bldP build="whole" bldLvl="1" animBg="1" rev="0" advAuto="0" spid="262" grpId="2"/>
      <p:bldP build="whole" bldLvl="1" animBg="1" rev="0" advAuto="0" spid="351" grpId="33"/>
      <p:bldP build="whole" bldLvl="1" animBg="1" rev="0" advAuto="0" spid="274" grpId="6"/>
      <p:bldP build="whole" bldLvl="1" animBg="1" rev="0" advAuto="0" spid="387" grpId="14"/>
      <p:bldP build="whole" bldLvl="1" animBg="1" rev="0" advAuto="0" spid="287" grpId="34"/>
      <p:bldP build="whole" bldLvl="1" animBg="1" rev="0" advAuto="0" spid="390" grpId="42"/>
      <p:bldP build="whole" bldLvl="1" animBg="1" rev="0" advAuto="0" spid="342" grpId="2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he algorithm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The algorithm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270000" y="3925349"/>
            <a:ext cx="2260045" cy="1494835"/>
            <a:chOff x="0" y="219666"/>
            <a:chExt cx="2260044" cy="1494833"/>
          </a:xfrm>
        </p:grpSpPr>
        <p:sp>
          <p:nvSpPr>
            <p:cNvPr id="39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96" name="We need a merge &amp; a sort function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We need a </a:t>
              </a:r>
              <a:r>
                <a:rPr b="1"/>
                <a:t>merge</a:t>
              </a:r>
              <a:r>
                <a:t> &amp; a </a:t>
              </a:r>
              <a:r>
                <a:rPr b="1"/>
                <a:t>sort</a:t>
              </a:r>
              <a:r>
                <a:t> function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1270000" y="4861158"/>
            <a:ext cx="2260045" cy="1494834"/>
            <a:chOff x="0" y="219666"/>
            <a:chExt cx="2260044" cy="1494833"/>
          </a:xfrm>
        </p:grpSpPr>
        <p:sp>
          <p:nvSpPr>
            <p:cNvPr id="39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99" name="Split the slice in 2 side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Split</a:t>
              </a:r>
              <a:r>
                <a:t> the slice in </a:t>
              </a:r>
              <a:r>
                <a:rPr b="1"/>
                <a:t>2</a:t>
              </a:r>
              <a:r>
                <a:t> sides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1270000" y="7668584"/>
            <a:ext cx="2260045" cy="1494835"/>
            <a:chOff x="0" y="219666"/>
            <a:chExt cx="2260044" cy="1494833"/>
          </a:xfrm>
        </p:grpSpPr>
        <p:sp>
          <p:nvSpPr>
            <p:cNvPr id="40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02" name="Call merge recursively for Left &amp;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Call </a:t>
              </a:r>
              <a:r>
                <a:rPr b="1"/>
                <a:t>merge</a:t>
              </a:r>
              <a:r>
                <a:t> recursively for </a:t>
              </a:r>
              <a:r>
                <a:rPr b="1"/>
                <a:t>Left</a:t>
              </a:r>
              <a:r>
                <a:t> &amp; </a:t>
              </a:r>
              <a:r>
                <a:rPr b="1"/>
                <a:t>Right</a:t>
              </a:r>
              <a:r>
                <a:t> side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1270000" y="5796967"/>
            <a:ext cx="2260045" cy="1494834"/>
            <a:chOff x="0" y="219666"/>
            <a:chExt cx="2260044" cy="1494833"/>
          </a:xfrm>
        </p:grpSpPr>
        <p:sp>
          <p:nvSpPr>
            <p:cNvPr id="40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05" name="Call sort recursively on the Lef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Call </a:t>
              </a:r>
              <a:r>
                <a:rPr b="1"/>
                <a:t>sort</a:t>
              </a:r>
              <a:r>
                <a:t> recursively on the </a:t>
              </a:r>
              <a:r>
                <a:rPr b="1"/>
                <a:t>Left</a:t>
              </a:r>
              <a:r>
                <a:t> side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1270000" y="6732775"/>
            <a:ext cx="2260045" cy="1494835"/>
            <a:chOff x="0" y="219666"/>
            <a:chExt cx="2260044" cy="1494833"/>
          </a:xfrm>
        </p:grpSpPr>
        <p:sp>
          <p:nvSpPr>
            <p:cNvPr id="40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08" name="Call sort recursively on the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Call </a:t>
              </a:r>
              <a:r>
                <a:rPr b="1"/>
                <a:t>sort</a:t>
              </a:r>
              <a:r>
                <a:t> recursively on the </a:t>
              </a:r>
              <a:r>
                <a:rPr b="1"/>
                <a:t>Right</a:t>
              </a:r>
              <a:r>
                <a:t> side</a:t>
              </a: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1270000" y="8627066"/>
            <a:ext cx="2260045" cy="1494835"/>
            <a:chOff x="0" y="219666"/>
            <a:chExt cx="2260044" cy="1494833"/>
          </a:xfrm>
        </p:grpSpPr>
        <p:sp>
          <p:nvSpPr>
            <p:cNvPr id="41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11" name="Return the sorted merged sli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Return</a:t>
              </a:r>
              <a:r>
                <a:t> the </a:t>
              </a:r>
              <a:r>
                <a:rPr b="1"/>
                <a:t>sorted merged</a:t>
              </a:r>
              <a:r>
                <a:t> slice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9" grpId="4"/>
      <p:bldP build="whole" bldLvl="1" animBg="1" rev="0" advAuto="0" spid="400" grpId="2"/>
      <p:bldP build="whole" bldLvl="1" animBg="1" rev="0" advAuto="0" spid="406" grpId="3"/>
      <p:bldP build="whole" bldLvl="1" animBg="1" rev="0" advAuto="0" spid="412" grpId="6"/>
      <p:bldP build="whole" bldLvl="1" animBg="1" rev="0" advAuto="0" spid="397" grpId="1"/>
      <p:bldP build="whole" bldLvl="1" animBg="1" rev="0" advAuto="0" spid="403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"/>
          <p:cNvSpPr/>
          <p:nvPr/>
        </p:nvSpPr>
        <p:spPr>
          <a:xfrm>
            <a:off x="7183487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419" name="Group"/>
          <p:cNvGrpSpPr/>
          <p:nvPr/>
        </p:nvGrpSpPr>
        <p:grpSpPr>
          <a:xfrm>
            <a:off x="7183487" y="9657089"/>
            <a:ext cx="720755" cy="1276241"/>
            <a:chOff x="0" y="0"/>
            <a:chExt cx="720754" cy="1276240"/>
          </a:xfrm>
        </p:grpSpPr>
        <p:grpSp>
          <p:nvGrpSpPr>
            <p:cNvPr id="41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1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16" name="7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sp>
          <p:nvSpPr>
            <p:cNvPr id="418" name="5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2365068" y="2904168"/>
            <a:ext cx="720755" cy="1276241"/>
            <a:chOff x="0" y="0"/>
            <a:chExt cx="720754" cy="1276240"/>
          </a:xfrm>
        </p:grpSpPr>
        <p:grpSp>
          <p:nvGrpSpPr>
            <p:cNvPr id="42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2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9C2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21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423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29" name="Group"/>
          <p:cNvGrpSpPr/>
          <p:nvPr/>
        </p:nvGrpSpPr>
        <p:grpSpPr>
          <a:xfrm>
            <a:off x="7684521" y="2904168"/>
            <a:ext cx="720755" cy="1276241"/>
            <a:chOff x="0" y="0"/>
            <a:chExt cx="720754" cy="1276240"/>
          </a:xfrm>
        </p:grpSpPr>
        <p:grpSp>
          <p:nvGrpSpPr>
            <p:cNvPr id="42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2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3F51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26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428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6755612" y="2904168"/>
            <a:ext cx="720755" cy="1276241"/>
            <a:chOff x="0" y="0"/>
            <a:chExt cx="720754" cy="1276240"/>
          </a:xfrm>
        </p:grpSpPr>
        <p:grpSp>
          <p:nvGrpSpPr>
            <p:cNvPr id="43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3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3F51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31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433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37" name="Group"/>
          <p:cNvGrpSpPr/>
          <p:nvPr/>
        </p:nvGrpSpPr>
        <p:grpSpPr>
          <a:xfrm>
            <a:off x="7684521" y="3458833"/>
            <a:ext cx="720755" cy="729846"/>
            <a:chOff x="0" y="-9090"/>
            <a:chExt cx="720754" cy="729844"/>
          </a:xfrm>
        </p:grpSpPr>
        <p:sp>
          <p:nvSpPr>
            <p:cNvPr id="435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3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40" name="Group"/>
          <p:cNvGrpSpPr/>
          <p:nvPr/>
        </p:nvGrpSpPr>
        <p:grpSpPr>
          <a:xfrm>
            <a:off x="6755612" y="3458833"/>
            <a:ext cx="720755" cy="729846"/>
            <a:chOff x="0" y="-9090"/>
            <a:chExt cx="720754" cy="729844"/>
          </a:xfrm>
        </p:grpSpPr>
        <p:sp>
          <p:nvSpPr>
            <p:cNvPr id="438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39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4222886" y="2904168"/>
            <a:ext cx="720755" cy="1276241"/>
            <a:chOff x="0" y="0"/>
            <a:chExt cx="720754" cy="1276240"/>
          </a:xfrm>
        </p:grpSpPr>
        <p:grpSp>
          <p:nvGrpSpPr>
            <p:cNvPr id="443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41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9C2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42" name="7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sp>
          <p:nvSpPr>
            <p:cNvPr id="444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4222886" y="3458833"/>
            <a:ext cx="720755" cy="729846"/>
            <a:chOff x="0" y="-9090"/>
            <a:chExt cx="720754" cy="729844"/>
          </a:xfrm>
        </p:grpSpPr>
        <p:sp>
          <p:nvSpPr>
            <p:cNvPr id="446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47" name="7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3293977" y="2904168"/>
            <a:ext cx="720755" cy="1276241"/>
            <a:chOff x="0" y="0"/>
            <a:chExt cx="720754" cy="1276240"/>
          </a:xfrm>
        </p:grpSpPr>
        <p:grpSp>
          <p:nvGrpSpPr>
            <p:cNvPr id="45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4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9C2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50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452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58" name="Group"/>
          <p:cNvGrpSpPr/>
          <p:nvPr/>
        </p:nvGrpSpPr>
        <p:grpSpPr>
          <a:xfrm>
            <a:off x="5826704" y="2904168"/>
            <a:ext cx="720755" cy="1276241"/>
            <a:chOff x="0" y="0"/>
            <a:chExt cx="720754" cy="1276240"/>
          </a:xfrm>
        </p:grpSpPr>
        <p:grpSp>
          <p:nvGrpSpPr>
            <p:cNvPr id="45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5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3F51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55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457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459" name="i"/>
          <p:cNvSpPr txBox="1"/>
          <p:nvPr/>
        </p:nvSpPr>
        <p:spPr>
          <a:xfrm>
            <a:off x="2553604" y="4150422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60" name="R"/>
          <p:cNvSpPr txBox="1"/>
          <p:nvPr/>
        </p:nvSpPr>
        <p:spPr>
          <a:xfrm>
            <a:off x="5351068" y="3538005"/>
            <a:ext cx="343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461" name="j"/>
          <p:cNvSpPr txBox="1"/>
          <p:nvPr/>
        </p:nvSpPr>
        <p:spPr>
          <a:xfrm>
            <a:off x="6015240" y="4150422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62" name="L"/>
          <p:cNvSpPr txBox="1"/>
          <p:nvPr/>
        </p:nvSpPr>
        <p:spPr>
          <a:xfrm>
            <a:off x="1907500" y="3538005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463" name="A"/>
          <p:cNvSpPr txBox="1"/>
          <p:nvPr/>
        </p:nvSpPr>
        <p:spPr>
          <a:xfrm>
            <a:off x="2059900" y="10267727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A</a:t>
            </a:r>
          </a:p>
        </p:txBody>
      </p:sp>
      <p:pic>
        <p:nvPicPr>
          <p:cNvPr id="518" name="Connection Line" descr="Connection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619" y="4218688"/>
            <a:ext cx="3058792" cy="686873"/>
          </a:xfrm>
          <a:prstGeom prst="rect">
            <a:avLst/>
          </a:prstGeom>
        </p:spPr>
      </p:pic>
      <p:sp>
        <p:nvSpPr>
          <p:cNvPr id="465" name="Rectangle"/>
          <p:cNvSpPr/>
          <p:nvPr/>
        </p:nvSpPr>
        <p:spPr>
          <a:xfrm>
            <a:off x="2517468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468" name="Group"/>
          <p:cNvGrpSpPr/>
          <p:nvPr/>
        </p:nvGrpSpPr>
        <p:grpSpPr>
          <a:xfrm>
            <a:off x="3293977" y="3458833"/>
            <a:ext cx="720755" cy="729846"/>
            <a:chOff x="0" y="-9090"/>
            <a:chExt cx="720754" cy="729844"/>
          </a:xfrm>
        </p:grpSpPr>
        <p:sp>
          <p:nvSpPr>
            <p:cNvPr id="466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67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5826704" y="3458833"/>
            <a:ext cx="720755" cy="729846"/>
            <a:chOff x="0" y="-9090"/>
            <a:chExt cx="720754" cy="729844"/>
          </a:xfrm>
        </p:grpSpPr>
        <p:sp>
          <p:nvSpPr>
            <p:cNvPr id="469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7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72" name="Rectangle"/>
          <p:cNvSpPr/>
          <p:nvPr/>
        </p:nvSpPr>
        <p:spPr>
          <a:xfrm>
            <a:off x="3446377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3" name="Rectangle"/>
          <p:cNvSpPr/>
          <p:nvPr/>
        </p:nvSpPr>
        <p:spPr>
          <a:xfrm>
            <a:off x="4375286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4" name="Rectangle"/>
          <p:cNvSpPr/>
          <p:nvPr/>
        </p:nvSpPr>
        <p:spPr>
          <a:xfrm>
            <a:off x="5314932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5" name="Rectangle"/>
          <p:cNvSpPr/>
          <p:nvPr/>
        </p:nvSpPr>
        <p:spPr>
          <a:xfrm>
            <a:off x="6243841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520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8203" y="4240055"/>
            <a:ext cx="4252640" cy="687243"/>
          </a:xfrm>
          <a:prstGeom prst="rect">
            <a:avLst/>
          </a:prstGeom>
        </p:spPr>
      </p:pic>
      <p:grpSp>
        <p:nvGrpSpPr>
          <p:cNvPr id="481" name="Group"/>
          <p:cNvGrpSpPr/>
          <p:nvPr/>
        </p:nvGrpSpPr>
        <p:grpSpPr>
          <a:xfrm>
            <a:off x="2517468" y="9657088"/>
            <a:ext cx="720755" cy="1276241"/>
            <a:chOff x="0" y="0"/>
            <a:chExt cx="720754" cy="1276240"/>
          </a:xfrm>
        </p:grpSpPr>
        <p:grpSp>
          <p:nvGrpSpPr>
            <p:cNvPr id="479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7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78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480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86" name="Group"/>
          <p:cNvGrpSpPr/>
          <p:nvPr/>
        </p:nvGrpSpPr>
        <p:grpSpPr>
          <a:xfrm>
            <a:off x="3446377" y="9657088"/>
            <a:ext cx="720755" cy="1276241"/>
            <a:chOff x="0" y="0"/>
            <a:chExt cx="720754" cy="1276240"/>
          </a:xfrm>
        </p:grpSpPr>
        <p:grpSp>
          <p:nvGrpSpPr>
            <p:cNvPr id="484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82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83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485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4375286" y="9657088"/>
            <a:ext cx="720755" cy="1276241"/>
            <a:chOff x="0" y="0"/>
            <a:chExt cx="720754" cy="1276240"/>
          </a:xfrm>
        </p:grpSpPr>
        <p:grpSp>
          <p:nvGrpSpPr>
            <p:cNvPr id="489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8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88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490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96" name="Group"/>
          <p:cNvGrpSpPr/>
          <p:nvPr/>
        </p:nvGrpSpPr>
        <p:grpSpPr>
          <a:xfrm>
            <a:off x="5314932" y="9657089"/>
            <a:ext cx="720755" cy="1276241"/>
            <a:chOff x="0" y="0"/>
            <a:chExt cx="720754" cy="1276240"/>
          </a:xfrm>
        </p:grpSpPr>
        <p:grpSp>
          <p:nvGrpSpPr>
            <p:cNvPr id="494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92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93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495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01" name="Group"/>
          <p:cNvGrpSpPr/>
          <p:nvPr/>
        </p:nvGrpSpPr>
        <p:grpSpPr>
          <a:xfrm>
            <a:off x="6254577" y="9657089"/>
            <a:ext cx="720756" cy="1276241"/>
            <a:chOff x="0" y="0"/>
            <a:chExt cx="720754" cy="1276240"/>
          </a:xfrm>
        </p:grpSpPr>
        <p:grpSp>
          <p:nvGrpSpPr>
            <p:cNvPr id="499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9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98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500" name="4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522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8203" y="4240055"/>
            <a:ext cx="5205022" cy="674435"/>
          </a:xfrm>
          <a:prstGeom prst="rect">
            <a:avLst/>
          </a:prstGeom>
        </p:spPr>
      </p:pic>
      <p:grpSp>
        <p:nvGrpSpPr>
          <p:cNvPr id="505" name="Group"/>
          <p:cNvGrpSpPr/>
          <p:nvPr/>
        </p:nvGrpSpPr>
        <p:grpSpPr>
          <a:xfrm>
            <a:off x="2365068" y="3458833"/>
            <a:ext cx="720755" cy="729846"/>
            <a:chOff x="0" y="-9090"/>
            <a:chExt cx="720754" cy="729844"/>
          </a:xfrm>
        </p:grpSpPr>
        <p:sp>
          <p:nvSpPr>
            <p:cNvPr id="503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04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524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80545" y="4222570"/>
            <a:ext cx="4537909" cy="680747"/>
          </a:xfrm>
          <a:prstGeom prst="rect">
            <a:avLst/>
          </a:prstGeom>
        </p:spPr>
      </p:pic>
      <p:pic>
        <p:nvPicPr>
          <p:cNvPr id="526" name="Connection Line" descr="Connection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76720" y="4218044"/>
            <a:ext cx="3638851" cy="678640"/>
          </a:xfrm>
          <a:prstGeom prst="rect">
            <a:avLst/>
          </a:prstGeom>
        </p:spPr>
      </p:pic>
      <p:sp>
        <p:nvSpPr>
          <p:cNvPr id="508" name="Square"/>
          <p:cNvSpPr/>
          <p:nvPr/>
        </p:nvSpPr>
        <p:spPr>
          <a:xfrm>
            <a:off x="3293977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9" name="Square"/>
          <p:cNvSpPr/>
          <p:nvPr/>
        </p:nvSpPr>
        <p:spPr>
          <a:xfrm>
            <a:off x="5826704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0" name="Square"/>
          <p:cNvSpPr/>
          <p:nvPr/>
        </p:nvSpPr>
        <p:spPr>
          <a:xfrm>
            <a:off x="6755612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1" name="Square"/>
          <p:cNvSpPr/>
          <p:nvPr/>
        </p:nvSpPr>
        <p:spPr>
          <a:xfrm>
            <a:off x="7684521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2" name="Square"/>
          <p:cNvSpPr/>
          <p:nvPr/>
        </p:nvSpPr>
        <p:spPr>
          <a:xfrm>
            <a:off x="2365068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3" name="Rectangle"/>
          <p:cNvSpPr/>
          <p:nvPr/>
        </p:nvSpPr>
        <p:spPr>
          <a:xfrm>
            <a:off x="2354332" y="3458833"/>
            <a:ext cx="731491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2354331" y="3458833"/>
            <a:ext cx="731492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5" name="Square"/>
          <p:cNvSpPr/>
          <p:nvPr/>
        </p:nvSpPr>
        <p:spPr>
          <a:xfrm>
            <a:off x="7684521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6" name="Square"/>
          <p:cNvSpPr/>
          <p:nvPr/>
        </p:nvSpPr>
        <p:spPr>
          <a:xfrm>
            <a:off x="4222886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7" name="Square"/>
          <p:cNvSpPr/>
          <p:nvPr/>
        </p:nvSpPr>
        <p:spPr>
          <a:xfrm>
            <a:off x="7684521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6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Class="entr" nodeType="afterEffect" presetSubtype="16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00"/>
                            </p:stCondLst>
                            <p:childTnLst>
                              <p:par>
                                <p:cTn id="38" presetClass="entr" nodeType="afterEffect" presetSubtype="16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00"/>
                            </p:stCondLst>
                            <p:childTnLst>
                              <p:par>
                                <p:cTn id="43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Class="entr" nodeType="afterEffect" presetSubtype="32" presetID="4" grpId="10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5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95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Class="entr" nodeType="afterEffect" presetSubtype="32" presetID="4" grpId="14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50"/>
                            </p:stCondLst>
                            <p:childTnLst>
                              <p:par>
                                <p:cTn id="67" presetClass="entr" nodeType="afterEffect" presetSubtype="32" presetID="4" grpId="15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7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"/>
                            </p:stCondLst>
                            <p:childTnLst>
                              <p:par>
                                <p:cTn id="76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7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"/>
                            </p:stCondLst>
                            <p:childTnLst>
                              <p:par>
                                <p:cTn id="80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8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00"/>
                            </p:stCondLst>
                            <p:childTnLst>
                              <p:par>
                                <p:cTn id="84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6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00"/>
                            </p:stCondLst>
                            <p:childTnLst>
                              <p:par>
                                <p:cTn id="88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afterEffect" presetSubtype="0" presetID="35" grpId="2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4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mph" nodeType="withEffect" presetSubtype="0" presetID="35" grpId="2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mph" nodeType="after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00" dur="indefinite" fill="hold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04" dur="indefinite" fill="hold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8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mph" nodeType="afterEffect" presetID="9" grpId="2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12" dur="indefinite" fill="hold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"/>
                            </p:stCondLst>
                            <p:childTnLst>
                              <p:par>
                                <p:cTn id="114" presetClass="entr" nodeType="afterEffect" presetSubtype="16" presetID="23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path" nodeType="click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802 0.000000" origin="layout" pathEditMode="relative">
                                      <p:cBhvr>
                                        <p:cTn id="121" dur="6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"/>
                            </p:stCondLst>
                            <p:childTnLst>
                              <p:par>
                                <p:cTn id="123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8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"/>
                            </p:stCondLst>
                            <p:childTnLst>
                              <p:par>
                                <p:cTn id="127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900"/>
                            </p:stCondLst>
                            <p:childTnLst>
                              <p:par>
                                <p:cTn id="131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mph" nodeType="afterEffect" presetSubtype="0" presetID="35" grpId="3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4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mph" nodeType="withEffect" presetSubtype="0" presetID="35" grpId="3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4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mph" nodeType="afterEffect" presetID="9" grpId="3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43" dur="indefinite" fill="hold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mph" nodeType="withEffect" presetID="9" grpId="3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47" dur="indefinite" fill="hold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mph" nodeType="afterEffect" presetID="9" grpId="3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55" dur="indefinite" fill="hold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00"/>
                            </p:stCondLst>
                            <p:childTnLst>
                              <p:par>
                                <p:cTn id="157" presetClass="entr" nodeType="afterEffect" presetSubtype="16" presetID="23" grpId="3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802 0.000000 L 0.076042 0.000000" origin="layout" pathEditMode="relative">
                                      <p:cBhvr>
                                        <p:cTn id="164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8" dur="8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00"/>
                            </p:stCondLst>
                            <p:childTnLst>
                              <p:par>
                                <p:cTn id="170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300"/>
                            </p:stCondLst>
                            <p:childTnLst>
                              <p:par>
                                <p:cTn id="174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mph" nodeType="afterEffect" presetSubtype="0" presetID="35" grpId="4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4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mph" nodeType="withEffect" presetSubtype="0" presetID="35" grpId="44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4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Class="emph" nodeType="afterEffect" presetID="9" grpId="4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indefinite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86" dur="indefinite" fill="hold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Class="emph" nodeType="withEffect" presetID="9" grpId="4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0" dur="indefinite" fill="hold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4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Class="emph" nodeType="afterEffect" presetID="9" grpId="4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8" dur="indefinite" fill="hold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00"/>
                            </p:stCondLst>
                            <p:childTnLst>
                              <p:par>
                                <p:cTn id="200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path" nodeType="click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281 0.000000" origin="layout" pathEditMode="relative">
                                      <p:cBhvr>
                                        <p:cTn id="207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Class="entr" nodeType="afterEffect" presetID="9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1" dur="8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800"/>
                            </p:stCondLst>
                            <p:childTnLst>
                              <p:par>
                                <p:cTn id="213" presetClass="entr" nodeType="afterEffect" presetSubtype="32" presetID="4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5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300"/>
                            </p:stCondLst>
                            <p:childTnLst>
                              <p:par>
                                <p:cTn id="217" presetClass="entr" nodeType="afterEffect" presetSubtype="32" presetID="4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mph" nodeType="afterEffect" presetSubtype="0" presetID="35" grpId="54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4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Class="emph" nodeType="withEffect" presetSubtype="0" presetID="35" grpId="5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4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Class="emph" nodeType="afterEffect" presetID="9" grpId="5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indefinite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29" dur="indefinite" fill="hold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Class="emph" nodeType="withEffect" presetID="9" grpId="5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indefinite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3" dur="indefinite" fill="hold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Class="entr" nodeType="afterEffect" presetSubtype="32" presetID="4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Class="emph" nodeType="afterEffect" presetID="9" grpId="5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indefinite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1" dur="indefinite" fill="hold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00"/>
                            </p:stCondLst>
                            <p:childTnLst>
                              <p:par>
                                <p:cTn id="243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path" nodeType="clickEffect" presetSubtype="0" presetID="-1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281 0.000000 L 0.076042 0.000000" origin="layout" pathEditMode="relative">
                                      <p:cBhvr>
                                        <p:cTn id="250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Class="entr" nodeType="afterEffect" presetID="9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4" dur="8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800"/>
                            </p:stCondLst>
                            <p:childTnLst>
                              <p:par>
                                <p:cTn id="256" presetClass="entr" nodeType="afterEffect" presetSubtype="32" presetID="4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8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300"/>
                            </p:stCondLst>
                            <p:childTnLst>
                              <p:par>
                                <p:cTn id="260" presetClass="entr" nodeType="afterEffect" presetSubtype="32" presetID="4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2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Class="emph" nodeType="afterEffect" presetSubtype="0" presetID="35" grpId="6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4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emph" nodeType="withEffect" presetSubtype="0" presetID="35" grpId="6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8" dur="4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Class="emph" nodeType="afterEffect" presetID="9" grpId="6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indefinite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2" dur="indefinite" fill="hold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Class="emph" nodeType="withEffect" presetID="9" grpId="6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6" dur="indefinite" fill="hold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Class="entr" nodeType="afterEffect" presetSubtype="32" presetID="4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9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Class="emph" nodeType="afterEffect" presetID="9" grpId="7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84" dur="indefinite" fill="hold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700"/>
                            </p:stCondLst>
                            <p:childTnLst>
                              <p:par>
                                <p:cTn id="286" presetClass="entr" nodeType="afterEffect" presetSubtype="16" presetID="23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Class="entr" nodeType="clickEffect" presetSubtype="32" presetID="4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Class="entr" nodeType="afterEffect" presetSubtype="16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7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48"/>
      <p:bldP build="whole" bldLvl="1" animBg="1" rev="0" advAuto="0" spid="496" grpId="60"/>
      <p:bldP build="whole" bldLvl="1" animBg="1" rev="0" advAuto="0" spid="465" grpId="10"/>
      <p:bldP build="whole" bldLvl="1" animBg="1" rev="0" advAuto="0" spid="514" grpId="19"/>
      <p:bldP build="whole" bldLvl="1" animBg="1" rev="0" advAuto="0" spid="513" grpId="31"/>
      <p:bldP build="whole" bldLvl="1" animBg="1" rev="0" advAuto="0" spid="514" grpId="21"/>
      <p:bldP build="whole" bldLvl="1" animBg="1" rev="0" advAuto="0" spid="458" grpId="6"/>
      <p:bldP build="whole" bldLvl="1" animBg="1" rev="0" advAuto="0" spid="514" grpId="23"/>
      <p:bldP build="whole" bldLvl="1" animBg="1" rev="0" advAuto="0" spid="434" grpId="7"/>
      <p:bldP build="whole" bldLvl="1" animBg="1" rev="0" advAuto="0" spid="462" grpId="1"/>
      <p:bldP build="whole" bldLvl="1" animBg="1" rev="0" advAuto="0" spid="474" grpId="13"/>
      <p:bldP build="whole" bldLvl="1" animBg="1" rev="0" advAuto="0" spid="513" grpId="33"/>
      <p:bldP build="whole" bldLvl="1" animBg="1" rev="0" advAuto="0" spid="513" grpId="35"/>
      <p:bldP build="whole" bldLvl="1" animBg="1" rev="0" advAuto="0" spid="486" grpId="38"/>
      <p:bldP build="whole" bldLvl="1" animBg="1" rev="0" advAuto="0" spid="414" grpId="15"/>
      <p:bldP build="whole" bldLvl="1" animBg="1" rev="0" advAuto="0" spid="517" grpId="64"/>
      <p:bldP build="whole" bldLvl="1" animBg="1" rev="0" advAuto="0" spid="508" grpId="52"/>
      <p:bldP build="whole" bldLvl="1" animBg="1" rev="0" advAuto="0" spid="517" grpId="66"/>
      <p:bldP build="whole" bldLvl="1" animBg="1" rev="0" advAuto="0" spid="508" grpId="54"/>
      <p:bldP build="whole" bldLvl="1" animBg="1" rev="0" advAuto="0" spid="517" grpId="68"/>
      <p:bldP build="whole" bldLvl="1" animBg="1" rev="0" advAuto="0" spid="508" grpId="56"/>
      <p:bldP build="whole" bldLvl="1" animBg="1" rev="0" advAuto="0" spid="448" grpId="72"/>
      <p:bldP build="whole" bldLvl="1" animBg="1" rev="0" advAuto="0" spid="440" grpId="36"/>
      <p:bldP build="whole" bldLvl="1" animBg="1" rev="0" advAuto="0" spid="471" grpId="25"/>
      <p:bldP build="whole" bldLvl="1" animBg="1" rev="0" advAuto="0" spid="526" grpId="62"/>
      <p:bldP build="whole" bldLvl="1" animBg="1" rev="0" advAuto="0" spid="459" grpId="16"/>
      <p:bldP build="whole" bldLvl="1" animBg="1" rev="0" advAuto="0" spid="526" grpId="70"/>
      <p:bldP build="whole" bldLvl="1" animBg="1" rev="0" advAuto="0" spid="520" grpId="29"/>
      <p:bldP build="whole" bldLvl="1" animBg="1" rev="0" advAuto="0" spid="520" grpId="37"/>
      <p:bldP build="whole" bldLvl="1" animBg="1" rev="0" advAuto="0" spid="516" grpId="63"/>
      <p:bldP build="whole" bldLvl="1" animBg="1" rev="0" advAuto="0" spid="516" grpId="65"/>
      <p:bldP build="whole" bldLvl="1" animBg="1" rev="0" advAuto="0" spid="481" grpId="27"/>
      <p:bldP build="whole" bldLvl="1" animBg="1" rev="0" advAuto="0" spid="473" grpId="12"/>
      <p:bldP build="whole" bldLvl="1" animBg="1" rev="0" advAuto="0" spid="453" grpId="3"/>
      <p:bldP build="whole" bldLvl="1" animBg="1" rev="0" advAuto="0" spid="510" grpId="30"/>
      <p:bldP build="whole" bldLvl="1" animBg="1" rev="0" advAuto="0" spid="510" grpId="32"/>
      <p:bldP build="whole" bldLvl="1" animBg="1" rev="0" advAuto="0" spid="518" grpId="18"/>
      <p:bldP build="whole" bldLvl="1" animBg="1" rev="0" advAuto="0" spid="510" grpId="34"/>
      <p:bldP build="whole" bldLvl="1" animBg="1" rev="0" advAuto="0" spid="512" grpId="41"/>
      <p:bldP build="whole" bldLvl="1" animBg="1" rev="0" advAuto="0" spid="512" grpId="43"/>
      <p:bldP build="whole" bldLvl="1" animBg="1" rev="0" advAuto="0" spid="516" grpId="67"/>
      <p:bldP build="whole" bldLvl="1" animBg="1" rev="0" advAuto="0" spid="512" grpId="45"/>
      <p:bldP build="whole" bldLvl="1" animBg="1" rev="0" advAuto="0" spid="518" grpId="26"/>
      <p:bldP build="whole" bldLvl="1" animBg="1" rev="0" advAuto="0" spid="461" grpId="17"/>
      <p:bldP build="whole" bldLvl="1" animBg="1" rev="0" advAuto="0" spid="460" grpId="5"/>
      <p:bldP build="whole" bldLvl="1" animBg="1" rev="0" advAuto="0" spid="491" grpId="49"/>
      <p:bldP build="whole" bldLvl="1" animBg="1" rev="0" advAuto="0" spid="501" grpId="71"/>
      <p:bldP build="whole" bldLvl="1" animBg="1" rev="0" advAuto="0" spid="437" grpId="69"/>
      <p:bldP build="whole" bldLvl="1" animBg="1" rev="0" advAuto="0" spid="424" grpId="2"/>
      <p:bldP build="whole" bldLvl="1" animBg="1" rev="0" advAuto="0" spid="509" grpId="20"/>
      <p:bldP build="whole" bldLvl="1" animBg="1" rev="0" advAuto="0" spid="511" grpId="42"/>
      <p:bldP build="whole" bldLvl="1" animBg="1" rev="0" advAuto="0" spid="509" grpId="22"/>
      <p:bldP build="whole" bldLvl="1" animBg="1" rev="0" advAuto="0" spid="511" grpId="44"/>
      <p:bldP build="whole" bldLvl="1" animBg="1" rev="0" advAuto="0" spid="509" grpId="24"/>
      <p:bldP build="whole" bldLvl="1" animBg="1" rev="0" advAuto="0" spid="511" grpId="46"/>
      <p:bldP build="whole" bldLvl="1" animBg="1" rev="0" advAuto="0" spid="468" grpId="58"/>
      <p:bldP build="whole" bldLvl="1" animBg="1" rev="0" advAuto="0" spid="475" grpId="14"/>
      <p:bldP build="whole" bldLvl="1" animBg="1" rev="0" advAuto="0" spid="463" grpId="9"/>
      <p:bldP build="whole" bldLvl="1" animBg="1" rev="0" advAuto="0" spid="445" grpId="4"/>
      <p:bldP build="whole" bldLvl="1" animBg="1" rev="0" advAuto="0" spid="419" grpId="73"/>
      <p:bldP build="whole" bldLvl="1" animBg="1" rev="0" advAuto="0" spid="472" grpId="11"/>
      <p:bldP build="whole" bldLvl="1" animBg="1" rev="0" advAuto="0" spid="524" grpId="51"/>
      <p:bldP build="whole" bldLvl="1" animBg="1" rev="0" advAuto="0" spid="515" grpId="53"/>
      <p:bldP build="whole" bldLvl="1" animBg="1" rev="0" advAuto="0" spid="505" grpId="47"/>
      <p:bldP build="whole" bldLvl="1" animBg="1" rev="0" advAuto="0" spid="515" grpId="55"/>
      <p:bldP build="whole" bldLvl="1" animBg="1" rev="0" advAuto="0" spid="429" grpId="8"/>
      <p:bldP build="whole" bldLvl="1" animBg="1" rev="0" advAuto="0" spid="515" grpId="57"/>
      <p:bldP build="whole" bldLvl="1" animBg="1" rev="0" advAuto="0" spid="524" grpId="59"/>
      <p:bldP build="whole" bldLvl="1" animBg="1" rev="0" advAuto="0" spid="522" grpId="4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Line Shape" descr="Line Shap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1995" y="1313387"/>
            <a:ext cx="11662544" cy="11063827"/>
          </a:xfrm>
          <a:prstGeom prst="rect">
            <a:avLst/>
          </a:prstGeom>
        </p:spPr>
      </p:pic>
      <p:pic>
        <p:nvPicPr>
          <p:cNvPr id="531" name="Line Shape" descr="Line Shap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52521" y="1360288"/>
            <a:ext cx="10226992" cy="8707190"/>
          </a:xfrm>
          <a:prstGeom prst="rect">
            <a:avLst/>
          </a:prstGeom>
        </p:spPr>
      </p:pic>
      <p:pic>
        <p:nvPicPr>
          <p:cNvPr id="533" name="Line Shape" descr="Line Shap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88950" y="1434209"/>
            <a:ext cx="8854292" cy="6306762"/>
          </a:xfrm>
          <a:prstGeom prst="rect">
            <a:avLst/>
          </a:prstGeom>
        </p:spPr>
      </p:pic>
      <p:pic>
        <p:nvPicPr>
          <p:cNvPr id="535" name="Line Shape" descr="Line Shap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55206" y="1475497"/>
            <a:ext cx="7480851" cy="3999750"/>
          </a:xfrm>
          <a:prstGeom prst="rect">
            <a:avLst/>
          </a:prstGeom>
        </p:spPr>
      </p:pic>
      <p:sp>
        <p:nvSpPr>
          <p:cNvPr id="537" name="Rounded Rectangle"/>
          <p:cNvSpPr/>
          <p:nvPr/>
        </p:nvSpPr>
        <p:spPr>
          <a:xfrm>
            <a:off x="14237603" y="10589660"/>
            <a:ext cx="1076193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8" name="Rounded Rectangle"/>
          <p:cNvSpPr/>
          <p:nvPr/>
        </p:nvSpPr>
        <p:spPr>
          <a:xfrm>
            <a:off x="15674513" y="10589660"/>
            <a:ext cx="1076192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9" name="Rounded Rectangle"/>
          <p:cNvSpPr/>
          <p:nvPr/>
        </p:nvSpPr>
        <p:spPr>
          <a:xfrm>
            <a:off x="17846059" y="8334637"/>
            <a:ext cx="1076192" cy="1085327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0" name="Rounded Rectangle"/>
          <p:cNvSpPr/>
          <p:nvPr/>
        </p:nvSpPr>
        <p:spPr>
          <a:xfrm>
            <a:off x="12978494" y="8334637"/>
            <a:ext cx="1076192" cy="1085327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1" name="Rounded Rectangle"/>
          <p:cNvSpPr/>
          <p:nvPr/>
        </p:nvSpPr>
        <p:spPr>
          <a:xfrm>
            <a:off x="19265244" y="8334637"/>
            <a:ext cx="1974931" cy="1085327"/>
          </a:xfrm>
          <a:prstGeom prst="roundRect">
            <a:avLst>
              <a:gd name="adj" fmla="val 11182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2" name="Rounded Rectangle"/>
          <p:cNvSpPr/>
          <p:nvPr/>
        </p:nvSpPr>
        <p:spPr>
          <a:xfrm>
            <a:off x="14432263" y="8334637"/>
            <a:ext cx="1974931" cy="1085327"/>
          </a:xfrm>
          <a:prstGeom prst="roundRect">
            <a:avLst>
              <a:gd name="adj" fmla="val 11182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3" name="Rounded Rectangle"/>
          <p:cNvSpPr/>
          <p:nvPr/>
        </p:nvSpPr>
        <p:spPr>
          <a:xfrm>
            <a:off x="17422648" y="6060435"/>
            <a:ext cx="3014905" cy="1104506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4" name="Rounded Rectangle"/>
          <p:cNvSpPr/>
          <p:nvPr/>
        </p:nvSpPr>
        <p:spPr>
          <a:xfrm>
            <a:off x="13979447" y="3566438"/>
            <a:ext cx="5823106" cy="1104506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5" name="Rounded Rectangle"/>
          <p:cNvSpPr/>
          <p:nvPr/>
        </p:nvSpPr>
        <p:spPr>
          <a:xfrm>
            <a:off x="13344447" y="6060435"/>
            <a:ext cx="3014905" cy="1104506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548" name="Group"/>
          <p:cNvGrpSpPr/>
          <p:nvPr/>
        </p:nvGrpSpPr>
        <p:grpSpPr>
          <a:xfrm>
            <a:off x="14197614" y="3758313"/>
            <a:ext cx="720755" cy="720755"/>
            <a:chOff x="0" y="0"/>
            <a:chExt cx="720754" cy="720754"/>
          </a:xfrm>
        </p:grpSpPr>
        <p:sp>
          <p:nvSpPr>
            <p:cNvPr id="54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47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13562614" y="6252311"/>
            <a:ext cx="720755" cy="720755"/>
            <a:chOff x="0" y="0"/>
            <a:chExt cx="720754" cy="720754"/>
          </a:xfrm>
        </p:grpSpPr>
        <p:sp>
          <p:nvSpPr>
            <p:cNvPr id="54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4491523" y="6252311"/>
            <a:ext cx="720755" cy="720755"/>
            <a:chOff x="0" y="0"/>
            <a:chExt cx="720754" cy="720754"/>
          </a:xfrm>
        </p:grpSpPr>
        <p:sp>
          <p:nvSpPr>
            <p:cNvPr id="55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3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15420432" y="6252311"/>
            <a:ext cx="720755" cy="720755"/>
            <a:chOff x="0" y="0"/>
            <a:chExt cx="720754" cy="720754"/>
          </a:xfrm>
        </p:grpSpPr>
        <p:sp>
          <p:nvSpPr>
            <p:cNvPr id="55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60" name="Group"/>
          <p:cNvGrpSpPr/>
          <p:nvPr/>
        </p:nvGrpSpPr>
        <p:grpSpPr>
          <a:xfrm>
            <a:off x="17630077" y="6252311"/>
            <a:ext cx="720755" cy="720755"/>
            <a:chOff x="0" y="0"/>
            <a:chExt cx="720754" cy="720754"/>
          </a:xfrm>
        </p:grpSpPr>
        <p:sp>
          <p:nvSpPr>
            <p:cNvPr id="55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9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63" name="Group"/>
          <p:cNvGrpSpPr/>
          <p:nvPr/>
        </p:nvGrpSpPr>
        <p:grpSpPr>
          <a:xfrm>
            <a:off x="18569723" y="6252311"/>
            <a:ext cx="720756" cy="720755"/>
            <a:chOff x="0" y="0"/>
            <a:chExt cx="720754" cy="720754"/>
          </a:xfrm>
        </p:grpSpPr>
        <p:sp>
          <p:nvSpPr>
            <p:cNvPr id="56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62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19498633" y="6252311"/>
            <a:ext cx="720755" cy="720755"/>
            <a:chOff x="0" y="0"/>
            <a:chExt cx="720754" cy="720754"/>
          </a:xfrm>
        </p:grpSpPr>
        <p:sp>
          <p:nvSpPr>
            <p:cNvPr id="56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65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69" name="Group"/>
          <p:cNvGrpSpPr/>
          <p:nvPr/>
        </p:nvGrpSpPr>
        <p:grpSpPr>
          <a:xfrm>
            <a:off x="13156214" y="8516922"/>
            <a:ext cx="720755" cy="720755"/>
            <a:chOff x="0" y="0"/>
            <a:chExt cx="720754" cy="720754"/>
          </a:xfrm>
        </p:grpSpPr>
        <p:sp>
          <p:nvSpPr>
            <p:cNvPr id="56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68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72" name="Group"/>
          <p:cNvGrpSpPr/>
          <p:nvPr/>
        </p:nvGrpSpPr>
        <p:grpSpPr>
          <a:xfrm>
            <a:off x="14593123" y="8516922"/>
            <a:ext cx="720755" cy="720755"/>
            <a:chOff x="0" y="0"/>
            <a:chExt cx="720754" cy="720754"/>
          </a:xfrm>
        </p:grpSpPr>
        <p:sp>
          <p:nvSpPr>
            <p:cNvPr id="57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71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75" name="Group"/>
          <p:cNvGrpSpPr/>
          <p:nvPr/>
        </p:nvGrpSpPr>
        <p:grpSpPr>
          <a:xfrm>
            <a:off x="15522032" y="8516922"/>
            <a:ext cx="720755" cy="720755"/>
            <a:chOff x="0" y="0"/>
            <a:chExt cx="720754" cy="720754"/>
          </a:xfrm>
        </p:grpSpPr>
        <p:sp>
          <p:nvSpPr>
            <p:cNvPr id="57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74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78" name="Group"/>
          <p:cNvGrpSpPr/>
          <p:nvPr/>
        </p:nvGrpSpPr>
        <p:grpSpPr>
          <a:xfrm>
            <a:off x="19434573" y="8516922"/>
            <a:ext cx="720755" cy="720755"/>
            <a:chOff x="0" y="0"/>
            <a:chExt cx="720754" cy="720754"/>
          </a:xfrm>
        </p:grpSpPr>
        <p:sp>
          <p:nvSpPr>
            <p:cNvPr id="57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77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20374219" y="8516922"/>
            <a:ext cx="720756" cy="720755"/>
            <a:chOff x="0" y="0"/>
            <a:chExt cx="720754" cy="720754"/>
          </a:xfrm>
        </p:grpSpPr>
        <p:sp>
          <p:nvSpPr>
            <p:cNvPr id="57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0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84" name="Group"/>
          <p:cNvGrpSpPr/>
          <p:nvPr/>
        </p:nvGrpSpPr>
        <p:grpSpPr>
          <a:xfrm>
            <a:off x="18023777" y="8516922"/>
            <a:ext cx="720755" cy="720755"/>
            <a:chOff x="0" y="0"/>
            <a:chExt cx="720754" cy="720754"/>
          </a:xfrm>
        </p:grpSpPr>
        <p:sp>
          <p:nvSpPr>
            <p:cNvPr id="58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3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87" name="Group"/>
          <p:cNvGrpSpPr/>
          <p:nvPr/>
        </p:nvGrpSpPr>
        <p:grpSpPr>
          <a:xfrm>
            <a:off x="14415323" y="10762355"/>
            <a:ext cx="720755" cy="720755"/>
            <a:chOff x="0" y="0"/>
            <a:chExt cx="720754" cy="720754"/>
          </a:xfrm>
        </p:grpSpPr>
        <p:sp>
          <p:nvSpPr>
            <p:cNvPr id="58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6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90" name="Group"/>
          <p:cNvGrpSpPr/>
          <p:nvPr/>
        </p:nvGrpSpPr>
        <p:grpSpPr>
          <a:xfrm>
            <a:off x="15852232" y="10762355"/>
            <a:ext cx="720755" cy="720755"/>
            <a:chOff x="0" y="0"/>
            <a:chExt cx="720754" cy="720754"/>
          </a:xfrm>
        </p:grpSpPr>
        <p:sp>
          <p:nvSpPr>
            <p:cNvPr id="58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9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93" name="Group"/>
          <p:cNvGrpSpPr/>
          <p:nvPr/>
        </p:nvGrpSpPr>
        <p:grpSpPr>
          <a:xfrm>
            <a:off x="15116244" y="3758313"/>
            <a:ext cx="720755" cy="720755"/>
            <a:chOff x="0" y="0"/>
            <a:chExt cx="720754" cy="720754"/>
          </a:xfrm>
        </p:grpSpPr>
        <p:sp>
          <p:nvSpPr>
            <p:cNvPr id="59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92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96" name="Group"/>
          <p:cNvGrpSpPr/>
          <p:nvPr/>
        </p:nvGrpSpPr>
        <p:grpSpPr>
          <a:xfrm>
            <a:off x="16034808" y="3758313"/>
            <a:ext cx="720756" cy="720755"/>
            <a:chOff x="0" y="0"/>
            <a:chExt cx="720754" cy="720754"/>
          </a:xfrm>
        </p:grpSpPr>
        <p:sp>
          <p:nvSpPr>
            <p:cNvPr id="59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95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99" name="Group"/>
          <p:cNvGrpSpPr/>
          <p:nvPr/>
        </p:nvGrpSpPr>
        <p:grpSpPr>
          <a:xfrm>
            <a:off x="16953372" y="3758313"/>
            <a:ext cx="720756" cy="720755"/>
            <a:chOff x="0" y="0"/>
            <a:chExt cx="720754" cy="720754"/>
          </a:xfrm>
        </p:grpSpPr>
        <p:sp>
          <p:nvSpPr>
            <p:cNvPr id="59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98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17871937" y="3758313"/>
            <a:ext cx="720755" cy="720755"/>
            <a:chOff x="0" y="0"/>
            <a:chExt cx="720754" cy="720754"/>
          </a:xfrm>
        </p:grpSpPr>
        <p:sp>
          <p:nvSpPr>
            <p:cNvPr id="60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01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18790501" y="3758313"/>
            <a:ext cx="720755" cy="720755"/>
            <a:chOff x="0" y="0"/>
            <a:chExt cx="720754" cy="720754"/>
          </a:xfrm>
        </p:grpSpPr>
        <p:sp>
          <p:nvSpPr>
            <p:cNvPr id="60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04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06" name="Rounded Rectangle"/>
          <p:cNvSpPr/>
          <p:nvPr/>
        </p:nvSpPr>
        <p:spPr>
          <a:xfrm>
            <a:off x="19099147" y="10589660"/>
            <a:ext cx="1076192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7" name="Rounded Rectangle"/>
          <p:cNvSpPr/>
          <p:nvPr/>
        </p:nvSpPr>
        <p:spPr>
          <a:xfrm>
            <a:off x="20536056" y="10589660"/>
            <a:ext cx="1076192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610" name="Group"/>
          <p:cNvGrpSpPr/>
          <p:nvPr/>
        </p:nvGrpSpPr>
        <p:grpSpPr>
          <a:xfrm>
            <a:off x="19276865" y="10762355"/>
            <a:ext cx="720755" cy="720755"/>
            <a:chOff x="0" y="0"/>
            <a:chExt cx="720754" cy="720754"/>
          </a:xfrm>
        </p:grpSpPr>
        <p:sp>
          <p:nvSpPr>
            <p:cNvPr id="60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09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13" name="Group"/>
          <p:cNvGrpSpPr/>
          <p:nvPr/>
        </p:nvGrpSpPr>
        <p:grpSpPr>
          <a:xfrm>
            <a:off x="20713774" y="10762355"/>
            <a:ext cx="720755" cy="720755"/>
            <a:chOff x="0" y="0"/>
            <a:chExt cx="720754" cy="720754"/>
          </a:xfrm>
        </p:grpSpPr>
        <p:sp>
          <p:nvSpPr>
            <p:cNvPr id="61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12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14" name="Line"/>
          <p:cNvSpPr/>
          <p:nvPr/>
        </p:nvSpPr>
        <p:spPr>
          <a:xfrm flipV="1">
            <a:off x="10668073" y="1375923"/>
            <a:ext cx="1" cy="11474609"/>
          </a:xfrm>
          <a:prstGeom prst="line">
            <a:avLst/>
          </a:prstGeom>
          <a:ln w="165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5" name="sort([]int{6,2,1,3,5,4})"/>
          <p:cNvSpPr txBox="1"/>
          <p:nvPr/>
        </p:nvSpPr>
        <p:spPr>
          <a:xfrm>
            <a:off x="1270000" y="3788491"/>
            <a:ext cx="635347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16" name="sort([]int{6,2,1})"/>
          <p:cNvSpPr txBox="1"/>
          <p:nvPr/>
        </p:nvSpPr>
        <p:spPr>
          <a:xfrm>
            <a:off x="1299222" y="4423491"/>
            <a:ext cx="47936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})</a:t>
            </a:r>
          </a:p>
        </p:txBody>
      </p:sp>
      <p:sp>
        <p:nvSpPr>
          <p:cNvPr id="617" name="sort([]int{3,5,4})"/>
          <p:cNvSpPr txBox="1"/>
          <p:nvPr/>
        </p:nvSpPr>
        <p:spPr>
          <a:xfrm>
            <a:off x="1299222" y="7745032"/>
            <a:ext cx="47936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18" name="sort([]int{2,1})"/>
          <p:cNvSpPr txBox="1"/>
          <p:nvPr/>
        </p:nvSpPr>
        <p:spPr>
          <a:xfrm>
            <a:off x="1299222" y="5064926"/>
            <a:ext cx="42737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})</a:t>
            </a:r>
          </a:p>
        </p:txBody>
      </p:sp>
      <p:sp>
        <p:nvSpPr>
          <p:cNvPr id="619" name="sort([]int{5,4})"/>
          <p:cNvSpPr txBox="1"/>
          <p:nvPr/>
        </p:nvSpPr>
        <p:spPr>
          <a:xfrm>
            <a:off x="1299222" y="8373361"/>
            <a:ext cx="42737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20" name="merge([]int{5}, []int{4})"/>
          <p:cNvSpPr txBox="1"/>
          <p:nvPr/>
        </p:nvSpPr>
        <p:spPr>
          <a:xfrm>
            <a:off x="1299222" y="9389361"/>
            <a:ext cx="66134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21" name="merge([]int{2}, []int{1})"/>
          <p:cNvSpPr txBox="1"/>
          <p:nvPr/>
        </p:nvSpPr>
        <p:spPr>
          <a:xfrm>
            <a:off x="1299222" y="6080926"/>
            <a:ext cx="66134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})</a:t>
            </a:r>
          </a:p>
        </p:txBody>
      </p:sp>
      <p:sp>
        <p:nvSpPr>
          <p:cNvPr id="622" name="merge([]int{6}, []int{1,2})"/>
          <p:cNvSpPr txBox="1"/>
          <p:nvPr/>
        </p:nvSpPr>
        <p:spPr>
          <a:xfrm>
            <a:off x="1299222" y="6715926"/>
            <a:ext cx="713337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})</a:t>
            </a:r>
          </a:p>
        </p:txBody>
      </p:sp>
      <p:sp>
        <p:nvSpPr>
          <p:cNvPr id="623" name="merge([]int{3}, []int{4,5})"/>
          <p:cNvSpPr txBox="1"/>
          <p:nvPr/>
        </p:nvSpPr>
        <p:spPr>
          <a:xfrm>
            <a:off x="1263966" y="10033000"/>
            <a:ext cx="713337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})</a:t>
            </a:r>
          </a:p>
        </p:txBody>
      </p:sp>
      <p:sp>
        <p:nvSpPr>
          <p:cNvPr id="624" name="merge([]int{1,2,6}, []int{3,4,5})"/>
          <p:cNvSpPr txBox="1"/>
          <p:nvPr/>
        </p:nvSpPr>
        <p:spPr>
          <a:xfrm>
            <a:off x="1263966" y="10660426"/>
            <a:ext cx="86931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})</a:t>
            </a:r>
          </a:p>
        </p:txBody>
      </p:sp>
      <p:sp>
        <p:nvSpPr>
          <p:cNvPr id="625" name="sort"/>
          <p:cNvSpPr txBox="1"/>
          <p:nvPr/>
        </p:nvSpPr>
        <p:spPr>
          <a:xfrm>
            <a:off x="16470662" y="3068431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626" name="6, 2, 1, 3, 5, 4"/>
          <p:cNvSpPr txBox="1"/>
          <p:nvPr/>
        </p:nvSpPr>
        <p:spPr>
          <a:xfrm>
            <a:off x="14754125" y="3793267"/>
            <a:ext cx="42737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6, 2, 1, 3, 5, 4</a:t>
            </a:r>
          </a:p>
        </p:txBody>
      </p:sp>
      <p:sp>
        <p:nvSpPr>
          <p:cNvPr id="627" name="6, 2, 1"/>
          <p:cNvSpPr txBox="1"/>
          <p:nvPr/>
        </p:nvSpPr>
        <p:spPr>
          <a:xfrm>
            <a:off x="13884870" y="6262327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6, 2, 1</a:t>
            </a:r>
          </a:p>
        </p:txBody>
      </p:sp>
      <p:sp>
        <p:nvSpPr>
          <p:cNvPr id="628" name="3, 5, 4"/>
          <p:cNvSpPr txBox="1"/>
          <p:nvPr/>
        </p:nvSpPr>
        <p:spPr>
          <a:xfrm>
            <a:off x="17963070" y="6262327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3, 5, 4</a:t>
            </a:r>
          </a:p>
        </p:txBody>
      </p:sp>
      <p:sp>
        <p:nvSpPr>
          <p:cNvPr id="629" name="2, 1"/>
          <p:cNvSpPr txBox="1"/>
          <p:nvPr/>
        </p:nvSpPr>
        <p:spPr>
          <a:xfrm>
            <a:off x="14842647" y="8496299"/>
            <a:ext cx="115416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2, 1</a:t>
            </a:r>
          </a:p>
        </p:txBody>
      </p:sp>
      <p:sp>
        <p:nvSpPr>
          <p:cNvPr id="630" name="5, 4"/>
          <p:cNvSpPr txBox="1"/>
          <p:nvPr/>
        </p:nvSpPr>
        <p:spPr>
          <a:xfrm>
            <a:off x="19675628" y="8496299"/>
            <a:ext cx="115416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5, 4</a:t>
            </a:r>
          </a:p>
        </p:txBody>
      </p:sp>
      <p:sp>
        <p:nvSpPr>
          <p:cNvPr id="631" name="Line"/>
          <p:cNvSpPr/>
          <p:nvPr/>
        </p:nvSpPr>
        <p:spPr>
          <a:xfrm flipV="1">
            <a:off x="16968734" y="3569045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2" name="Line"/>
          <p:cNvSpPr/>
          <p:nvPr/>
        </p:nvSpPr>
        <p:spPr>
          <a:xfrm flipV="1">
            <a:off x="14525280" y="6072615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3" name="Line"/>
          <p:cNvSpPr/>
          <p:nvPr/>
        </p:nvSpPr>
        <p:spPr>
          <a:xfrm flipV="1">
            <a:off x="15497044" y="8337619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4" name="Line"/>
          <p:cNvSpPr/>
          <p:nvPr/>
        </p:nvSpPr>
        <p:spPr>
          <a:xfrm flipV="1">
            <a:off x="18631803" y="6060435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5" name="Line"/>
          <p:cNvSpPr/>
          <p:nvPr/>
        </p:nvSpPr>
        <p:spPr>
          <a:xfrm flipV="1">
            <a:off x="20328909" y="8327160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6" name="Rectangle"/>
          <p:cNvSpPr/>
          <p:nvPr/>
        </p:nvSpPr>
        <p:spPr>
          <a:xfrm>
            <a:off x="13174209" y="4983754"/>
            <a:ext cx="7248719" cy="822745"/>
          </a:xfrm>
          <a:prstGeom prst="rect">
            <a:avLst/>
          </a:prstGeom>
          <a:solidFill>
            <a:srgbClr val="0D0D0D">
              <a:alpha val="9002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7" name="Rectangle"/>
          <p:cNvSpPr/>
          <p:nvPr/>
        </p:nvSpPr>
        <p:spPr>
          <a:xfrm>
            <a:off x="12705098" y="7286201"/>
            <a:ext cx="8621995" cy="822745"/>
          </a:xfrm>
          <a:prstGeom prst="rect">
            <a:avLst/>
          </a:prstGeom>
          <a:solidFill>
            <a:srgbClr val="0D0D0D">
              <a:alpha val="9002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8" name="Rectangle"/>
          <p:cNvSpPr/>
          <p:nvPr/>
        </p:nvSpPr>
        <p:spPr>
          <a:xfrm>
            <a:off x="12272845" y="9593348"/>
            <a:ext cx="9986342" cy="822744"/>
          </a:xfrm>
          <a:prstGeom prst="rect">
            <a:avLst/>
          </a:prstGeom>
          <a:solidFill>
            <a:srgbClr val="0D0D0D">
              <a:alpha val="9002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639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199060">
            <a:off x="14818902" y="5065147"/>
            <a:ext cx="2152317" cy="218396"/>
          </a:xfrm>
          <a:prstGeom prst="rect">
            <a:avLst/>
          </a:prstGeom>
        </p:spPr>
      </p:pic>
      <p:pic>
        <p:nvPicPr>
          <p:cNvPr id="64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2179446">
            <a:off x="16851936" y="5061547"/>
            <a:ext cx="2168220" cy="218396"/>
          </a:xfrm>
          <a:prstGeom prst="rect">
            <a:avLst/>
          </a:prstGeom>
        </p:spPr>
      </p:pic>
      <p:pic>
        <p:nvPicPr>
          <p:cNvPr id="643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770350" y="4753691"/>
            <a:ext cx="419100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sort"/>
          <p:cNvSpPr txBox="1"/>
          <p:nvPr/>
        </p:nvSpPr>
        <p:spPr>
          <a:xfrm>
            <a:off x="14504199" y="5597921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645" name="merge"/>
          <p:cNvSpPr txBox="1"/>
          <p:nvPr/>
        </p:nvSpPr>
        <p:spPr>
          <a:xfrm>
            <a:off x="16470662" y="5344720"/>
            <a:ext cx="84067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46" name="sort"/>
          <p:cNvSpPr txBox="1"/>
          <p:nvPr/>
        </p:nvSpPr>
        <p:spPr>
          <a:xfrm>
            <a:off x="18582400" y="5597921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pic>
        <p:nvPicPr>
          <p:cNvPr id="647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2576591">
            <a:off x="18938825" y="7470704"/>
            <a:ext cx="1372790" cy="218396"/>
          </a:xfrm>
          <a:prstGeom prst="rect">
            <a:avLst/>
          </a:prstGeom>
        </p:spPr>
      </p:pic>
      <p:pic>
        <p:nvPicPr>
          <p:cNvPr id="649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044174">
            <a:off x="18115597" y="7623993"/>
            <a:ext cx="1163586" cy="218396"/>
          </a:xfrm>
          <a:prstGeom prst="rect">
            <a:avLst/>
          </a:prstGeom>
        </p:spPr>
      </p:pic>
      <p:pic>
        <p:nvPicPr>
          <p:cNvPr id="651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3500000">
            <a:off x="14669450" y="7473301"/>
            <a:ext cx="992813" cy="218396"/>
          </a:xfrm>
          <a:prstGeom prst="rect">
            <a:avLst/>
          </a:prstGeom>
        </p:spPr>
      </p:pic>
      <p:pic>
        <p:nvPicPr>
          <p:cNvPr id="653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9398464">
            <a:off x="13369146" y="7597749"/>
            <a:ext cx="1563348" cy="218396"/>
          </a:xfrm>
          <a:prstGeom prst="rect">
            <a:avLst/>
          </a:prstGeom>
        </p:spPr>
      </p:pic>
      <p:sp>
        <p:nvSpPr>
          <p:cNvPr id="655" name="merge"/>
          <p:cNvSpPr txBox="1"/>
          <p:nvPr/>
        </p:nvSpPr>
        <p:spPr>
          <a:xfrm>
            <a:off x="14195446" y="7788973"/>
            <a:ext cx="8406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56" name="merge"/>
          <p:cNvSpPr txBox="1"/>
          <p:nvPr/>
        </p:nvSpPr>
        <p:spPr>
          <a:xfrm>
            <a:off x="18730541" y="7788973"/>
            <a:ext cx="84067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57" name="sort"/>
          <p:cNvSpPr txBox="1"/>
          <p:nvPr/>
        </p:nvSpPr>
        <p:spPr>
          <a:xfrm>
            <a:off x="15072028" y="7893210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658" name="sort"/>
          <p:cNvSpPr txBox="1"/>
          <p:nvPr/>
        </p:nvSpPr>
        <p:spPr>
          <a:xfrm>
            <a:off x="19905009" y="7893210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pic>
        <p:nvPicPr>
          <p:cNvPr id="659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315730" y="7183417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422253" y="7159338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4390330">
            <a:off x="15149355" y="9883213"/>
            <a:ext cx="1170458" cy="218396"/>
          </a:xfrm>
          <a:prstGeom prst="rect">
            <a:avLst/>
          </a:prstGeom>
        </p:spPr>
      </p:pic>
      <p:pic>
        <p:nvPicPr>
          <p:cNvPr id="663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044174">
            <a:off x="14518225" y="9878925"/>
            <a:ext cx="1163586" cy="218396"/>
          </a:xfrm>
          <a:prstGeom prst="rect">
            <a:avLst/>
          </a:prstGeom>
        </p:spPr>
      </p:pic>
      <p:pic>
        <p:nvPicPr>
          <p:cNvPr id="665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4390330">
            <a:off x="20010897" y="9883213"/>
            <a:ext cx="1170458" cy="218396"/>
          </a:xfrm>
          <a:prstGeom prst="rect">
            <a:avLst/>
          </a:prstGeom>
        </p:spPr>
      </p:pic>
      <p:pic>
        <p:nvPicPr>
          <p:cNvPr id="667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044174">
            <a:off x="19379767" y="9878925"/>
            <a:ext cx="1163586" cy="218396"/>
          </a:xfrm>
          <a:prstGeom prst="rect">
            <a:avLst/>
          </a:prstGeom>
        </p:spPr>
      </p:pic>
      <p:sp>
        <p:nvSpPr>
          <p:cNvPr id="669" name="merge"/>
          <p:cNvSpPr txBox="1"/>
          <p:nvPr/>
        </p:nvSpPr>
        <p:spPr>
          <a:xfrm>
            <a:off x="19832372" y="10072297"/>
            <a:ext cx="8406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70" name="merge"/>
          <p:cNvSpPr txBox="1"/>
          <p:nvPr/>
        </p:nvSpPr>
        <p:spPr>
          <a:xfrm>
            <a:off x="14999391" y="10072297"/>
            <a:ext cx="8406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pic>
        <p:nvPicPr>
          <p:cNvPr id="671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287494" y="9436523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119359" y="9426064"/>
            <a:ext cx="4191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sort(A)"/>
          <p:cNvSpPr txBox="1"/>
          <p:nvPr/>
        </p:nvSpPr>
        <p:spPr>
          <a:xfrm rot="16200000">
            <a:off x="19123037" y="3929152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A</a:t>
            </a:r>
            <a:r>
              <a:t>)</a:t>
            </a:r>
          </a:p>
        </p:txBody>
      </p:sp>
      <p:sp>
        <p:nvSpPr>
          <p:cNvPr id="674" name="merge(sort(L), sort(R))"/>
          <p:cNvSpPr txBox="1"/>
          <p:nvPr/>
        </p:nvSpPr>
        <p:spPr>
          <a:xfrm rot="16200000">
            <a:off x="18804241" y="6426809"/>
            <a:ext cx="60935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F9EF8"/>
                </a:solidFill>
              </a:rPr>
              <a:t>merge</a:t>
            </a:r>
            <a:r>
              <a:t>(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), 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))</a:t>
            </a:r>
          </a:p>
        </p:txBody>
      </p:sp>
      <p:sp>
        <p:nvSpPr>
          <p:cNvPr id="675" name="merge(L, R)"/>
          <p:cNvSpPr txBox="1"/>
          <p:nvPr/>
        </p:nvSpPr>
        <p:spPr>
          <a:xfrm rot="16200000">
            <a:off x="21362477" y="10259902"/>
            <a:ext cx="297392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 b="1">
                <a:solidFill>
                  <a:srgbClr val="8F9EF8"/>
                </a:solidFill>
              </a:rPr>
              <a:t>merge</a:t>
            </a:r>
            <a:r>
              <a:t>(</a:t>
            </a:r>
            <a:r>
              <a:rPr b="1"/>
              <a:t>L</a:t>
            </a:r>
            <a:r>
              <a:t>, </a:t>
            </a:r>
            <a:r>
              <a:rPr b="1"/>
              <a:t>R</a:t>
            </a:r>
            <a:r>
              <a:t>)</a:t>
            </a:r>
          </a:p>
        </p:txBody>
      </p:sp>
      <p:sp>
        <p:nvSpPr>
          <p:cNvPr id="676" name="merge(sort(L), sort(R))"/>
          <p:cNvSpPr txBox="1"/>
          <p:nvPr/>
        </p:nvSpPr>
        <p:spPr>
          <a:xfrm rot="16200000">
            <a:off x="17824871" y="4142371"/>
            <a:ext cx="60935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F9EF8"/>
                </a:solidFill>
              </a:rPr>
              <a:t>merge</a:t>
            </a:r>
            <a:r>
              <a:t>(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), 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))</a:t>
            </a:r>
          </a:p>
        </p:txBody>
      </p:sp>
      <p:sp>
        <p:nvSpPr>
          <p:cNvPr id="677" name="sort(L)"/>
          <p:cNvSpPr txBox="1"/>
          <p:nvPr/>
        </p:nvSpPr>
        <p:spPr>
          <a:xfrm rot="16200000">
            <a:off x="19902825" y="4655982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</a:t>
            </a:r>
          </a:p>
        </p:txBody>
      </p:sp>
      <p:sp>
        <p:nvSpPr>
          <p:cNvPr id="678" name="sort(R)"/>
          <p:cNvSpPr txBox="1"/>
          <p:nvPr/>
        </p:nvSpPr>
        <p:spPr>
          <a:xfrm rot="16200000">
            <a:off x="19902825" y="2328952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</a:t>
            </a:r>
          </a:p>
        </p:txBody>
      </p:sp>
      <p:sp>
        <p:nvSpPr>
          <p:cNvPr id="679" name="sort(L)"/>
          <p:cNvSpPr txBox="1"/>
          <p:nvPr/>
        </p:nvSpPr>
        <p:spPr>
          <a:xfrm rot="16200000">
            <a:off x="20883965" y="6943536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</a:t>
            </a:r>
          </a:p>
        </p:txBody>
      </p:sp>
      <p:sp>
        <p:nvSpPr>
          <p:cNvPr id="680" name="sort(R)"/>
          <p:cNvSpPr txBox="1"/>
          <p:nvPr/>
        </p:nvSpPr>
        <p:spPr>
          <a:xfrm rot="16200000">
            <a:off x="20883965" y="4616506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</a:t>
            </a:r>
          </a:p>
        </p:txBody>
      </p:sp>
      <p:sp>
        <p:nvSpPr>
          <p:cNvPr id="681" name="A := []int{6,2,1,3,5,4})"/>
          <p:cNvSpPr txBox="1"/>
          <p:nvPr/>
        </p:nvSpPr>
        <p:spPr>
          <a:xfrm>
            <a:off x="1270000" y="1871752"/>
            <a:ext cx="800501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t>A := 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82" name="merge"/>
          <p:cNvSpPr txBox="1"/>
          <p:nvPr/>
        </p:nvSpPr>
        <p:spPr>
          <a:xfrm rot="16200000">
            <a:off x="21140892" y="8762970"/>
            <a:ext cx="14141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8F9FF8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>
              <a:defRPr b="0"/>
            </a:pPr>
            <a:r>
              <a:rPr b="1"/>
              <a:t>merge</a:t>
            </a:r>
          </a:p>
        </p:txBody>
      </p:sp>
      <p:sp>
        <p:nvSpPr>
          <p:cNvPr id="683" name="merge"/>
          <p:cNvSpPr txBox="1"/>
          <p:nvPr/>
        </p:nvSpPr>
        <p:spPr>
          <a:xfrm rot="16200000">
            <a:off x="20164561" y="6484333"/>
            <a:ext cx="14141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8F9FF8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>
              <a:defRPr b="0"/>
            </a:pPr>
            <a:r>
              <a:rPr b="1"/>
              <a:t>merge</a:t>
            </a:r>
          </a:p>
        </p:txBody>
      </p:sp>
      <p:sp>
        <p:nvSpPr>
          <p:cNvPr id="684" name="sort(L)"/>
          <p:cNvSpPr txBox="1"/>
          <p:nvPr/>
        </p:nvSpPr>
        <p:spPr>
          <a:xfrm rot="16200000">
            <a:off x="20883965" y="6943536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5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6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5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350"/>
                            </p:stCondLst>
                            <p:childTnLst>
                              <p:par>
                                <p:cTn id="31" presetClass="entr" nodeType="afterEffect" presetSubtype="16" presetID="23" grpId="7" fill="hold">
                                  <p:stCondLst>
                                    <p:cond delay="9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5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ID="9" grpId="12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7" dur="indefinite" fill="hold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"/>
                            </p:stCondLst>
                            <p:childTnLst>
                              <p:par>
                                <p:cTn id="63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00"/>
                            </p:stCondLst>
                            <p:childTnLst>
                              <p:par>
                                <p:cTn id="68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6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00"/>
                            </p:stCondLst>
                            <p:childTnLst>
                              <p:par>
                                <p:cTn id="72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00"/>
                            </p:stCondLst>
                            <p:childTnLst>
                              <p:par>
                                <p:cTn id="76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6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2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"/>
                            </p:stCondLst>
                            <p:childTnLst>
                              <p:par>
                                <p:cTn id="87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mph" nodeType="withEffect" presetSubtype="0" presetID="35" grpId="2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8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"/>
                            </p:stCondLst>
                            <p:childTnLst>
                              <p:par>
                                <p:cTn id="94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6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"/>
                            </p:stCondLst>
                            <p:childTnLst>
                              <p:par>
                                <p:cTn id="99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00"/>
                            </p:stCondLst>
                            <p:childTnLst>
                              <p:par>
                                <p:cTn id="103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5" dur="7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mph" nodeType="withEffect" presetID="9" grpId="25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indefinite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09" dur="indefinite" fill="hold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1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3" dur="7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15" presetClass="entr" nodeType="afterEffect" presetSubtype="8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8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600"/>
                            </p:stCondLst>
                            <p:childTnLst>
                              <p:par>
                                <p:cTn id="120" presetClass="entr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2" dur="6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00"/>
                            </p:stCondLst>
                            <p:childTnLst>
                              <p:par>
                                <p:cTn id="124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7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900"/>
                            </p:stCondLst>
                            <p:childTnLst>
                              <p:par>
                                <p:cTn id="128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7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600"/>
                            </p:stCondLst>
                            <p:childTnLst>
                              <p:par>
                                <p:cTn id="132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4" dur="2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"/>
                            </p:stCondLst>
                            <p:childTnLst>
                              <p:par>
                                <p:cTn id="136" presetClass="entr" nodeType="after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6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4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mph" nodeType="withEffect" presetSubtype="0" presetID="35" grpId="3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Subtype="8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25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25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5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7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mph" nodeType="withEffect" presetSubtype="0" presetID="35" grpId="3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8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00"/>
                            </p:stCondLst>
                            <p:childTnLst>
                              <p:par>
                                <p:cTn id="162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6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400"/>
                            </p:stCondLst>
                            <p:childTnLst>
                              <p:par>
                                <p:cTn id="167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9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400"/>
                            </p:stCondLst>
                            <p:childTnLst>
                              <p:par>
                                <p:cTn id="171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3" dur="7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mph" nodeType="withEffect" presetID="9" grpId="43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indefinite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7" dur="indefinite" fill="hold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100"/>
                            </p:stCondLst>
                            <p:childTnLst>
                              <p:par>
                                <p:cTn id="179" presetClass="entr" nodeType="afterEffect" presetSubtype="32" presetID="4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1" dur="7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800"/>
                            </p:stCondLst>
                            <p:childTnLst>
                              <p:par>
                                <p:cTn id="183" presetClass="entr" nodeType="afterEffect" presetSubtype="32" presetID="4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5" dur="7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0"/>
                            </p:stCondLst>
                            <p:childTnLst>
                              <p:par>
                                <p:cTn id="187" presetClass="entr" nodeType="afterEffect" presetSubtype="32" presetID="4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9" dur="7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200"/>
                            </p:stCondLst>
                            <p:childTnLst>
                              <p:par>
                                <p:cTn id="191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3" dur="7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900"/>
                            </p:stCondLst>
                            <p:childTnLst>
                              <p:par>
                                <p:cTn id="195" presetClass="entr" nodeType="afterEffect" presetID="9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7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900"/>
                            </p:stCondLst>
                            <p:childTnLst>
                              <p:par>
                                <p:cTn id="199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6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8" presetID="2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25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25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emph" nodeType="afterEffect" presetSubtype="0" presetID="6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1" dur="300" fill="hold"/>
                                        <p:tgtEl>
                                          <p:spTgt spid="675"/>
                                        </p:tgtEl>
                                      </p:cBhvr>
                                      <p:by x="114999" y="114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mph" nodeType="afterEffect" presetSubtype="0" presetID="6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4" dur="400" fill="hold"/>
                                        <p:tgtEl>
                                          <p:spTgt spid="675"/>
                                        </p:tgtEl>
                                      </p:cBhvr>
                                      <p:by x="86956" y="869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Class="emph" nodeType="afterEffect" presetSubtype="0" presetID="35" grpId="53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125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mph" nodeType="withEffect" presetSubtype="0" presetID="35" grpId="5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12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2" presetClass="entr" nodeType="afterEffect" presetID="10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4" dur="6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26" presetClass="entr" nodeType="afterEffect" presetID="9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8" dur="8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50"/>
                            </p:stCondLst>
                            <p:childTnLst>
                              <p:par>
                                <p:cTn id="230" presetClass="entr" nodeType="afterEffect" presetID="9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2" dur="8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mph" nodeType="afterEffect" presetID="9" grpId="5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6" dur="indefinite" fill="hold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mph" nodeType="withEffect" presetID="9" grpId="5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0" dur="indefinite" fill="hold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00"/>
                            </p:stCondLst>
                            <p:childTnLst>
                              <p:par>
                                <p:cTn id="242" presetClass="entr" nodeType="afterEffect" presetSubtype="32" presetID="4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4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00"/>
                            </p:stCondLst>
                            <p:childTnLst>
                              <p:par>
                                <p:cTn id="246" presetClass="entr" nodeType="afterEffect" presetSubtype="32" presetID="4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clickEffect" presetSubtype="8" presetID="2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25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25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250"/>
                            </p:stCondLst>
                            <p:childTnLst>
                              <p:par>
                                <p:cTn id="256" presetClass="entr" nodeType="afterEffect" presetID="9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8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Class="emph" nodeType="afterEffect" presetSubtype="0" presetID="35" grpId="6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Class="emph" nodeType="withEffect" presetSubtype="0" presetID="35" grpId="66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Class="entr" nodeType="afterEffect" presetID="9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7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8" dur="8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800"/>
                            </p:stCondLst>
                            <p:childTnLst>
                              <p:par>
                                <p:cTn id="270" presetClass="entr" nodeType="afterEffect" presetID="9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1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2" dur="8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600"/>
                            </p:stCondLst>
                            <p:childTnLst>
                              <p:par>
                                <p:cTn id="274" presetClass="entr" nodeType="afterEffect" presetID="10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5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6" dur="6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Class="emph" nodeType="afterEffect" presetID="9" grpId="7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indefinite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80" dur="indefinite" fill="hold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Class="emph" nodeType="withEffect" presetID="9" grpId="7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84" dur="indefinite" fill="hold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400"/>
                            </p:stCondLst>
                            <p:childTnLst>
                              <p:par>
                                <p:cTn id="286" presetClass="entr" nodeType="afterEffect" presetSubtype="32" presetID="4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00"/>
                            </p:stCondLst>
                            <p:childTnLst>
                              <p:par>
                                <p:cTn id="290" presetClass="entr" nodeType="afterEffect" presetSubtype="32" presetID="4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400"/>
                            </p:stCondLst>
                            <p:childTnLst>
                              <p:par>
                                <p:cTn id="294" presetClass="entr" nodeType="afterEffect" presetSubtype="32" presetID="4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5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6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Class="entr" nodeType="clickEffect" presetSubtype="8" presetID="2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2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2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250"/>
                            </p:stCondLst>
                            <p:childTnLst>
                              <p:par>
                                <p:cTn id="304" presetClass="entr" nodeType="afterEffect" presetSubtype="32" presetID="4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6" dur="7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950"/>
                            </p:stCondLst>
                            <p:childTnLst>
                              <p:par>
                                <p:cTn id="308" presetClass="entr" nodeType="afterEffect" presetID="10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0" dur="6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50"/>
                            </p:stCondLst>
                            <p:childTnLst>
                              <p:par>
                                <p:cTn id="312" presetClass="entr" nodeType="afterEffect" presetSubtype="8" presetID="2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8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8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350"/>
                            </p:stCondLst>
                            <p:childTnLst>
                              <p:par>
                                <p:cTn id="317" presetClass="entr" nodeType="afterEffect" presetID="9" grpId="7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9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mph" nodeType="afterEffect" presetSubtype="0" presetID="35" grpId="8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Class="entr" nodeType="afterEffect" presetSubtype="16" presetID="23" grpId="8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6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600"/>
                            </p:stCondLst>
                            <p:childTnLst>
                              <p:par>
                                <p:cTn id="329" presetClass="entr" nodeType="afterEffect" presetID="9" grpId="8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1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mph" nodeType="withEffect" presetID="9" grpId="84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4" dur="indefinite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35" dur="indefinite" fill="hold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37" presetClass="entr" nodeType="afterEffect" presetSubtype="32" presetID="4" grpId="8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8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9" dur="7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800"/>
                            </p:stCondLst>
                            <p:childTnLst>
                              <p:par>
                                <p:cTn id="341" presetClass="entr" nodeType="afterEffect" presetSubtype="32" presetID="4" grpId="8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3" dur="7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Class="entr" nodeType="afterEffect" presetID="10" grpId="8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6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7" dur="6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100"/>
                            </p:stCondLst>
                            <p:childTnLst>
                              <p:par>
                                <p:cTn id="349" presetClass="entr" nodeType="afterEffect" presetSubtype="8" presetID="2" grpId="8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8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8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900"/>
                            </p:stCondLst>
                            <p:childTnLst>
                              <p:par>
                                <p:cTn id="354" presetClass="entr" nodeType="afterEffect" presetSubtype="32" presetID="4" grpId="8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5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6" dur="7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Class="entr" nodeType="clickEffect" presetID="9" grpId="9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Class="emph" nodeType="afterEffect" presetSubtype="0" presetID="35" grpId="9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4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Class="entr" nodeType="clickEffect" presetSubtype="8" presetID="2" grpId="9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8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25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25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Class="emph" nodeType="afterEffect" presetSubtype="0" presetID="26" grpId="9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3" dur="1000" fill="hold" tmFilter="0, 0; .2, .5; .8, .5; 1, 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500" fill="hold" autoRev="1"/>
                                        <p:tgtEl>
                                          <p:spTgt spid="6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Class="emph" nodeType="afterEffect" presetSubtype="0" presetID="35" grpId="9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7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Class="entr" nodeType="afterEffect" presetSubtype="16" presetID="23" grpId="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6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6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600"/>
                            </p:stCondLst>
                            <p:childTnLst>
                              <p:par>
                                <p:cTn id="384" presetClass="entr" nodeType="afterEffect" presetID="9" grpId="9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5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6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Class="emph" nodeType="withEffect" presetID="9" grpId="98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9" dur="indefinite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90" dur="indefinite" fill="hold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100"/>
                            </p:stCondLst>
                            <p:childTnLst>
                              <p:par>
                                <p:cTn id="392" presetClass="entr" nodeType="afterEffect" presetSubtype="32" presetID="4" grpId="9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3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4" dur="7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800"/>
                            </p:stCondLst>
                            <p:childTnLst>
                              <p:par>
                                <p:cTn id="396" presetClass="entr" nodeType="afterEffect" presetSubtype="32" presetID="4" grpId="10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7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8" dur="7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0" presetClass="entr" nodeType="afterEffect" presetSubtype="32" presetID="4" grpId="10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1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2" dur="7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3200"/>
                            </p:stCondLst>
                            <p:childTnLst>
                              <p:par>
                                <p:cTn id="404" presetClass="entr" nodeType="afterEffect" presetSubtype="32" presetID="4" grpId="10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5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6" dur="7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Class="entr" nodeType="clickEffect" presetSubtype="8" presetID="2" grpId="10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25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25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Class="emph" nodeType="afterEffect" presetSubtype="0" presetID="26" grpId="10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5" dur="1000" fill="hold" tmFilter="0, 0; .2, .5; .8, .5; 1, 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6" dur="500" fill="hold" autoRev="1"/>
                                        <p:tgtEl>
                                          <p:spTgt spid="6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Class="emph" nodeType="afterEffect" presetSubtype="0" presetID="35" grpId="10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9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Class="emph" nodeType="withEffect" presetSubtype="0" presetID="35" grpId="106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2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Class="entr" nodeType="afterEffect" presetID="9" grpId="10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5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6" dur="8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800"/>
                            </p:stCondLst>
                            <p:childTnLst>
                              <p:par>
                                <p:cTn id="428" presetClass="entr" nodeType="afterEffect" presetID="9" grpId="10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0" dur="8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600"/>
                            </p:stCondLst>
                            <p:childTnLst>
                              <p:par>
                                <p:cTn id="432" presetClass="entr" nodeType="afterEffect" presetID="10" grpId="10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3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4" dur="6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Class="emph" nodeType="afterEffect" presetID="9" grpId="1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indefinite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8" dur="indefinite" fill="hold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Class="emph" nodeType="withEffect" presetID="9" grpId="111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1" dur="indefinite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42" dur="indefinite" fill="hold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Class="entr" nodeType="afterEffect" presetSubtype="32" presetID="4" grpId="1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5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6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Class="entr" nodeType="afterEffect" presetSubtype="32" presetID="4" grpId="1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9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Class="emph" nodeType="withEffect" presetID="9" grpId="11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indefinite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54" dur="indefinite" fill="hold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700"/>
                            </p:stCondLst>
                            <p:childTnLst>
                              <p:par>
                                <p:cTn id="456" presetClass="exit" nodeType="afterEffect" presetID="9" grpId="1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57" dur="1250" fill="hold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950"/>
                            </p:stCondLst>
                            <p:childTnLst>
                              <p:par>
                                <p:cTn id="460" presetClass="exit" nodeType="afterEffect" presetSubtype="8" presetID="22" grpId="1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61" dur="1000" fill="hold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Class="entr" nodeType="clickEffect" presetSubtype="8" presetID="2" grpId="1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6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125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25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Class="emph" nodeType="afterEffect" presetSubtype="0" presetID="26" grpId="11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71" dur="1000" fill="hold" tmFilter="0, 0; .2, .5; .8, .5; 1, 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2" dur="500" fill="hold" autoRev="1"/>
                                        <p:tgtEl>
                                          <p:spTgt spid="6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Class="emph" nodeType="afterEffect" presetSubtype="0" presetID="35" grpId="119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5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Class="emph" nodeType="withEffect" presetSubtype="0" presetID="35" grpId="120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000"/>
                            </p:stCondLst>
                            <p:childTnLst>
                              <p:par>
                                <p:cTn id="480" presetClass="entr" nodeType="afterEffect" presetID="9" grpId="1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1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2" dur="8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800"/>
                            </p:stCondLst>
                            <p:childTnLst>
                              <p:par>
                                <p:cTn id="484" presetClass="entr" nodeType="afterEffect" presetID="9" grpId="1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5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6" dur="8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8" presetClass="entr" nodeType="afterEffect" presetID="10" grpId="1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9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0" dur="6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Class="emph" nodeType="afterEffect" presetID="9" grpId="1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indefinite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94" dur="indefinite" fill="hold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Class="emph" nodeType="withEffect" presetID="9" grpId="12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98" dur="indefinite" fill="hold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400"/>
                            </p:stCondLst>
                            <p:childTnLst>
                              <p:par>
                                <p:cTn id="500" presetClass="entr" nodeType="afterEffect" presetSubtype="32" presetID="4" grpId="1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1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900"/>
                            </p:stCondLst>
                            <p:childTnLst>
                              <p:par>
                                <p:cTn id="504" presetClass="entr" nodeType="afterEffect" presetSubtype="32" presetID="4" grpId="1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5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6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400"/>
                            </p:stCondLst>
                            <p:childTnLst>
                              <p:par>
                                <p:cTn id="508" presetClass="entr" nodeType="afterEffect" presetSubtype="32" presetID="4" grpId="1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9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10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Class="emph" nodeType="withEffect" presetID="9" grpId="1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indefinite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14" dur="indefinite" fill="hold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Class="exit" nodeType="afterEffect" presetID="9" grpId="1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7" dur="1250" fill="hold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1750"/>
                            </p:stCondLst>
                            <p:childTnLst>
                              <p:par>
                                <p:cTn id="520" presetClass="exit" nodeType="afterEffect" presetSubtype="8" presetID="22" grpId="1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1" dur="1000" fill="hold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750"/>
                            </p:stCondLst>
                            <p:childTnLst>
                              <p:par>
                                <p:cTn id="524" presetClass="exit" nodeType="afterEffect" presetSubtype="8" presetID="22" grpId="1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5" dur="1000" fill="hold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3750"/>
                            </p:stCondLst>
                            <p:childTnLst>
                              <p:par>
                                <p:cTn id="528" presetClass="exit" nodeType="afterEffect" presetSubtype="8" presetID="22" grpId="1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9" dur="1000" fill="hold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4750"/>
                            </p:stCondLst>
                            <p:childTnLst>
                              <p:par>
                                <p:cTn id="532" presetClass="exit" nodeType="afterEffect" presetSubtype="8" presetID="22" grpId="1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33" dur="1000" fill="hold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750"/>
                            </p:stCondLst>
                            <p:childTnLst>
                              <p:par>
                                <p:cTn id="536" presetClass="exit" nodeType="afterEffect" presetSubtype="8" presetID="22" grpId="1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37" dur="1000" fill="hold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Class="entr" nodeType="clickEffect" presetSubtype="8" presetID="2" grpId="1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2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125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25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250"/>
                            </p:stCondLst>
                            <p:childTnLst>
                              <p:par>
                                <p:cTn id="546" presetClass="entr" nodeType="afterEffect" presetID="9" grpId="1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7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8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Class="emph" nodeType="afterEffect" presetSubtype="0" presetID="35" grpId="13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1" dur="8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Class="emph" nodeType="withEffect" presetSubtype="0" presetID="35" grpId="140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4" dur="8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800"/>
                            </p:stCondLst>
                            <p:childTnLst>
                              <p:par>
                                <p:cTn id="556" presetClass="entr" nodeType="afterEffect" presetID="9" grpId="1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7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8" dur="8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600"/>
                            </p:stCondLst>
                            <p:childTnLst>
                              <p:par>
                                <p:cTn id="560" presetClass="entr" nodeType="afterEffect" presetID="9" grpId="1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1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2" dur="8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400"/>
                            </p:stCondLst>
                            <p:childTnLst>
                              <p:par>
                                <p:cTn id="564" presetClass="entr" nodeType="afterEffect" presetID="10" grpId="1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5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6" dur="6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Class="emph" nodeType="afterEffect" presetID="9" grpId="14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indefinite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70" dur="indefinite" fill="hold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Class="emph" nodeType="withEffect" presetID="9" grpId="14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indefinite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74" dur="indefinite" fill="hold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400"/>
                            </p:stCondLst>
                            <p:childTnLst>
                              <p:par>
                                <p:cTn id="576" presetClass="entr" nodeType="afterEffect" presetSubtype="32" presetID="4" grpId="1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7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8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900"/>
                            </p:stCondLst>
                            <p:childTnLst>
                              <p:par>
                                <p:cTn id="580" presetClass="entr" nodeType="afterEffect" presetSubtype="32" presetID="4" grpId="1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400"/>
                            </p:stCondLst>
                            <p:childTnLst>
                              <p:par>
                                <p:cTn id="584" presetClass="entr" nodeType="afterEffect" presetSubtype="32" presetID="4" grpId="1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5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6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1900"/>
                            </p:stCondLst>
                            <p:childTnLst>
                              <p:par>
                                <p:cTn id="588" presetClass="entr" nodeType="afterEffect" presetSubtype="32" presetID="4" grpId="1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9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00"/>
                            </p:stCondLst>
                            <p:childTnLst>
                              <p:par>
                                <p:cTn id="592" presetClass="entr" nodeType="afterEffect" presetSubtype="32" presetID="4" grpId="1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3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4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900"/>
                            </p:stCondLst>
                            <p:childTnLst>
                              <p:par>
                                <p:cTn id="596" presetClass="entr" nodeType="afterEffect" presetSubtype="32" presetID="4" grpId="1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7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8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Class="emph" nodeType="afterEffect" presetID="9" grpId="15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indefinite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602" dur="indefinite" fill="hold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00"/>
                            </p:stCondLst>
                            <p:childTnLst>
                              <p:par>
                                <p:cTn id="604" presetClass="exit" nodeType="afterEffect" presetID="9" grpId="1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05" dur="1250" fill="hold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750"/>
                            </p:stCondLst>
                            <p:childTnLst>
                              <p:par>
                                <p:cTn id="608" presetClass="exit" nodeType="afterEffect" presetSubtype="8" presetID="22" grpId="1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09" dur="1000" fill="hold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750"/>
                            </p:stCondLst>
                            <p:childTnLst>
                              <p:par>
                                <p:cTn id="612" presetClass="exit" nodeType="afterEffect" presetSubtype="8" presetID="22" grpId="1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13" dur="1000" fill="hold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3750"/>
                            </p:stCondLst>
                            <p:childTnLst>
                              <p:par>
                                <p:cTn id="616" presetClass="exit" nodeType="afterEffect" presetSubtype="8" presetID="22" grpId="1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17" dur="1000" fill="hold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4750"/>
                            </p:stCondLst>
                            <p:childTnLst>
                              <p:par>
                                <p:cTn id="620" presetClass="exit" nodeType="afterEffect" presetSubtype="8" presetID="22" grpId="1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21" dur="1000" fill="hold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5750"/>
                            </p:stCondLst>
                            <p:childTnLst>
                              <p:par>
                                <p:cTn id="624" presetClass="exit" nodeType="afterEffect" presetID="9" grpId="1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25" dur="1250" fill="hold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7000"/>
                            </p:stCondLst>
                            <p:childTnLst>
                              <p:par>
                                <p:cTn id="628" presetClass="exit" nodeType="afterEffect" presetSubtype="8" presetID="22" grpId="1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29" dur="1000" fill="hold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1" grpId="43"/>
      <p:bldP build="whole" bldLvl="1" animBg="1" rev="0" advAuto="0" spid="680" grpId="94"/>
      <p:bldP build="whole" bldLvl="1" animBg="1" rev="0" advAuto="0" spid="560" grpId="126"/>
      <p:bldP build="whole" bldLvl="1" animBg="1" rev="0" advAuto="0" spid="675" grpId="49"/>
      <p:bldP build="whole" bldLvl="1" animBg="1" rev="0" advAuto="0" spid="675" grpId="51"/>
      <p:bldP build="whole" bldLvl="1" animBg="1" rev="0" advAuto="0" spid="545" grpId="13"/>
      <p:bldP build="whole" bldLvl="1" animBg="1" rev="0" advAuto="0" spid="675" grpId="52"/>
      <p:bldP build="whole" bldLvl="1" animBg="1" rev="0" advAuto="0" spid="663" grpId="56"/>
      <p:bldP build="whole" bldLvl="1" animBg="1" rev="0" advAuto="0" spid="531" grpId="130"/>
      <p:bldP build="whole" bldLvl="1" animBg="1" rev="0" advAuto="0" spid="545" grpId="21"/>
      <p:bldP build="whole" bldLvl="1" animBg="1" rev="0" advAuto="0" spid="631" grpId="145"/>
      <p:bldP build="whole" bldLvl="1" animBg="1" rev="0" advAuto="0" spid="572" grpId="60"/>
      <p:bldP build="whole" bldLvl="1" animBg="1" rev="0" advAuto="0" spid="628" grpId="124"/>
      <p:bldP build="whole" bldLvl="1" animBg="1" rev="0" advAuto="0" spid="626" grpId="144"/>
      <p:bldP build="whole" bldLvl="1" animBg="1" rev="0" advAuto="0" spid="684" grpId="133"/>
      <p:bldP build="whole" bldLvl="1" animBg="1" rev="0" advAuto="0" spid="649" grpId="121"/>
      <p:bldP build="whole" bldLvl="1" animBg="1" rev="0" advAuto="0" spid="678" grpId="156"/>
      <p:bldP build="whole" bldLvl="1" animBg="1" rev="0" advAuto="0" spid="622" grpId="62"/>
      <p:bldP build="whole" bldLvl="1" animBg="1" rev="0" advAuto="0" spid="533" grpId="153"/>
      <p:bldP build="whole" bldLvl="1" animBg="1" rev="0" advAuto="0" spid="630" grpId="88"/>
      <p:bldP build="whole" bldLvl="1" animBg="1" rev="0" advAuto="0" spid="679" grpId="33"/>
      <p:bldP build="whole" bldLvl="1" animBg="1" rev="0" advAuto="0" spid="535" grpId="158"/>
      <p:bldP build="whole" bldLvl="1" animBg="1" rev="0" advAuto="0" spid="607" grpId="102"/>
      <p:bldP build="whole" bldLvl="1" animBg="1" rev="0" advAuto="0" spid="680" grpId="134"/>
      <p:bldP build="whole" bldLvl="1" animBg="1" rev="0" advAuto="0" spid="661" grpId="57"/>
      <p:bldP build="whole" bldLvl="1" animBg="1" rev="0" advAuto="0" spid="607" grpId="106"/>
      <p:bldP build="whole" bldLvl="1" animBg="1" rev="0" advAuto="0" spid="634" grpId="83"/>
      <p:bldP build="whole" bldLvl="1" animBg="1" rev="0" advAuto="0" spid="581" grpId="113"/>
      <p:bldP build="whole" bldLvl="1" animBg="1" rev="0" advAuto="0" spid="659" grpId="22"/>
      <p:bldP build="whole" bldLvl="1" animBg="1" rev="0" advAuto="0" spid="659" grpId="25"/>
      <p:bldP build="whole" bldLvl="1" animBg="1" rev="0" advAuto="0" spid="606" grpId="100"/>
      <p:bldP build="whole" bldLvl="1" animBg="1" rev="0" advAuto="0" spid="630" grpId="110"/>
      <p:bldP build="whole" bldLvl="1" animBg="1" rev="0" advAuto="0" spid="566" grpId="128"/>
      <p:bldP build="whole" bldLvl="1" animBg="1" rev="0" advAuto="0" spid="606" grpId="105"/>
      <p:bldP build="whole" bldLvl="1" animBg="1" rev="0" advAuto="0" spid="675" grpId="104"/>
      <p:bldP build="whole" bldLvl="1" animBg="1" rev="0" advAuto="0" spid="537" grpId="45"/>
      <p:bldP build="whole" bldLvl="1" animBg="1" rev="0" advAuto="0" spid="557" grpId="74"/>
      <p:bldP build="whole" bldLvl="1" animBg="1" rev="0" advAuto="0" spid="656" grpId="123"/>
      <p:bldP build="whole" bldLvl="1" animBg="1" rev="0" advAuto="0" spid="613" grpId="101"/>
      <p:bldP build="whole" bldLvl="1" animBg="1" rev="0" advAuto="0" spid="537" grpId="53"/>
      <p:bldP build="whole" bldLvl="1" animBg="1" rev="0" advAuto="0" spid="676" grpId="17"/>
      <p:bldP build="whole" bldLvl="1" animBg="1" rev="0" advAuto="0" spid="627" grpId="14"/>
      <p:bldP build="whole" bldLvl="1" animBg="1" rev="0" advAuto="0" spid="541" grpId="89"/>
      <p:bldP build="whole" bldLvl="1" animBg="1" rev="0" advAuto="0" spid="633" grpId="41"/>
      <p:bldP build="whole" bldLvl="1" animBg="1" rev="0" advAuto="0" spid="529" grpId="48"/>
      <p:bldP build="whole" bldLvl="1" animBg="1" rev="0" advAuto="0" spid="675" grpId="116"/>
      <p:bldP build="whole" bldLvl="1" animBg="1" rev="0" advAuto="0" spid="617" grpId="75"/>
      <p:bldP build="whole" bldLvl="1" animBg="1" rev="0" advAuto="0" spid="644" grpId="15"/>
      <p:bldP build="whole" bldLvl="1" animBg="1" rev="0" advAuto="0" spid="681" grpId="1"/>
      <p:bldP build="whole" bldLvl="1" animBg="1" rev="0" advAuto="0" spid="636" grpId="11"/>
      <p:bldP build="whole" bldLvl="1" animBg="1" rev="0" advAuto="0" spid="638" grpId="42"/>
      <p:bldP build="whole" bldLvl="1" animBg="1" rev="0" advAuto="0" spid="655" grpId="69"/>
      <p:bldP build="whole" bldLvl="1" animBg="1" rev="0" advAuto="0" spid="541" grpId="95"/>
      <p:bldP build="whole" bldLvl="1" animBg="1" rev="0" advAuto="0" spid="677" grpId="19"/>
      <p:bldP build="whole" bldLvl="1" animBg="1" rev="0" advAuto="0" spid="682" grpId="63"/>
      <p:bldP build="whole" bldLvl="1" animBg="1" rev="0" advAuto="0" spid="674" grpId="135"/>
      <p:bldP build="whole" bldLvl="1" animBg="1" rev="0" advAuto="0" spid="634" grpId="125"/>
      <p:bldP build="whole" bldLvl="1" animBg="1" rev="0" advAuto="0" spid="669" grpId="109"/>
      <p:bldP build="whole" bldLvl="1" animBg="1" rev="0" advAuto="0" spid="633" grpId="59"/>
      <p:bldP build="whole" bldLvl="1" animBg="1" rev="0" advAuto="0" spid="637" grpId="129"/>
      <p:bldP build="whole" bldLvl="1" animBg="1" rev="0" advAuto="0" spid="624" grpId="136"/>
      <p:bldP build="whole" bldLvl="1" animBg="1" rev="0" advAuto="0" spid="629" grpId="27"/>
      <p:bldP build="whole" bldLvl="1" animBg="1" rev="0" advAuto="0" spid="619" grpId="93"/>
      <p:bldP build="whole" bldLvl="1" animBg="1" rev="0" advAuto="0" spid="616" grpId="18"/>
      <p:bldP build="whole" bldLvl="1" animBg="1" rev="0" advAuto="0" spid="599" grpId="149"/>
      <p:bldP build="whole" bldLvl="1" animBg="1" rev="0" advAuto="0" spid="569" grpId="29"/>
      <p:bldP build="whole" bldLvl="1" animBg="1" rev="0" advAuto="0" spid="621" grpId="50"/>
      <p:bldP build="whole" bldLvl="1" animBg="1" rev="0" advAuto="0" spid="623" grpId="117"/>
      <p:bldP build="whole" bldLvl="1" animBg="1" rev="0" advAuto="0" spid="645" grpId="143"/>
      <p:bldP build="whole" bldLvl="1" animBg="1" rev="0" advAuto="0" spid="541" grpId="120"/>
      <p:bldP build="whole" bldLvl="1" animBg="1" rev="0" advAuto="0" spid="643" grpId="9"/>
      <p:bldP build="whole" bldLvl="1" animBg="1" rev="0" advAuto="0" spid="670" grpId="55"/>
      <p:bldP build="whole" bldLvl="1" animBg="1" rev="0" advAuto="0" spid="643" grpId="12"/>
      <p:bldP build="whole" bldLvl="1" animBg="1" rev="0" advAuto="0" spid="673" grpId="159"/>
      <p:bldP build="whole" bldLvl="1" animBg="1" rev="0" advAuto="0" spid="614" grpId="2"/>
      <p:bldP build="whole" bldLvl="1" animBg="1" rev="0" advAuto="0" spid="540" grpId="30"/>
      <p:bldP build="whole" bldLvl="1" animBg="1" rev="0" advAuto="0" spid="653" grpId="67"/>
      <p:bldP build="whole" bldLvl="1" animBg="1" rev="0" advAuto="0" spid="540" grpId="35"/>
      <p:bldP build="whole" bldLvl="1" animBg="1" rev="0" advAuto="0" spid="629" grpId="58"/>
      <p:bldP build="whole" bldLvl="1" animBg="1" rev="0" advAuto="0" spid="627" grpId="70"/>
      <p:bldP build="whole" bldLvl="1" animBg="1" rev="0" advAuto="0" spid="626" grpId="4"/>
      <p:bldP build="whole" bldLvl="1" animBg="1" rev="0" advAuto="0" spid="615" grpId="8"/>
      <p:bldP build="whole" bldLvl="1" animBg="1" rev="0" advAuto="0" spid="590" grpId="46"/>
      <p:bldP build="whole" bldLvl="1" animBg="1" rev="0" advAuto="0" spid="665" grpId="108"/>
      <p:bldP build="whole" bldLvl="1" animBg="1" rev="0" advAuto="0" spid="667" grpId="107"/>
      <p:bldP build="whole" bldLvl="1" animBg="1" rev="0" advAuto="0" spid="631" grpId="10"/>
      <p:bldP build="whole" bldLvl="1" animBg="1" rev="0" advAuto="0" spid="682" grpId="118"/>
      <p:bldP build="whole" bldLvl="1" animBg="1" rev="0" advAuto="0" spid="679" grpId="132"/>
      <p:bldP build="whole" bldLvl="1" animBg="1" rev="0" advAuto="0" spid="535" grpId="6"/>
      <p:bldP build="whole" bldLvl="1" animBg="1" rev="0" advAuto="0" spid="683" grpId="137"/>
      <p:bldP build="whole" bldLvl="1" animBg="1" rev="0" advAuto="0" spid="545" grpId="139"/>
      <p:bldP build="whole" bldLvl="1" animBg="1" rev="0" advAuto="0" spid="605" grpId="151"/>
      <p:bldP build="whole" bldLvl="1" animBg="1" rev="0" advAuto="0" spid="529" grpId="115"/>
      <p:bldP build="whole" bldLvl="1" animBg="1" rev="0" advAuto="0" spid="533" grpId="16"/>
      <p:bldP build="whole" bldLvl="1" animBg="1" rev="0" advAuto="0" spid="641" grpId="142"/>
      <p:bldP build="whole" bldLvl="1" animBg="1" rev="0" advAuto="0" spid="682" grpId="131"/>
      <p:bldP build="whole" bldLvl="1" animBg="1" rev="0" advAuto="0" spid="540" grpId="65"/>
      <p:bldP build="whole" bldLvl="1" animBg="1" rev="0" advAuto="0" spid="543" grpId="76"/>
      <p:bldP build="whole" bldLvl="1" animBg="1" rev="0" advAuto="0" spid="638" grpId="114"/>
      <p:bldP build="whole" bldLvl="1" animBg="1" rev="0" advAuto="0" spid="683" grpId="154"/>
      <p:bldP build="whole" bldLvl="1" animBg="1" rev="0" advAuto="0" spid="543" grpId="81"/>
      <p:bldP build="whole" bldLvl="1" animBg="1" rev="0" advAuto="0" spid="651" grpId="68"/>
      <p:bldP build="whole" bldLvl="1" animBg="1" rev="0" advAuto="0" spid="632" grpId="23"/>
      <p:bldP build="whole" bldLvl="1" animBg="1" rev="0" advAuto="0" spid="575" grpId="61"/>
      <p:bldP build="whole" bldLvl="1" animBg="1" rev="0" advAuto="0" spid="620" grpId="103"/>
      <p:bldP build="whole" bldLvl="1" animBg="1" rev="0" advAuto="0" spid="578" grpId="112"/>
      <p:bldP build="whole" bldLvl="1" animBg="1" rev="0" advAuto="0" spid="584" grpId="85"/>
      <p:bldP build="whole" bldLvl="1" animBg="1" rev="0" advAuto="0" spid="618" grpId="36"/>
      <p:bldP build="whole" bldLvl="1" animBg="1" rev="0" advAuto="0" spid="531" grpId="31"/>
      <p:bldP build="whole" bldLvl="1" animBg="1" rev="0" advAuto="0" spid="563" grpId="127"/>
      <p:bldP build="whole" bldLvl="1" animBg="1" rev="0" advAuto="0" spid="554" grpId="73"/>
      <p:bldP build="whole" bldLvl="1" animBg="1" rev="0" advAuto="0" spid="639" grpId="141"/>
      <p:bldP build="whole" bldLvl="1" animBg="1" rev="0" advAuto="0" spid="544" grpId="3"/>
      <p:bldP build="whole" bldLvl="1" animBg="1" rev="0" advAuto="0" spid="542" grpId="26"/>
      <p:bldP build="whole" bldLvl="1" animBg="1" rev="0" advAuto="0" spid="587" grpId="44"/>
      <p:bldP build="whole" bldLvl="1" animBg="1" rev="0" advAuto="0" spid="539" grpId="86"/>
      <p:bldP build="whole" bldLvl="1" animBg="1" rev="0" advAuto="0" spid="551" grpId="72"/>
      <p:bldP build="whole" bldLvl="1" animBg="1" rev="0" advAuto="0" spid="539" grpId="92"/>
      <p:bldP build="whole" bldLvl="1" animBg="1" rev="0" advAuto="0" spid="542" grpId="39"/>
      <p:bldP build="whole" bldLvl="1" animBg="1" rev="0" advAuto="0" spid="680" grpId="37"/>
      <p:bldP build="whole" bldLvl="1" animBg="1" rev="0" advAuto="0" spid="660" grpId="82"/>
      <p:bldP build="whole" bldLvl="1" animBg="1" rev="0" advAuto="0" spid="625" grpId="5"/>
      <p:bldP build="whole" bldLvl="1" animBg="1" rev="0" advAuto="0" spid="660" grpId="84"/>
      <p:bldP build="whole" bldLvl="1" animBg="1" rev="0" advAuto="0" spid="678" grpId="79"/>
      <p:bldP build="whole" bldLvl="1" animBg="1" rev="0" advAuto="0" spid="593" grpId="147"/>
      <p:bldP build="whole" bldLvl="1" animBg="1" rev="0" advAuto="0" spid="632" grpId="71"/>
      <p:bldP build="whole" bldLvl="1" animBg="1" rev="0" advAuto="0" spid="673" grpId="7"/>
      <p:bldP build="whole" bldLvl="1" animBg="1" rev="0" advAuto="0" spid="610" grpId="99"/>
      <p:bldP build="whole" bldLvl="1" animBg="1" rev="0" advAuto="0" spid="676" grpId="157"/>
      <p:bldP build="whole" bldLvl="1" animBg="1" rev="0" advAuto="0" spid="538" grpId="47"/>
      <p:bldP build="whole" bldLvl="1" animBg="1" rev="0" advAuto="0" spid="647" grpId="122"/>
      <p:bldP build="whole" bldLvl="1" animBg="1" rev="0" advAuto="0" spid="543" grpId="140"/>
      <p:bldP build="whole" bldLvl="1" animBg="1" rev="0" advAuto="0" spid="539" grpId="119"/>
      <p:bldP build="whole" bldLvl="1" animBg="1" rev="0" advAuto="0" spid="548" grpId="146"/>
      <p:bldP build="whole" bldLvl="1" animBg="1" rev="0" advAuto="0" spid="674" grpId="32"/>
      <p:bldP build="whole" bldLvl="1" animBg="1" rev="0" advAuto="0" spid="538" grpId="54"/>
      <p:bldP build="whole" bldLvl="1" animBg="1" rev="0" advAuto="0" spid="542" grpId="66"/>
      <p:bldP build="whole" bldLvl="1" animBg="1" rev="0" advAuto="0" spid="636" grpId="152"/>
      <p:bldP build="whole" bldLvl="1" animBg="1" rev="0" advAuto="0" spid="658" grpId="87"/>
      <p:bldP build="whole" bldLvl="1" animBg="1" rev="0" advAuto="0" spid="677" grpId="155"/>
      <p:bldP build="whole" bldLvl="1" animBg="1" rev="0" advAuto="0" spid="628" grpId="78"/>
      <p:bldP build="whole" bldLvl="1" animBg="1" rev="0" advAuto="0" spid="602" grpId="150"/>
      <p:bldP build="whole" bldLvl="1" animBg="1" rev="0" advAuto="0" spid="684" grpId="90"/>
      <p:bldP build="whole" bldLvl="1" animBg="1" rev="0" advAuto="0" spid="672" grpId="96"/>
      <p:bldP build="whole" bldLvl="1" animBg="1" rev="0" advAuto="0" spid="672" grpId="98"/>
      <p:bldP build="whole" bldLvl="1" animBg="1" rev="0" advAuto="0" spid="635" grpId="97"/>
      <p:bldP build="whole" bldLvl="1" animBg="1" rev="0" advAuto="0" spid="637" grpId="24"/>
      <p:bldP build="whole" bldLvl="1" animBg="1" rev="0" advAuto="0" spid="657" grpId="28"/>
      <p:bldP build="whole" bldLvl="1" animBg="1" rev="0" advAuto="0" spid="596" grpId="148"/>
      <p:bldP build="whole" bldLvl="1" animBg="1" rev="0" advAuto="0" spid="671" grpId="40"/>
      <p:bldP build="whole" bldLvl="1" animBg="1" rev="0" advAuto="0" spid="646" grpId="77"/>
      <p:bldP build="whole" bldLvl="1" animBg="1" rev="0" advAuto="0" spid="635" grpId="11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Rounded Rectangle"/>
          <p:cNvSpPr/>
          <p:nvPr/>
        </p:nvSpPr>
        <p:spPr>
          <a:xfrm>
            <a:off x="1270000" y="256782"/>
            <a:ext cx="11093483" cy="13202436"/>
          </a:xfrm>
          <a:prstGeom prst="roundRect">
            <a:avLst>
              <a:gd name="adj" fmla="val 1094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7" name="function merge(L, R) {…"/>
          <p:cNvSpPr txBox="1"/>
          <p:nvPr/>
        </p:nvSpPr>
        <p:spPr>
          <a:xfrm>
            <a:off x="1855165" y="330200"/>
            <a:ext cx="9656565" cy="130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9C27B0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673AB7"/>
                </a:solidFill>
              </a:rPr>
              <a:t>merge</a:t>
            </a:r>
            <a:r>
              <a:t>(</a:t>
            </a:r>
            <a:r>
              <a:rPr>
                <a:solidFill>
                  <a:srgbClr val="03A9F4"/>
                </a:solidFill>
              </a:rPr>
              <a:t>L</a:t>
            </a:r>
            <a:r>
              <a:t>, </a:t>
            </a:r>
            <a:r>
              <a:rPr>
                <a:solidFill>
                  <a:srgbClr val="03A9F4"/>
                </a:solidFill>
              </a:rPr>
              <a:t>R</a:t>
            </a:r>
            <a:r>
              <a:t>)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3F51B5"/>
                </a:solidFill>
              </a:rPr>
              <a:t>let</a:t>
            </a:r>
            <a:r>
              <a:t> </a:t>
            </a:r>
            <a:r>
              <a:rPr>
                <a:solidFill>
                  <a:srgbClr val="03A9F4"/>
                </a:solidFill>
              </a:rPr>
              <a:t>A</a:t>
            </a:r>
            <a:r>
              <a:t>[0</a:t>
            </a:r>
            <a:r>
              <a:rPr>
                <a:solidFill>
                  <a:srgbClr val="3F51B5"/>
                </a:solidFill>
              </a:rPr>
              <a:t>..</a:t>
            </a:r>
            <a:r>
              <a:rPr>
                <a:solidFill>
                  <a:srgbClr val="03A9F4"/>
                </a:solidFill>
              </a:rPr>
              <a:t>L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+</a:t>
            </a:r>
            <a:r>
              <a:rPr>
                <a:solidFill>
                  <a:srgbClr val="03A9F4"/>
                </a:solidFill>
              </a:rPr>
              <a:t>R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03A9F4"/>
                </a:solidFill>
              </a:rPr>
              <a:t>i</a:t>
            </a:r>
            <a:r>
              <a:t>, </a:t>
            </a:r>
            <a:r>
              <a:rPr>
                <a:solidFill>
                  <a:srgbClr val="03A9F4"/>
                </a:solidFill>
              </a:rPr>
              <a:t>j</a:t>
            </a:r>
            <a:r>
              <a:t>, </a:t>
            </a:r>
            <a:r>
              <a:rPr>
                <a:solidFill>
                  <a:srgbClr val="03A9F4"/>
                </a:solidFill>
              </a:rPr>
              <a:t>k</a:t>
            </a:r>
            <a:r>
              <a:t> = 0, 0, 0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while</a:t>
            </a:r>
            <a:r>
              <a:t> </a:t>
            </a:r>
            <a:r>
              <a:rPr>
                <a:solidFill>
                  <a:srgbClr val="03A9F4"/>
                </a:solidFill>
              </a:rPr>
              <a:t>i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L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</a:t>
            </a:r>
            <a:r>
              <a:rPr>
                <a:solidFill>
                  <a:srgbClr val="3F51B5"/>
                </a:solidFill>
              </a:rPr>
              <a:t>and</a:t>
            </a:r>
            <a:r>
              <a:t> </a:t>
            </a:r>
            <a:r>
              <a:rPr>
                <a:solidFill>
                  <a:srgbClr val="03A9F4"/>
                </a:solidFill>
              </a:rPr>
              <a:t>j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R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9C27B0"/>
                </a:solidFill>
              </a:rPr>
              <a:t>if</a:t>
            </a:r>
            <a:r>
              <a:t>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 &lt; </a:t>
            </a:r>
            <a:r>
              <a:rPr>
                <a:solidFill>
                  <a:srgbClr val="03A9F4"/>
                </a:solidFill>
              </a:rPr>
              <a:t>R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]; </a:t>
            </a:r>
            <a:r>
              <a:rPr>
                <a:solidFill>
                  <a:srgbClr val="03A9F4"/>
                </a:solidFill>
              </a:rPr>
              <a:t>i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} </a:t>
            </a:r>
            <a:r>
              <a:rPr>
                <a:solidFill>
                  <a:srgbClr val="9C27B0"/>
                </a:solidFill>
              </a:rPr>
              <a:t>else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R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]; </a:t>
            </a:r>
            <a:r>
              <a:rPr>
                <a:solidFill>
                  <a:srgbClr val="03A9F4"/>
                </a:solidFill>
              </a:rPr>
              <a:t>j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while</a:t>
            </a:r>
            <a:r>
              <a:t> </a:t>
            </a:r>
            <a:r>
              <a:rPr>
                <a:solidFill>
                  <a:srgbClr val="03A9F4"/>
                </a:solidFill>
              </a:rPr>
              <a:t>i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L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]; </a:t>
            </a:r>
            <a:r>
              <a:rPr>
                <a:solidFill>
                  <a:srgbClr val="03A9F4"/>
                </a:solidFill>
              </a:rPr>
              <a:t>i</a:t>
            </a:r>
            <a:r>
              <a:t>++; </a:t>
            </a:r>
            <a:r>
              <a:rPr>
                <a:solidFill>
                  <a:srgbClr val="03A9F4"/>
                </a:solidFill>
              </a:rPr>
              <a:t>k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while</a:t>
            </a:r>
            <a:r>
              <a:t> </a:t>
            </a:r>
            <a:r>
              <a:rPr>
                <a:solidFill>
                  <a:srgbClr val="03A9F4"/>
                </a:solidFill>
              </a:rPr>
              <a:t>j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R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]; </a:t>
            </a:r>
            <a:r>
              <a:rPr>
                <a:solidFill>
                  <a:srgbClr val="03A9F4"/>
                </a:solidFill>
              </a:rPr>
              <a:t>j</a:t>
            </a:r>
            <a:r>
              <a:t>++; </a:t>
            </a:r>
            <a:r>
              <a:rPr>
                <a:solidFill>
                  <a:srgbClr val="03A9F4"/>
                </a:solidFill>
              </a:rPr>
              <a:t>k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9C27B0"/>
                </a:solidFill>
              </a:rPr>
              <a:t>return</a:t>
            </a:r>
            <a:r>
              <a:t> </a:t>
            </a:r>
            <a:r>
              <a:rPr>
                <a:solidFill>
                  <a:srgbClr val="03A9F4"/>
                </a:solidFill>
              </a:rPr>
              <a:t>A</a:t>
            </a:r>
            <a:br/>
            <a:r>
              <a:t>}</a:t>
            </a:r>
          </a:p>
        </p:txBody>
      </p:sp>
      <p:sp>
        <p:nvSpPr>
          <p:cNvPr id="688" name="Rectangle"/>
          <p:cNvSpPr/>
          <p:nvPr/>
        </p:nvSpPr>
        <p:spPr>
          <a:xfrm>
            <a:off x="2190654" y="2876961"/>
            <a:ext cx="9554965" cy="4470709"/>
          </a:xfrm>
          <a:prstGeom prst="rect">
            <a:avLst/>
          </a:prstGeom>
          <a:ln w="762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9" name="Rectangle"/>
          <p:cNvSpPr/>
          <p:nvPr/>
        </p:nvSpPr>
        <p:spPr>
          <a:xfrm>
            <a:off x="2190654" y="7906162"/>
            <a:ext cx="6061945" cy="3998379"/>
          </a:xfrm>
          <a:prstGeom prst="rect">
            <a:avLst/>
          </a:prstGeom>
          <a:ln w="762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0" name="Rectangle"/>
          <p:cNvSpPr/>
          <p:nvPr/>
        </p:nvSpPr>
        <p:spPr>
          <a:xfrm>
            <a:off x="3500386" y="3521390"/>
            <a:ext cx="2821325" cy="667251"/>
          </a:xfrm>
          <a:prstGeom prst="rect">
            <a:avLst/>
          </a:prstGeom>
          <a:ln w="762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25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2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2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9" grpId="4"/>
      <p:bldP build="whole" bldLvl="1" animBg="1" rev="0" advAuto="0" spid="686" grpId="1"/>
      <p:bldP build="whole" bldLvl="1" animBg="1" rev="0" advAuto="0" spid="688" grpId="3"/>
      <p:bldP build="whole" bldLvl="1" animBg="1" rev="0" advAuto="0" spid="690" grpId="5"/>
      <p:bldP build="whole" bldLvl="1" animBg="1" rev="0" advAuto="0" spid="68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Rounded Rectangle"/>
          <p:cNvSpPr/>
          <p:nvPr/>
        </p:nvSpPr>
        <p:spPr>
          <a:xfrm>
            <a:off x="1270000" y="565344"/>
            <a:ext cx="14707520" cy="12585312"/>
          </a:xfrm>
          <a:prstGeom prst="roundRect">
            <a:avLst>
              <a:gd name="adj" fmla="val 964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3" name="function sort(A) {…"/>
          <p:cNvSpPr txBox="1"/>
          <p:nvPr/>
        </p:nvSpPr>
        <p:spPr>
          <a:xfrm>
            <a:off x="1979574" y="952499"/>
            <a:ext cx="11728643" cy="1181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9C27B0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673AB7"/>
                </a:solidFill>
              </a:rPr>
              <a:t>sort</a:t>
            </a:r>
            <a:r>
              <a:t>(</a:t>
            </a:r>
            <a:r>
              <a:rPr>
                <a:solidFill>
                  <a:srgbClr val="03A9F4"/>
                </a:solidFill>
              </a:rPr>
              <a:t>A</a:t>
            </a:r>
            <a:r>
              <a:t>)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9C27B0"/>
                </a:solidFill>
              </a:rPr>
              <a:t>if</a:t>
            </a:r>
            <a:r>
              <a:t> </a:t>
            </a:r>
            <a:r>
              <a:rPr>
                <a:solidFill>
                  <a:srgbClr val="4CA7EF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&gt; 1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n1</a:t>
            </a:r>
            <a:r>
              <a:t> = </a:t>
            </a:r>
            <a:r>
              <a:rPr>
                <a:solidFill>
                  <a:srgbClr val="4CA7EF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/2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n2</a:t>
            </a:r>
            <a:r>
              <a:t> = </a:t>
            </a:r>
            <a:r>
              <a:rPr>
                <a:solidFill>
                  <a:srgbClr val="4CA7EF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-</a:t>
            </a:r>
            <a:r>
              <a:rPr>
                <a:solidFill>
                  <a:srgbClr val="4CA7EF"/>
                </a:solidFill>
              </a:rPr>
              <a:t>n1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3F51B5"/>
                </a:solidFill>
              </a:rPr>
              <a:t>let</a:t>
            </a:r>
            <a:r>
              <a:t> </a:t>
            </a:r>
            <a:r>
              <a:rPr>
                <a:solidFill>
                  <a:srgbClr val="03A9F4"/>
                </a:solidFill>
              </a:rPr>
              <a:t>L</a:t>
            </a:r>
            <a:r>
              <a:t>[0</a:t>
            </a:r>
            <a:r>
              <a:rPr>
                <a:solidFill>
                  <a:srgbClr val="3F51B5"/>
                </a:solidFill>
              </a:rPr>
              <a:t>..</a:t>
            </a:r>
            <a:r>
              <a:t>n1] </a:t>
            </a:r>
            <a:r>
              <a:rPr>
                <a:solidFill>
                  <a:srgbClr val="3F51B5"/>
                </a:solidFill>
              </a:rPr>
              <a:t>and</a:t>
            </a:r>
            <a:r>
              <a:t> </a:t>
            </a:r>
            <a:r>
              <a:rPr>
                <a:solidFill>
                  <a:srgbClr val="03A9F4"/>
                </a:solidFill>
              </a:rPr>
              <a:t>R</a:t>
            </a:r>
            <a:r>
              <a:t>[0</a:t>
            </a:r>
            <a:r>
              <a:rPr>
                <a:solidFill>
                  <a:srgbClr val="3F51B5"/>
                </a:solidFill>
              </a:rPr>
              <a:t>..</a:t>
            </a:r>
            <a:r>
              <a:t>n2]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9C27B0"/>
                </a:solidFill>
              </a:rPr>
              <a:t>for</a:t>
            </a:r>
            <a:r>
              <a:t> </a:t>
            </a:r>
            <a:r>
              <a:rPr>
                <a:solidFill>
                  <a:srgbClr val="03A9F4"/>
                </a:solidFill>
              </a:rPr>
              <a:t>i</a:t>
            </a:r>
            <a:r>
              <a:t>=0 </a:t>
            </a:r>
            <a:r>
              <a:rPr>
                <a:solidFill>
                  <a:srgbClr val="3F51B5"/>
                </a:solidFill>
              </a:rPr>
              <a:t>to</a:t>
            </a:r>
            <a:r>
              <a:t> </a:t>
            </a:r>
            <a:r>
              <a:rPr>
                <a:solidFill>
                  <a:srgbClr val="03A9F4"/>
                </a:solidFill>
              </a:rPr>
              <a:t>n1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9C27B0"/>
                </a:solidFill>
              </a:rPr>
              <a:t>for</a:t>
            </a:r>
            <a:r>
              <a:t> </a:t>
            </a:r>
            <a:r>
              <a:rPr>
                <a:solidFill>
                  <a:srgbClr val="03A9F4"/>
                </a:solidFill>
              </a:rPr>
              <a:t>j</a:t>
            </a:r>
            <a:r>
              <a:t>=0 </a:t>
            </a:r>
            <a:r>
              <a:rPr>
                <a:solidFill>
                  <a:srgbClr val="3F51B5"/>
                </a:solidFill>
              </a:rPr>
              <a:t>to</a:t>
            </a:r>
            <a:r>
              <a:t> </a:t>
            </a:r>
            <a:r>
              <a:rPr>
                <a:solidFill>
                  <a:srgbClr val="03A9F4"/>
                </a:solidFill>
              </a:rPr>
              <a:t>n2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R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n1</a:t>
            </a:r>
            <a:r>
              <a:t>+</a:t>
            </a:r>
            <a:r>
              <a:rPr>
                <a:solidFill>
                  <a:srgbClr val="03A9F4"/>
                </a:solidFill>
              </a:rPr>
              <a:t>j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 = </a:t>
            </a:r>
            <a:r>
              <a:rPr b="1">
                <a:solidFill>
                  <a:srgbClr val="673AB7"/>
                </a:solidFill>
              </a:rPr>
              <a:t>merge</a:t>
            </a:r>
            <a:r>
              <a:t>(</a:t>
            </a:r>
            <a:r>
              <a:rPr b="1">
                <a:solidFill>
                  <a:srgbClr val="673AB7"/>
                </a:solidFill>
              </a:rPr>
              <a:t>sort</a:t>
            </a:r>
            <a:r>
              <a:t>(</a:t>
            </a:r>
            <a:r>
              <a:rPr>
                <a:solidFill>
                  <a:srgbClr val="03A9F4"/>
                </a:solidFill>
              </a:rPr>
              <a:t>R</a:t>
            </a:r>
            <a:r>
              <a:t>), </a:t>
            </a:r>
            <a:r>
              <a:rPr b="1">
                <a:solidFill>
                  <a:srgbClr val="673AB7"/>
                </a:solidFill>
              </a:rPr>
              <a:t>sort</a:t>
            </a:r>
            <a:r>
              <a:t>(</a:t>
            </a:r>
            <a:r>
              <a:rPr>
                <a:solidFill>
                  <a:srgbClr val="03A9F4"/>
                </a:solidFill>
              </a:rPr>
              <a:t>L</a:t>
            </a:r>
            <a:r>
              <a:t>))</a:t>
            </a:r>
            <a:br/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return</a:t>
            </a:r>
            <a:r>
              <a:t> </a:t>
            </a:r>
            <a:r>
              <a:rPr>
                <a:solidFill>
                  <a:srgbClr val="4CA7EF"/>
                </a:solidFill>
              </a:rPr>
              <a:t>A</a:t>
            </a:r>
            <a:br/>
            <a:r>
              <a:t>}</a:t>
            </a:r>
          </a:p>
        </p:txBody>
      </p:sp>
      <p:sp>
        <p:nvSpPr>
          <p:cNvPr id="694" name="Rectangle"/>
          <p:cNvSpPr/>
          <p:nvPr/>
        </p:nvSpPr>
        <p:spPr>
          <a:xfrm>
            <a:off x="3397154" y="2647072"/>
            <a:ext cx="9490926" cy="2298170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5" name="Rectangle"/>
          <p:cNvSpPr/>
          <p:nvPr/>
        </p:nvSpPr>
        <p:spPr>
          <a:xfrm>
            <a:off x="3364884" y="9492410"/>
            <a:ext cx="10298287" cy="834587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6" name="Rectangle"/>
          <p:cNvSpPr/>
          <p:nvPr/>
        </p:nvSpPr>
        <p:spPr>
          <a:xfrm>
            <a:off x="2709925" y="11448210"/>
            <a:ext cx="3201883" cy="834587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7" name="Rectangle"/>
          <p:cNvSpPr/>
          <p:nvPr/>
        </p:nvSpPr>
        <p:spPr>
          <a:xfrm>
            <a:off x="3397154" y="5664457"/>
            <a:ext cx="6186555" cy="3223632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8" name="m = A.length/2…"/>
          <p:cNvSpPr txBox="1"/>
          <p:nvPr/>
        </p:nvSpPr>
        <p:spPr>
          <a:xfrm>
            <a:off x="10119345" y="5975792"/>
            <a:ext cx="5359487" cy="2600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03A9F4"/>
                </a:solidFill>
              </a:rPr>
              <a:t>m</a:t>
            </a:r>
            <a:r>
              <a:t>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/2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03A9F4"/>
                </a:solidFill>
              </a:rPr>
              <a:t>L</a:t>
            </a:r>
            <a:r>
              <a:t>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[:</a:t>
            </a:r>
            <a:r>
              <a:rPr>
                <a:solidFill>
                  <a:srgbClr val="03A9F4"/>
                </a:solidFill>
              </a:rPr>
              <a:t>m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03A9F4"/>
                </a:solidFill>
              </a:rPr>
              <a:t>R</a:t>
            </a:r>
            <a:r>
              <a:t>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m</a:t>
            </a:r>
            <a:r>
              <a:t>:]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3" grpId="2"/>
      <p:bldP build="whole" bldLvl="1" animBg="1" rev="0" advAuto="0" spid="695" grpId="6"/>
      <p:bldP build="whole" bldLvl="1" animBg="1" rev="0" advAuto="0" spid="692" grpId="1"/>
      <p:bldP build="whole" bldLvl="1" animBg="1" rev="0" advAuto="0" spid="697" grpId="4"/>
      <p:bldP build="whole" bldLvl="1" animBg="1" rev="0" advAuto="0" spid="696" grpId="7"/>
      <p:bldP build="whole" bldLvl="1" animBg="1" rev="0" advAuto="0" spid="694" grpId="3"/>
      <p:bldP build="whole" bldLvl="1" animBg="1" rev="0" advAuto="0" spid="698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IMPROVEMENT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IMPROVEMENTS</a:t>
            </a:r>
          </a:p>
        </p:txBody>
      </p:sp>
      <p:grpSp>
        <p:nvGrpSpPr>
          <p:cNvPr id="703" name="Group"/>
          <p:cNvGrpSpPr/>
          <p:nvPr/>
        </p:nvGrpSpPr>
        <p:grpSpPr>
          <a:xfrm>
            <a:off x="1270000" y="3844698"/>
            <a:ext cx="2260045" cy="1494835"/>
            <a:chOff x="0" y="219666"/>
            <a:chExt cx="2260044" cy="1494833"/>
          </a:xfrm>
        </p:grpSpPr>
        <p:sp>
          <p:nvSpPr>
            <p:cNvPr id="70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02" name="Merge sort uses temporary memory (L, R slices) (problem for big data sets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Merge sort uses </a:t>
              </a:r>
              <a:r>
                <a:rPr b="1"/>
                <a:t>temporary memory</a:t>
              </a:r>
              <a:r>
                <a:t> (L, R slices) (problem for big data sets)</a:t>
              </a:r>
            </a:p>
          </p:txBody>
        </p:sp>
      </p:grpSp>
      <p:grpSp>
        <p:nvGrpSpPr>
          <p:cNvPr id="706" name="Group"/>
          <p:cNvGrpSpPr/>
          <p:nvPr/>
        </p:nvGrpSpPr>
        <p:grpSpPr>
          <a:xfrm>
            <a:off x="1270000" y="4787431"/>
            <a:ext cx="2260045" cy="1494834"/>
            <a:chOff x="0" y="219666"/>
            <a:chExt cx="2260044" cy="1494833"/>
          </a:xfrm>
        </p:grpSpPr>
        <p:sp>
          <p:nvSpPr>
            <p:cNvPr id="70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05" name="Merge sort works nicely on big data sets &amp; is stable &amp; predictab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Merge sort works nicely on </a:t>
              </a:r>
              <a:r>
                <a:rPr b="1"/>
                <a:t>big data sets</a:t>
              </a:r>
              <a:r>
                <a:t> &amp; is </a:t>
              </a:r>
              <a:r>
                <a:rPr b="1"/>
                <a:t>stable</a:t>
              </a:r>
              <a:r>
                <a:t> &amp; </a:t>
              </a:r>
              <a:r>
                <a:rPr b="1"/>
                <a:t>predictable</a:t>
              </a:r>
            </a:p>
          </p:txBody>
        </p:sp>
      </p:grpSp>
      <p:grpSp>
        <p:nvGrpSpPr>
          <p:cNvPr id="709" name="Group"/>
          <p:cNvGrpSpPr/>
          <p:nvPr/>
        </p:nvGrpSpPr>
        <p:grpSpPr>
          <a:xfrm>
            <a:off x="1270000" y="5730164"/>
            <a:ext cx="2260045" cy="1494834"/>
            <a:chOff x="0" y="219666"/>
            <a:chExt cx="2260044" cy="1494833"/>
          </a:xfrm>
        </p:grpSpPr>
        <p:sp>
          <p:nvSpPr>
            <p:cNvPr id="70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08" name="Insertion sort is faster for small data set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Insertion sort is </a:t>
              </a:r>
              <a:r>
                <a:rPr b="1"/>
                <a:t>faster</a:t>
              </a:r>
              <a:r>
                <a:t> for </a:t>
              </a:r>
              <a:r>
                <a:rPr b="1"/>
                <a:t>small data sets</a:t>
              </a:r>
            </a:p>
          </p:txBody>
        </p:sp>
      </p:grpSp>
      <p:grpSp>
        <p:nvGrpSpPr>
          <p:cNvPr id="712" name="Group"/>
          <p:cNvGrpSpPr/>
          <p:nvPr/>
        </p:nvGrpSpPr>
        <p:grpSpPr>
          <a:xfrm>
            <a:off x="1270000" y="6672896"/>
            <a:ext cx="2260045" cy="1494835"/>
            <a:chOff x="0" y="219666"/>
            <a:chExt cx="2260044" cy="1494833"/>
          </a:xfrm>
        </p:grpSpPr>
        <p:sp>
          <p:nvSpPr>
            <p:cNvPr id="71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11" name="Insertion sort does not use temporary memor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Insertion sort </a:t>
              </a:r>
              <a:r>
                <a:rPr b="1"/>
                <a:t>does not use temporary memory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9" grpId="3"/>
      <p:bldP build="whole" bldLvl="1" animBg="1" rev="0" advAuto="0" spid="703" grpId="1"/>
      <p:bldP build="whole" bldLvl="1" animBg="1" rev="0" advAuto="0" spid="706" grpId="2"/>
      <p:bldP build="whole" bldLvl="1" animBg="1" rev="0" advAuto="0" spid="712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Insertion merge sort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Insertion merge sort</a:t>
            </a:r>
          </a:p>
        </p:txBody>
      </p:sp>
      <p:grpSp>
        <p:nvGrpSpPr>
          <p:cNvPr id="717" name="Group"/>
          <p:cNvGrpSpPr/>
          <p:nvPr/>
        </p:nvGrpSpPr>
        <p:grpSpPr>
          <a:xfrm>
            <a:off x="1270000" y="3886817"/>
            <a:ext cx="2260045" cy="1494834"/>
            <a:chOff x="0" y="219666"/>
            <a:chExt cx="2260044" cy="1494833"/>
          </a:xfrm>
        </p:grpSpPr>
        <p:sp>
          <p:nvSpPr>
            <p:cNvPr id="71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16" name="Use merge sort most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Use </a:t>
              </a:r>
              <a:r>
                <a:rPr b="1"/>
                <a:t>merge sort</a:t>
              </a:r>
              <a:r>
                <a:t> mostly</a:t>
              </a:r>
            </a:p>
          </p:txBody>
        </p:sp>
      </p:grpSp>
      <p:grpSp>
        <p:nvGrpSpPr>
          <p:cNvPr id="720" name="Group"/>
          <p:cNvGrpSpPr/>
          <p:nvPr/>
        </p:nvGrpSpPr>
        <p:grpSpPr>
          <a:xfrm>
            <a:off x="1270000" y="4822626"/>
            <a:ext cx="2260045" cy="1494834"/>
            <a:chOff x="0" y="219666"/>
            <a:chExt cx="2260044" cy="1494833"/>
          </a:xfrm>
        </p:grpSpPr>
        <p:sp>
          <p:nvSpPr>
            <p:cNvPr id="71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19" name="Check data length before splitting the array/sli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Check data length</a:t>
              </a:r>
              <a:r>
                <a:t> before splitting the array/slice</a:t>
              </a:r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1270000" y="5758434"/>
            <a:ext cx="2260045" cy="1494835"/>
            <a:chOff x="0" y="219666"/>
            <a:chExt cx="2260044" cy="1494833"/>
          </a:xfrm>
        </p:grpSpPr>
        <p:sp>
          <p:nvSpPr>
            <p:cNvPr id="72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22" name="Use insertion sort if the data length is small enough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Use </a:t>
              </a:r>
              <a:r>
                <a:rPr b="1"/>
                <a:t>insertion sort</a:t>
              </a:r>
              <a:r>
                <a:t> if the data length is </a:t>
              </a:r>
              <a:r>
                <a:rPr b="1"/>
                <a:t>small</a:t>
              </a:r>
              <a:r>
                <a:t> enough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3" grpId="3"/>
      <p:bldP build="whole" bldLvl="1" animBg="1" rev="0" advAuto="0" spid="717" grpId="1"/>
      <p:bldP build="whole" bldLvl="1" animBg="1" rev="0" advAuto="0" spid="72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