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2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"/>
          <p:cNvGrpSpPr/>
          <p:nvPr/>
        </p:nvGrpSpPr>
        <p:grpSpPr>
          <a:xfrm>
            <a:off x="1270000" y="923698"/>
            <a:ext cx="2260045" cy="1494835"/>
            <a:chOff x="0" y="219666"/>
            <a:chExt cx="2260044" cy="1494833"/>
          </a:xfrm>
        </p:grpSpPr>
        <p:sp>
          <p:nvSpPr>
            <p:cNvPr id="166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67" name="Find the middle of the incoming array/slic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Find the </a:t>
              </a:r>
              <a:r>
                <a:rPr b="1" i="1"/>
                <a:t>middle</a:t>
              </a:r>
              <a:r>
                <a:t> of the incoming array/slice</a:t>
              </a:r>
            </a:p>
          </p:txBody>
        </p:sp>
      </p:grpSp>
      <p:grpSp>
        <p:nvGrpSpPr>
          <p:cNvPr id="171" name="Group"/>
          <p:cNvGrpSpPr/>
          <p:nvPr/>
        </p:nvGrpSpPr>
        <p:grpSpPr>
          <a:xfrm>
            <a:off x="1270000" y="1885908"/>
            <a:ext cx="2260045" cy="1494834"/>
            <a:chOff x="0" y="219666"/>
            <a:chExt cx="2260044" cy="1494833"/>
          </a:xfrm>
        </p:grpSpPr>
        <p:sp>
          <p:nvSpPr>
            <p:cNvPr id="169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70" name="Sort the LEFT sid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Sort</a:t>
              </a:r>
              <a:r>
                <a:t> the </a:t>
              </a:r>
              <a:r>
                <a:rPr b="1" i="1"/>
                <a:t>LEFT</a:t>
              </a:r>
              <a:r>
                <a:t> side</a:t>
              </a:r>
            </a:p>
          </p:txBody>
        </p:sp>
      </p:grpSp>
      <p:grpSp>
        <p:nvGrpSpPr>
          <p:cNvPr id="174" name="Group"/>
          <p:cNvGrpSpPr/>
          <p:nvPr/>
        </p:nvGrpSpPr>
        <p:grpSpPr>
          <a:xfrm>
            <a:off x="1270000" y="2798798"/>
            <a:ext cx="2260045" cy="1494834"/>
            <a:chOff x="0" y="219666"/>
            <a:chExt cx="2260044" cy="1494833"/>
          </a:xfrm>
        </p:grpSpPr>
        <p:sp>
          <p:nvSpPr>
            <p:cNvPr id="172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73" name="Sort the RIGHT sid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Sort</a:t>
              </a:r>
              <a:r>
                <a:t> the </a:t>
              </a:r>
              <a:r>
                <a:rPr b="1" i="1"/>
                <a:t>RIGHT</a:t>
              </a:r>
              <a:r>
                <a:t> side</a:t>
              </a:r>
            </a:p>
          </p:txBody>
        </p:sp>
      </p:grpSp>
      <p:grpSp>
        <p:nvGrpSpPr>
          <p:cNvPr id="177" name="Group"/>
          <p:cNvGrpSpPr/>
          <p:nvPr/>
        </p:nvGrpSpPr>
        <p:grpSpPr>
          <a:xfrm>
            <a:off x="1270000" y="3711688"/>
            <a:ext cx="2260045" cy="1494834"/>
            <a:chOff x="0" y="219666"/>
            <a:chExt cx="2260044" cy="1494833"/>
          </a:xfrm>
        </p:grpSpPr>
        <p:sp>
          <p:nvSpPr>
            <p:cNvPr id="175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76" name="Merge the LEFT &amp; RIGHT sid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Merge</a:t>
              </a:r>
              <a:r>
                <a:t> the </a:t>
              </a:r>
              <a:r>
                <a:rPr b="1" i="1"/>
                <a:t>LEFT</a:t>
              </a:r>
              <a:r>
                <a:t> &amp; </a:t>
              </a:r>
              <a:r>
                <a:rPr b="1" i="1"/>
                <a:t>RIGHT</a:t>
              </a:r>
              <a:r>
                <a:t> side</a:t>
              </a:r>
            </a:p>
          </p:txBody>
        </p:sp>
      </p:grpSp>
      <p:grpSp>
        <p:nvGrpSpPr>
          <p:cNvPr id="180" name="Group"/>
          <p:cNvGrpSpPr/>
          <p:nvPr/>
        </p:nvGrpSpPr>
        <p:grpSpPr>
          <a:xfrm>
            <a:off x="1270000" y="5567788"/>
            <a:ext cx="2260045" cy="1494834"/>
            <a:chOff x="0" y="219666"/>
            <a:chExt cx="2260044" cy="1494833"/>
          </a:xfrm>
        </p:grpSpPr>
        <p:sp>
          <p:nvSpPr>
            <p:cNvPr id="178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79" name="Repeat the process using divide &amp; conquer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Repeat</a:t>
              </a:r>
              <a:r>
                <a:t> the process using </a:t>
              </a:r>
              <a:r>
                <a:rPr b="1"/>
                <a:t>divide &amp; conquer</a:t>
              </a:r>
            </a:p>
          </p:txBody>
        </p:sp>
      </p:grpSp>
      <p:grpSp>
        <p:nvGrpSpPr>
          <p:cNvPr id="183" name="Group"/>
          <p:cNvGrpSpPr/>
          <p:nvPr/>
        </p:nvGrpSpPr>
        <p:grpSpPr>
          <a:xfrm>
            <a:off x="1270000" y="4627793"/>
            <a:ext cx="2260045" cy="1494834"/>
            <a:chOff x="0" y="219666"/>
            <a:chExt cx="2260044" cy="1494833"/>
          </a:xfrm>
        </p:grpSpPr>
        <p:sp>
          <p:nvSpPr>
            <p:cNvPr id="181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82" name="Array/Slice of 1 element is considered sorted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Array/Slice of</a:t>
              </a:r>
              <a:r>
                <a:rPr b="1"/>
                <a:t> 1 element </a:t>
              </a:r>
              <a:r>
                <a:t>is considered</a:t>
              </a:r>
              <a:r>
                <a:rPr b="1"/>
                <a:t> sorted</a:t>
              </a:r>
            </a:p>
          </p:txBody>
        </p:sp>
      </p:grpSp>
      <p:sp>
        <p:nvSpPr>
          <p:cNvPr id="184" name="Rounded Rectangle"/>
          <p:cNvSpPr/>
          <p:nvPr/>
        </p:nvSpPr>
        <p:spPr>
          <a:xfrm>
            <a:off x="1877897" y="6794323"/>
            <a:ext cx="5823106" cy="1104505"/>
          </a:xfrm>
          <a:prstGeom prst="roundRect">
            <a:avLst>
              <a:gd name="adj" fmla="val 10988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187" name="Group"/>
          <p:cNvGrpSpPr/>
          <p:nvPr/>
        </p:nvGrpSpPr>
        <p:grpSpPr>
          <a:xfrm>
            <a:off x="2096064" y="6986197"/>
            <a:ext cx="720755" cy="720755"/>
            <a:chOff x="0" y="0"/>
            <a:chExt cx="720754" cy="720754"/>
          </a:xfrm>
        </p:grpSpPr>
        <p:sp>
          <p:nvSpPr>
            <p:cNvPr id="185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86" name="6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90" name="Group"/>
          <p:cNvGrpSpPr/>
          <p:nvPr/>
        </p:nvGrpSpPr>
        <p:grpSpPr>
          <a:xfrm>
            <a:off x="3014695" y="6986197"/>
            <a:ext cx="720755" cy="720755"/>
            <a:chOff x="0" y="0"/>
            <a:chExt cx="720754" cy="720754"/>
          </a:xfrm>
        </p:grpSpPr>
        <p:sp>
          <p:nvSpPr>
            <p:cNvPr id="188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89" name="2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93" name="Group"/>
          <p:cNvGrpSpPr/>
          <p:nvPr/>
        </p:nvGrpSpPr>
        <p:grpSpPr>
          <a:xfrm>
            <a:off x="3933259" y="6986197"/>
            <a:ext cx="720755" cy="720755"/>
            <a:chOff x="0" y="0"/>
            <a:chExt cx="720754" cy="720754"/>
          </a:xfrm>
        </p:grpSpPr>
        <p:sp>
          <p:nvSpPr>
            <p:cNvPr id="191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92" name="1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96" name="Group"/>
          <p:cNvGrpSpPr/>
          <p:nvPr/>
        </p:nvGrpSpPr>
        <p:grpSpPr>
          <a:xfrm>
            <a:off x="4851823" y="6986197"/>
            <a:ext cx="720755" cy="720755"/>
            <a:chOff x="0" y="0"/>
            <a:chExt cx="720754" cy="720754"/>
          </a:xfrm>
        </p:grpSpPr>
        <p:sp>
          <p:nvSpPr>
            <p:cNvPr id="194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95" name="5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99" name="Group"/>
          <p:cNvGrpSpPr/>
          <p:nvPr/>
        </p:nvGrpSpPr>
        <p:grpSpPr>
          <a:xfrm>
            <a:off x="5770387" y="6986197"/>
            <a:ext cx="720755" cy="720755"/>
            <a:chOff x="0" y="0"/>
            <a:chExt cx="720754" cy="720754"/>
          </a:xfrm>
        </p:grpSpPr>
        <p:sp>
          <p:nvSpPr>
            <p:cNvPr id="197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98" name="3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02" name="Group"/>
          <p:cNvGrpSpPr/>
          <p:nvPr/>
        </p:nvGrpSpPr>
        <p:grpSpPr>
          <a:xfrm>
            <a:off x="6688951" y="6986197"/>
            <a:ext cx="720755" cy="720755"/>
            <a:chOff x="0" y="0"/>
            <a:chExt cx="720754" cy="720754"/>
          </a:xfrm>
        </p:grpSpPr>
        <p:sp>
          <p:nvSpPr>
            <p:cNvPr id="200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01" name="4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03" name="Line"/>
          <p:cNvSpPr/>
          <p:nvPr/>
        </p:nvSpPr>
        <p:spPr>
          <a:xfrm flipV="1">
            <a:off x="4752885" y="6796929"/>
            <a:ext cx="1" cy="1076577"/>
          </a:xfrm>
          <a:prstGeom prst="line">
            <a:avLst/>
          </a:prstGeom>
          <a:ln w="50800">
            <a:solidFill>
              <a:srgbClr val="0D0D0D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04" name="L"/>
          <p:cNvSpPr txBox="1"/>
          <p:nvPr/>
        </p:nvSpPr>
        <p:spPr>
          <a:xfrm>
            <a:off x="1270000" y="6902075"/>
            <a:ext cx="46601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6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205" name="R"/>
          <p:cNvSpPr txBox="1"/>
          <p:nvPr/>
        </p:nvSpPr>
        <p:spPr>
          <a:xfrm>
            <a:off x="7856793" y="6902075"/>
            <a:ext cx="46601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6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R</a:t>
            </a:r>
          </a:p>
        </p:txBody>
      </p:sp>
      <p:pic>
        <p:nvPicPr>
          <p:cNvPr id="206" name="sort.png" descr="sor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00588" y="8013248"/>
            <a:ext cx="548969" cy="5489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sort.png" descr="sor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56280" y="8013248"/>
            <a:ext cx="548969" cy="548968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Rounded Rectangle"/>
          <p:cNvSpPr/>
          <p:nvPr/>
        </p:nvSpPr>
        <p:spPr>
          <a:xfrm>
            <a:off x="2046437" y="8715363"/>
            <a:ext cx="2657271" cy="1038476"/>
          </a:xfrm>
          <a:prstGeom prst="roundRect">
            <a:avLst>
              <a:gd name="adj" fmla="val 11687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211" name="Group"/>
          <p:cNvGrpSpPr/>
          <p:nvPr/>
        </p:nvGrpSpPr>
        <p:grpSpPr>
          <a:xfrm>
            <a:off x="2212785" y="8874224"/>
            <a:ext cx="720755" cy="720755"/>
            <a:chOff x="0" y="0"/>
            <a:chExt cx="720754" cy="720754"/>
          </a:xfrm>
        </p:grpSpPr>
        <p:sp>
          <p:nvSpPr>
            <p:cNvPr id="209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10" name="1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14" name="Group"/>
          <p:cNvGrpSpPr/>
          <p:nvPr/>
        </p:nvGrpSpPr>
        <p:grpSpPr>
          <a:xfrm>
            <a:off x="3014695" y="8874224"/>
            <a:ext cx="720755" cy="720755"/>
            <a:chOff x="0" y="0"/>
            <a:chExt cx="720754" cy="720754"/>
          </a:xfrm>
        </p:grpSpPr>
        <p:sp>
          <p:nvSpPr>
            <p:cNvPr id="212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13" name="2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17" name="Group"/>
          <p:cNvGrpSpPr/>
          <p:nvPr/>
        </p:nvGrpSpPr>
        <p:grpSpPr>
          <a:xfrm>
            <a:off x="3816604" y="8874224"/>
            <a:ext cx="720755" cy="720755"/>
            <a:chOff x="0" y="0"/>
            <a:chExt cx="720754" cy="720754"/>
          </a:xfrm>
        </p:grpSpPr>
        <p:sp>
          <p:nvSpPr>
            <p:cNvPr id="215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16" name="6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6</a:t>
              </a:r>
            </a:p>
          </p:txBody>
        </p:sp>
      </p:grpSp>
      <p:pic>
        <p:nvPicPr>
          <p:cNvPr id="218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260313">
            <a:off x="3316094" y="10062452"/>
            <a:ext cx="1485150" cy="218396"/>
          </a:xfrm>
          <a:prstGeom prst="rect">
            <a:avLst/>
          </a:prstGeom>
        </p:spPr>
      </p:pic>
      <p:sp>
        <p:nvSpPr>
          <p:cNvPr id="220" name="Rounded Rectangle"/>
          <p:cNvSpPr/>
          <p:nvPr/>
        </p:nvSpPr>
        <p:spPr>
          <a:xfrm>
            <a:off x="4802129" y="8709650"/>
            <a:ext cx="2657271" cy="1038476"/>
          </a:xfrm>
          <a:prstGeom prst="roundRect">
            <a:avLst>
              <a:gd name="adj" fmla="val 11687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223" name="Group"/>
          <p:cNvGrpSpPr/>
          <p:nvPr/>
        </p:nvGrpSpPr>
        <p:grpSpPr>
          <a:xfrm>
            <a:off x="4968477" y="8868511"/>
            <a:ext cx="720755" cy="720755"/>
            <a:chOff x="0" y="0"/>
            <a:chExt cx="720754" cy="720754"/>
          </a:xfrm>
        </p:grpSpPr>
        <p:sp>
          <p:nvSpPr>
            <p:cNvPr id="221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22" name="1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26" name="Group"/>
          <p:cNvGrpSpPr/>
          <p:nvPr/>
        </p:nvGrpSpPr>
        <p:grpSpPr>
          <a:xfrm>
            <a:off x="5770387" y="8868511"/>
            <a:ext cx="720755" cy="720755"/>
            <a:chOff x="0" y="0"/>
            <a:chExt cx="720754" cy="720754"/>
          </a:xfrm>
        </p:grpSpPr>
        <p:sp>
          <p:nvSpPr>
            <p:cNvPr id="224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25" name="2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29" name="Group"/>
          <p:cNvGrpSpPr/>
          <p:nvPr/>
        </p:nvGrpSpPr>
        <p:grpSpPr>
          <a:xfrm>
            <a:off x="6572296" y="8868511"/>
            <a:ext cx="720755" cy="720755"/>
            <a:chOff x="0" y="0"/>
            <a:chExt cx="720754" cy="720754"/>
          </a:xfrm>
        </p:grpSpPr>
        <p:sp>
          <p:nvSpPr>
            <p:cNvPr id="227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28" name="6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230" name="Rounded Rectangle"/>
          <p:cNvSpPr/>
          <p:nvPr/>
        </p:nvSpPr>
        <p:spPr>
          <a:xfrm>
            <a:off x="2042703" y="10592341"/>
            <a:ext cx="5420364" cy="1038477"/>
          </a:xfrm>
          <a:prstGeom prst="roundRect">
            <a:avLst>
              <a:gd name="adj" fmla="val 11687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233" name="Group"/>
          <p:cNvGrpSpPr/>
          <p:nvPr/>
        </p:nvGrpSpPr>
        <p:grpSpPr>
          <a:xfrm>
            <a:off x="2260735" y="10750825"/>
            <a:ext cx="720755" cy="720755"/>
            <a:chOff x="0" y="0"/>
            <a:chExt cx="720754" cy="720754"/>
          </a:xfrm>
        </p:grpSpPr>
        <p:sp>
          <p:nvSpPr>
            <p:cNvPr id="231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32" name="1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36" name="Group"/>
          <p:cNvGrpSpPr/>
          <p:nvPr/>
        </p:nvGrpSpPr>
        <p:grpSpPr>
          <a:xfrm>
            <a:off x="3113445" y="10750825"/>
            <a:ext cx="720755" cy="720755"/>
            <a:chOff x="0" y="0"/>
            <a:chExt cx="720754" cy="720754"/>
          </a:xfrm>
        </p:grpSpPr>
        <p:sp>
          <p:nvSpPr>
            <p:cNvPr id="234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35" name="2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39" name="Group"/>
          <p:cNvGrpSpPr/>
          <p:nvPr/>
        </p:nvGrpSpPr>
        <p:grpSpPr>
          <a:xfrm>
            <a:off x="3966154" y="10750825"/>
            <a:ext cx="720755" cy="720755"/>
            <a:chOff x="0" y="0"/>
            <a:chExt cx="720754" cy="720754"/>
          </a:xfrm>
        </p:grpSpPr>
        <p:sp>
          <p:nvSpPr>
            <p:cNvPr id="237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38" name="3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42" name="Group"/>
          <p:cNvGrpSpPr/>
          <p:nvPr/>
        </p:nvGrpSpPr>
        <p:grpSpPr>
          <a:xfrm>
            <a:off x="4818863" y="10750825"/>
            <a:ext cx="720755" cy="720755"/>
            <a:chOff x="0" y="0"/>
            <a:chExt cx="720754" cy="720754"/>
          </a:xfrm>
        </p:grpSpPr>
        <p:sp>
          <p:nvSpPr>
            <p:cNvPr id="240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41" name="4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245" name="Group"/>
          <p:cNvGrpSpPr/>
          <p:nvPr/>
        </p:nvGrpSpPr>
        <p:grpSpPr>
          <a:xfrm>
            <a:off x="5671572" y="10750825"/>
            <a:ext cx="720755" cy="720755"/>
            <a:chOff x="0" y="0"/>
            <a:chExt cx="720754" cy="720754"/>
          </a:xfrm>
        </p:grpSpPr>
        <p:sp>
          <p:nvSpPr>
            <p:cNvPr id="243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44" name="5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248" name="Group"/>
          <p:cNvGrpSpPr/>
          <p:nvPr/>
        </p:nvGrpSpPr>
        <p:grpSpPr>
          <a:xfrm>
            <a:off x="6524281" y="10750825"/>
            <a:ext cx="720755" cy="720755"/>
            <a:chOff x="0" y="0"/>
            <a:chExt cx="720754" cy="720754"/>
          </a:xfrm>
        </p:grpSpPr>
        <p:sp>
          <p:nvSpPr>
            <p:cNvPr id="246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47" name="6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6</a:t>
              </a:r>
            </a:p>
          </p:txBody>
        </p:sp>
      </p:grpSp>
      <p:pic>
        <p:nvPicPr>
          <p:cNvPr id="249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9593064">
            <a:off x="4707871" y="10057320"/>
            <a:ext cx="1549842" cy="218396"/>
          </a:xfrm>
          <a:prstGeom prst="rect">
            <a:avLst/>
          </a:prstGeom>
        </p:spPr>
      </p:pic>
      <p:sp>
        <p:nvSpPr>
          <p:cNvPr id="251" name="Line"/>
          <p:cNvSpPr/>
          <p:nvPr/>
        </p:nvSpPr>
        <p:spPr>
          <a:xfrm flipV="1">
            <a:off x="8978081" y="7102941"/>
            <a:ext cx="1" cy="6525609"/>
          </a:xfrm>
          <a:prstGeom prst="line">
            <a:avLst/>
          </a:prstGeom>
          <a:ln w="165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252" name="repeating.png" descr="repeating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534775" y="9809448"/>
            <a:ext cx="730664" cy="730664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Rounded Rectangle"/>
          <p:cNvSpPr/>
          <p:nvPr/>
        </p:nvSpPr>
        <p:spPr>
          <a:xfrm>
            <a:off x="2114442" y="12201671"/>
            <a:ext cx="1013340" cy="1044064"/>
          </a:xfrm>
          <a:prstGeom prst="roundRect">
            <a:avLst>
              <a:gd name="adj" fmla="val 11977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256" name="Group"/>
          <p:cNvGrpSpPr/>
          <p:nvPr/>
        </p:nvGrpSpPr>
        <p:grpSpPr>
          <a:xfrm>
            <a:off x="2260735" y="12362948"/>
            <a:ext cx="720755" cy="720755"/>
            <a:chOff x="0" y="0"/>
            <a:chExt cx="720754" cy="720754"/>
          </a:xfrm>
        </p:grpSpPr>
        <p:sp>
          <p:nvSpPr>
            <p:cNvPr id="254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55" name="3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3</a:t>
              </a:r>
            </a:p>
          </p:txBody>
        </p:sp>
      </p:grpSp>
      <p:pic>
        <p:nvPicPr>
          <p:cNvPr id="257" name="sort.png" descr="sor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99338" y="12449219"/>
            <a:ext cx="548968" cy="5489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7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4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4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4" dur="4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00"/>
                            </p:stCondLst>
                            <p:childTnLst>
                              <p:par>
                                <p:cTn id="26" presetClass="entr" nodeType="afterEffect" presetSubtype="32" presetID="4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8" dur="4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00"/>
                            </p:stCondLst>
                            <p:childTnLst>
                              <p:par>
                                <p:cTn id="30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2" dur="4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Class="entr" nodeType="afterEffect" presetSubtype="32" presetID="4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6" dur="4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900"/>
                            </p:stCondLst>
                            <p:childTnLst>
                              <p:par>
                                <p:cTn id="38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900"/>
                            </p:stCondLst>
                            <p:childTnLst>
                              <p:par>
                                <p:cTn id="42" presetClass="entr" nodeType="afterEffect" presetSubtype="32" presetID="4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4" dur="6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Class="entr" nodeType="after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8" dur="6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8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8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"/>
                            </p:stCondLst>
                            <p:childTnLst>
                              <p:par>
                                <p:cTn id="56" presetClass="entr" nodeType="after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mph" nodeType="afterEffect" presetSubtype="0" presetID="32" grpId="14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2" dur="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63" dur="16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64" dur="160" fill="hold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65" dur="16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66" dur="160" fill="hold">
                                          <p:stCondLst>
                                            <p:cond delay="64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"/>
                            </p:stCondLst>
                            <p:childTnLst>
                              <p:par>
                                <p:cTn id="68" presetClass="entr" nodeType="afterEffect" presetSubtype="32" presetID="4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0" dur="7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Class="entr" nodeType="afterEffect" presetSubtype="32" presetID="4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4" dur="4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900"/>
                            </p:stCondLst>
                            <p:childTnLst>
                              <p:par>
                                <p:cTn id="76" presetClass="entr" nodeType="afterEffect" presetSubtype="32" presetID="4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8" dur="4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300"/>
                            </p:stCondLst>
                            <p:childTnLst>
                              <p:par>
                                <p:cTn id="80" presetClass="entr" nodeType="afterEffect" presetSubtype="32" presetID="4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2" dur="4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700"/>
                            </p:stCondLst>
                            <p:childTnLst>
                              <p:par>
                                <p:cTn id="84" presetClass="entr" nodeType="afterEffect" presetSubtype="8" presetID="2" grpId="19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8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8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800"/>
                            </p:stCondLst>
                            <p:childTnLst>
                              <p:par>
                                <p:cTn id="89" presetClass="entr" nodeType="afterEffect" presetSubtype="16" presetID="2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Class="emph" nodeType="afterEffect" presetSubtype="0" presetID="32" grpId="21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95" dur="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6" dur="16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97" dur="160" fill="hold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8" dur="16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99" dur="160" fill="hold">
                                          <p:stCondLst>
                                            <p:cond delay="64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"/>
                            </p:stCondLst>
                            <p:childTnLst>
                              <p:par>
                                <p:cTn id="101" presetClass="entr" nodeType="afterEffect" presetSubtype="32" presetID="4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3" dur="7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Class="entr" nodeType="afterEffect" presetSubtype="32" presetID="4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7" dur="4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900"/>
                            </p:stCondLst>
                            <p:childTnLst>
                              <p:par>
                                <p:cTn id="109" presetClass="entr" nodeType="afterEffect" presetSubtype="32" presetID="4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1" dur="4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300"/>
                            </p:stCondLst>
                            <p:childTnLst>
                              <p:par>
                                <p:cTn id="113" presetClass="entr" nodeType="afterEffect" presetSubtype="32" presetID="4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5" dur="4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Class="entr" nodeType="clickEffect" presetSubtype="8" presetID="2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9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8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8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800"/>
                            </p:stCondLst>
                            <p:childTnLst>
                              <p:par>
                                <p:cTn id="123" presetClass="entr" nodeType="afterEffect" presetID="9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5" dur="8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600"/>
                            </p:stCondLst>
                            <p:childTnLst>
                              <p:par>
                                <p:cTn id="127" presetClass="entr" nodeType="afterEffect" presetID="9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9" dur="8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400"/>
                            </p:stCondLst>
                            <p:childTnLst>
                              <p:par>
                                <p:cTn id="131" presetClass="entr" nodeType="afterEffect" presetSubtype="32" presetID="4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3" dur="7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100"/>
                            </p:stCondLst>
                            <p:childTnLst>
                              <p:par>
                                <p:cTn id="135" presetClass="entr" nodeType="afterEffect" presetSubtype="32" presetID="4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7" dur="4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500"/>
                            </p:stCondLst>
                            <p:childTnLst>
                              <p:par>
                                <p:cTn id="139" presetClass="entr" nodeType="afterEffect" presetSubtype="32" presetID="4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41" dur="4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900"/>
                            </p:stCondLst>
                            <p:childTnLst>
                              <p:par>
                                <p:cTn id="143" presetClass="entr" nodeType="afterEffect" presetSubtype="32" presetID="4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45" dur="4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300"/>
                            </p:stCondLst>
                            <p:childTnLst>
                              <p:par>
                                <p:cTn id="147" presetClass="entr" nodeType="afterEffect" presetSubtype="32" presetID="4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49" dur="4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4700"/>
                            </p:stCondLst>
                            <p:childTnLst>
                              <p:par>
                                <p:cTn id="151" presetClass="entr" nodeType="afterEffect" presetSubtype="32" presetID="4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3" dur="4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100"/>
                            </p:stCondLst>
                            <p:childTnLst>
                              <p:par>
                                <p:cTn id="155" presetClass="entr" nodeType="afterEffect" presetSubtype="32" presetID="4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6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7" dur="4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Class="entr" nodeType="clickEffect" presetSubtype="8" presetID="2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1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8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8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800"/>
                            </p:stCondLst>
                            <p:childTnLst>
                              <p:par>
                                <p:cTn id="165" presetClass="entr" nodeType="afterEffect" presetSubtype="32" presetID="4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7" dur="4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200"/>
                            </p:stCondLst>
                            <p:childTnLst>
                              <p:par>
                                <p:cTn id="169" presetClass="entr" nodeType="afterEffect" presetSubtype="32" presetID="4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1" dur="7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900"/>
                            </p:stCondLst>
                            <p:childTnLst>
                              <p:par>
                                <p:cTn id="173" presetClass="entr" nodeType="afterEffect" presetSubtype="16" presetID="23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4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4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4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Class="emph" nodeType="afterEffect" presetSubtype="0" presetID="32" grpId="4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179" dur="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80" dur="16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181" dur="160" fill="hold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82" dur="16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83" dur="160" fill="hold">
                                          <p:stCondLst>
                                            <p:cond delay="64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Class="entr" nodeType="clickEffect" presetSubtype="8" presetID="2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7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8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8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800"/>
                            </p:stCondLst>
                            <p:childTnLst>
                              <p:par>
                                <p:cTn id="191" presetClass="entr" nodeType="afterEffect" presetID="9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2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3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800"/>
                            </p:stCondLst>
                            <p:childTnLst>
                              <p:par>
                                <p:cTn id="195" presetClass="entr" nodeType="afterEffect" presetSubtype="16" presetID="23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6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4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4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Class="emph" nodeType="afterEffect" presetSubtype="0" presetID="26" grpId="44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201" dur="1000" fill="hold" tmFilter="0, 0; .2, .5; .8, .5; 1, 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2" dur="500" fill="hold" autoRev="1"/>
                                        <p:tgtEl>
                                          <p:spTgt spid="2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3" grpId="5"/>
      <p:bldP build="whole" bldLvl="1" animBg="1" rev="0" advAuto="0" spid="223" grpId="23"/>
      <p:bldP build="whole" bldLvl="1" animBg="1" rev="0" advAuto="0" spid="171" grpId="12"/>
      <p:bldP build="whole" bldLvl="1" animBg="1" rev="0" advAuto="0" spid="242" grpId="33"/>
      <p:bldP build="whole" bldLvl="1" animBg="1" rev="0" advAuto="0" spid="252" grpId="43"/>
      <p:bldP build="whole" bldLvl="1" animBg="1" rev="0" advAuto="0" spid="252" grpId="44"/>
      <p:bldP build="whole" bldLvl="1" animBg="1" rev="0" advAuto="0" spid="190" grpId="4"/>
      <p:bldP build="whole" bldLvl="1" animBg="1" rev="0" advAuto="0" spid="196" grpId="6"/>
      <p:bldP build="whole" bldLvl="1" animBg="1" rev="0" advAuto="0" spid="205" grpId="11"/>
      <p:bldP build="whole" bldLvl="1" animBg="1" rev="0" advAuto="0" spid="202" grpId="8"/>
      <p:bldP build="whole" bldLvl="1" animBg="1" rev="0" advAuto="0" spid="230" grpId="29"/>
      <p:bldP build="whole" bldLvl="1" animBg="1" rev="0" advAuto="0" spid="206" grpId="13"/>
      <p:bldP build="whole" bldLvl="1" animBg="1" rev="0" advAuto="0" spid="206" grpId="14"/>
      <p:bldP build="whole" bldLvl="1" animBg="1" rev="0" advAuto="0" spid="245" grpId="34"/>
      <p:bldP build="whole" bldLvl="1" animBg="1" rev="0" advAuto="0" spid="187" grpId="3"/>
      <p:bldP build="whole" bldLvl="1" animBg="1" rev="0" advAuto="0" spid="174" grpId="19"/>
      <p:bldP build="whole" bldLvl="1" animBg="1" rev="0" advAuto="0" spid="199" grpId="7"/>
      <p:bldP build="whole" bldLvl="1" animBg="1" rev="0" advAuto="0" spid="177" grpId="26"/>
      <p:bldP build="whole" bldLvl="1" animBg="1" rev="0" advAuto="0" spid="184" grpId="2"/>
      <p:bldP build="whole" bldLvl="1" animBg="1" rev="0" advAuto="0" spid="214" grpId="17"/>
      <p:bldP build="whole" bldLvl="1" animBg="1" rev="0" advAuto="0" spid="203" grpId="9"/>
      <p:bldP build="whole" bldLvl="1" animBg="1" rev="0" advAuto="0" spid="183" grpId="36"/>
      <p:bldP build="whole" bldLvl="1" animBg="1" rev="0" advAuto="0" spid="248" grpId="35"/>
      <p:bldP build="whole" bldLvl="1" animBg="1" rev="0" advAuto="0" spid="180" grpId="41"/>
      <p:bldP build="whole" bldLvl="1" animBg="1" rev="0" advAuto="0" spid="233" grpId="30"/>
      <p:bldP build="whole" bldLvl="1" animBg="1" rev="0" advAuto="0" spid="204" grpId="10"/>
      <p:bldP build="whole" bldLvl="1" animBg="1" rev="0" advAuto="0" spid="249" grpId="28"/>
      <p:bldP build="whole" bldLvl="1" animBg="1" rev="0" advAuto="0" spid="168" grpId="1"/>
      <p:bldP build="whole" bldLvl="1" animBg="1" rev="0" advAuto="0" spid="257" grpId="39"/>
      <p:bldP build="whole" bldLvl="1" animBg="1" rev="0" advAuto="0" spid="226" grpId="24"/>
      <p:bldP build="whole" bldLvl="1" animBg="1" rev="0" advAuto="0" spid="257" grpId="40"/>
      <p:bldP build="whole" bldLvl="1" animBg="1" rev="0" advAuto="0" spid="218" grpId="27"/>
      <p:bldP build="whole" bldLvl="1" animBg="1" rev="0" advAuto="0" spid="236" grpId="31"/>
      <p:bldP build="whole" bldLvl="1" animBg="1" rev="0" advAuto="0" spid="220" grpId="22"/>
      <p:bldP build="whole" bldLvl="1" animBg="1" rev="0" advAuto="0" spid="211" grpId="16"/>
      <p:bldP build="whole" bldLvl="1" animBg="1" rev="0" advAuto="0" spid="207" grpId="20"/>
      <p:bldP build="whole" bldLvl="1" animBg="1" rev="0" advAuto="0" spid="207" grpId="21"/>
      <p:bldP build="whole" bldLvl="1" animBg="1" rev="0" advAuto="0" spid="229" grpId="25"/>
      <p:bldP build="whole" bldLvl="1" animBg="1" rev="0" advAuto="0" spid="239" grpId="32"/>
      <p:bldP build="whole" bldLvl="1" animBg="1" rev="0" advAuto="0" spid="208" grpId="15"/>
      <p:bldP build="whole" bldLvl="1" animBg="1" rev="0" advAuto="0" spid="217" grpId="18"/>
      <p:bldP build="whole" bldLvl="1" animBg="1" rev="0" advAuto="0" spid="256" grpId="37"/>
      <p:bldP build="whole" bldLvl="1" animBg="1" rev="0" advAuto="0" spid="253" grpId="38"/>
      <p:bldP build="whole" bldLvl="1" animBg="1" rev="0" advAuto="0" spid="251" grpId="4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Facts"/>
          <p:cNvSpPr txBox="1"/>
          <p:nvPr>
            <p:ph type="title"/>
          </p:nvPr>
        </p:nvSpPr>
        <p:spPr>
          <a:xfrm>
            <a:off x="5428561" y="1270000"/>
            <a:ext cx="13526878" cy="1840721"/>
          </a:xfrm>
          <a:prstGeom prst="rect">
            <a:avLst/>
          </a:prstGeom>
        </p:spPr>
        <p:txBody>
          <a:bodyPr/>
          <a:lstStyle>
            <a:lvl1pPr algn="ctr">
              <a:defRPr sz="9000"/>
            </a:lvl1pPr>
          </a:lstStyle>
          <a:p>
            <a:pPr/>
            <a:r>
              <a:t>Facts</a:t>
            </a:r>
          </a:p>
        </p:txBody>
      </p:sp>
      <p:grpSp>
        <p:nvGrpSpPr>
          <p:cNvPr id="728" name="Group"/>
          <p:cNvGrpSpPr/>
          <p:nvPr/>
        </p:nvGrpSpPr>
        <p:grpSpPr>
          <a:xfrm>
            <a:off x="1270000" y="3517431"/>
            <a:ext cx="2260045" cy="1494834"/>
            <a:chOff x="0" y="219666"/>
            <a:chExt cx="2260044" cy="1494833"/>
          </a:xfrm>
        </p:grpSpPr>
        <p:sp>
          <p:nvSpPr>
            <p:cNvPr id="726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727" name="Merge Sort is Efficient &amp; Very Fast for big data sets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Merge Sort</a:t>
              </a:r>
              <a:r>
                <a:t> is </a:t>
              </a:r>
              <a:r>
                <a:rPr b="1"/>
                <a:t>Efficient </a:t>
              </a:r>
              <a:r>
                <a:t>&amp;</a:t>
              </a:r>
              <a:r>
                <a:rPr b="1"/>
                <a:t> Very Fast</a:t>
              </a:r>
              <a:r>
                <a:t> for </a:t>
              </a:r>
              <a:r>
                <a:rPr b="1"/>
                <a:t>big data</a:t>
              </a:r>
              <a:r>
                <a:t> sets</a:t>
              </a:r>
            </a:p>
          </p:txBody>
        </p:sp>
      </p:grpSp>
      <p:grpSp>
        <p:nvGrpSpPr>
          <p:cNvPr id="731" name="Group"/>
          <p:cNvGrpSpPr/>
          <p:nvPr/>
        </p:nvGrpSpPr>
        <p:grpSpPr>
          <a:xfrm>
            <a:off x="1270000" y="4460164"/>
            <a:ext cx="2260045" cy="1494834"/>
            <a:chOff x="0" y="219666"/>
            <a:chExt cx="2260044" cy="1494833"/>
          </a:xfrm>
        </p:grpSpPr>
        <p:sp>
          <p:nvSpPr>
            <p:cNvPr id="729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730" name="Merge Sort Time Complexity: O(n log(n))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Merge Sort</a:t>
              </a:r>
              <a:r>
                <a:t> Time Complexity: O(</a:t>
              </a:r>
              <a:r>
                <a:rPr b="1"/>
                <a:t>n log(n)</a:t>
              </a:r>
              <a:r>
                <a:t>)</a:t>
              </a:r>
            </a:p>
          </p:txBody>
        </p:sp>
      </p:grpSp>
      <p:grpSp>
        <p:nvGrpSpPr>
          <p:cNvPr id="734" name="Group"/>
          <p:cNvGrpSpPr/>
          <p:nvPr/>
        </p:nvGrpSpPr>
        <p:grpSpPr>
          <a:xfrm>
            <a:off x="1270000" y="5402896"/>
            <a:ext cx="2260045" cy="1494835"/>
            <a:chOff x="0" y="219666"/>
            <a:chExt cx="2260044" cy="1494833"/>
          </a:xfrm>
        </p:grpSpPr>
        <p:sp>
          <p:nvSpPr>
            <p:cNvPr id="732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733" name="Merge Sort: Space Complexity: O(n)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Merge Sort</a:t>
              </a:r>
              <a:r>
                <a:t>: Space Complexity: O(</a:t>
              </a:r>
              <a:r>
                <a:rPr b="1"/>
                <a:t>n</a:t>
              </a:r>
              <a:r>
                <a:t>)</a:t>
              </a:r>
            </a:p>
          </p:txBody>
        </p:sp>
      </p:grpSp>
      <p:grpSp>
        <p:nvGrpSpPr>
          <p:cNvPr id="737" name="Group"/>
          <p:cNvGrpSpPr/>
          <p:nvPr/>
        </p:nvGrpSpPr>
        <p:grpSpPr>
          <a:xfrm>
            <a:off x="1270000" y="8123629"/>
            <a:ext cx="2260045" cy="1494835"/>
            <a:chOff x="0" y="219666"/>
            <a:chExt cx="2260044" cy="1494833"/>
          </a:xfrm>
        </p:grpSpPr>
        <p:sp>
          <p:nvSpPr>
            <p:cNvPr id="735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736" name="Insertion Sort Best: O(n)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Insertion Sort</a:t>
              </a:r>
              <a:r>
                <a:t> Best: O(</a:t>
              </a:r>
              <a:r>
                <a:rPr b="1"/>
                <a:t>n</a:t>
              </a:r>
              <a:r>
                <a:t>)</a:t>
              </a:r>
            </a:p>
          </p:txBody>
        </p:sp>
      </p:grpSp>
      <p:grpSp>
        <p:nvGrpSpPr>
          <p:cNvPr id="740" name="Group"/>
          <p:cNvGrpSpPr/>
          <p:nvPr/>
        </p:nvGrpSpPr>
        <p:grpSpPr>
          <a:xfrm>
            <a:off x="1270000" y="10009095"/>
            <a:ext cx="2260045" cy="1494834"/>
            <a:chOff x="0" y="219666"/>
            <a:chExt cx="2260044" cy="1494833"/>
          </a:xfrm>
        </p:grpSpPr>
        <p:sp>
          <p:nvSpPr>
            <p:cNvPr id="738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739" name="Insertion Sort: Space Complexity: O(1)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Insertion Sort</a:t>
              </a:r>
              <a:r>
                <a:t>: Space Complexity: O(</a:t>
              </a:r>
              <a:r>
                <a:rPr b="1"/>
                <a:t>1</a:t>
              </a:r>
              <a:r>
                <a:t>)</a:t>
              </a:r>
            </a:p>
          </p:txBody>
        </p:sp>
      </p:grpSp>
      <p:grpSp>
        <p:nvGrpSpPr>
          <p:cNvPr id="743" name="Group"/>
          <p:cNvGrpSpPr/>
          <p:nvPr/>
        </p:nvGrpSpPr>
        <p:grpSpPr>
          <a:xfrm>
            <a:off x="1270000" y="9066362"/>
            <a:ext cx="2260045" cy="1494835"/>
            <a:chOff x="0" y="219666"/>
            <a:chExt cx="2260044" cy="1494833"/>
          </a:xfrm>
        </p:grpSpPr>
        <p:sp>
          <p:nvSpPr>
            <p:cNvPr id="741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742" name="Insertion Sort Average/Worst: O(n*n)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Insertion Sort</a:t>
              </a:r>
              <a:r>
                <a:t> Average/Worst: O(</a:t>
              </a:r>
              <a:r>
                <a:rPr b="1"/>
                <a:t>n*n</a:t>
              </a:r>
              <a:r>
                <a:t>)</a:t>
              </a:r>
            </a:p>
          </p:txBody>
        </p:sp>
      </p:grpSp>
      <p:grpSp>
        <p:nvGrpSpPr>
          <p:cNvPr id="746" name="Group"/>
          <p:cNvGrpSpPr/>
          <p:nvPr/>
        </p:nvGrpSpPr>
        <p:grpSpPr>
          <a:xfrm>
            <a:off x="1270000" y="7180897"/>
            <a:ext cx="2260045" cy="1494834"/>
            <a:chOff x="0" y="219666"/>
            <a:chExt cx="2260044" cy="1494833"/>
          </a:xfrm>
        </p:grpSpPr>
        <p:sp>
          <p:nvSpPr>
            <p:cNvPr id="744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745" name="Insertion Sort is Efficient for small data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Insertion Sort</a:t>
              </a:r>
              <a:r>
                <a:t> is </a:t>
              </a:r>
              <a:r>
                <a:rPr b="1"/>
                <a:t>Efficient</a:t>
              </a:r>
              <a:r>
                <a:t> for </a:t>
              </a:r>
              <a:r>
                <a:rPr b="1"/>
                <a:t>small data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8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800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34" grpId="3"/>
      <p:bldP build="whole" bldLvl="1" animBg="1" rev="0" advAuto="0" spid="743" grpId="6"/>
      <p:bldP build="whole" bldLvl="1" animBg="1" rev="0" advAuto="0" spid="746" grpId="7"/>
      <p:bldP build="whole" bldLvl="1" animBg="1" rev="0" advAuto="0" spid="731" grpId="2"/>
      <p:bldP build="whole" bldLvl="1" animBg="1" rev="0" advAuto="0" spid="740" grpId="5"/>
      <p:bldP build="whole" bldLvl="1" animBg="1" rev="0" advAuto="0" spid="728" grpId="1"/>
      <p:bldP build="whole" bldLvl="1" animBg="1" rev="0" advAuto="0" spid="737" grpId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roup"/>
          <p:cNvGrpSpPr/>
          <p:nvPr/>
        </p:nvGrpSpPr>
        <p:grpSpPr>
          <a:xfrm>
            <a:off x="1270000" y="2030845"/>
            <a:ext cx="2260045" cy="1494835"/>
            <a:chOff x="0" y="219666"/>
            <a:chExt cx="2260044" cy="1494833"/>
          </a:xfrm>
        </p:grpSpPr>
        <p:sp>
          <p:nvSpPr>
            <p:cNvPr id="259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60" name="Divide a problem into smaller problems of the same typ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Divide</a:t>
              </a:r>
              <a:r>
                <a:t> a problem into </a:t>
              </a:r>
              <a:r>
                <a:rPr b="1"/>
                <a:t>smaller</a:t>
              </a:r>
              <a:r>
                <a:t> </a:t>
              </a:r>
              <a:r>
                <a:rPr b="1"/>
                <a:t>problems</a:t>
              </a:r>
              <a:r>
                <a:t> of the </a:t>
              </a:r>
              <a:r>
                <a:rPr b="1"/>
                <a:t>same type</a:t>
              </a:r>
            </a:p>
          </p:txBody>
        </p:sp>
      </p:grpSp>
      <p:sp>
        <p:nvSpPr>
          <p:cNvPr id="262" name="Rounded Rectangle"/>
          <p:cNvSpPr/>
          <p:nvPr/>
        </p:nvSpPr>
        <p:spPr>
          <a:xfrm>
            <a:off x="1306397" y="5333823"/>
            <a:ext cx="5823106" cy="1104505"/>
          </a:xfrm>
          <a:prstGeom prst="roundRect">
            <a:avLst>
              <a:gd name="adj" fmla="val 10988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265" name="Group"/>
          <p:cNvGrpSpPr/>
          <p:nvPr/>
        </p:nvGrpSpPr>
        <p:grpSpPr>
          <a:xfrm>
            <a:off x="1524564" y="5525697"/>
            <a:ext cx="720755" cy="720755"/>
            <a:chOff x="0" y="0"/>
            <a:chExt cx="720754" cy="720754"/>
          </a:xfrm>
        </p:grpSpPr>
        <p:sp>
          <p:nvSpPr>
            <p:cNvPr id="263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64" name="6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268" name="Group"/>
          <p:cNvGrpSpPr/>
          <p:nvPr/>
        </p:nvGrpSpPr>
        <p:grpSpPr>
          <a:xfrm>
            <a:off x="2443195" y="5525697"/>
            <a:ext cx="720755" cy="720755"/>
            <a:chOff x="0" y="0"/>
            <a:chExt cx="720754" cy="720754"/>
          </a:xfrm>
        </p:grpSpPr>
        <p:sp>
          <p:nvSpPr>
            <p:cNvPr id="266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67" name="2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71" name="Group"/>
          <p:cNvGrpSpPr/>
          <p:nvPr/>
        </p:nvGrpSpPr>
        <p:grpSpPr>
          <a:xfrm>
            <a:off x="3361759" y="5525697"/>
            <a:ext cx="720755" cy="720755"/>
            <a:chOff x="0" y="0"/>
            <a:chExt cx="720754" cy="720754"/>
          </a:xfrm>
        </p:grpSpPr>
        <p:sp>
          <p:nvSpPr>
            <p:cNvPr id="269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70" name="1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74" name="Group"/>
          <p:cNvGrpSpPr/>
          <p:nvPr/>
        </p:nvGrpSpPr>
        <p:grpSpPr>
          <a:xfrm>
            <a:off x="4280323" y="5525697"/>
            <a:ext cx="720755" cy="720755"/>
            <a:chOff x="0" y="0"/>
            <a:chExt cx="720754" cy="720754"/>
          </a:xfrm>
        </p:grpSpPr>
        <p:sp>
          <p:nvSpPr>
            <p:cNvPr id="272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73" name="5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277" name="Group"/>
          <p:cNvGrpSpPr/>
          <p:nvPr/>
        </p:nvGrpSpPr>
        <p:grpSpPr>
          <a:xfrm>
            <a:off x="5198887" y="5525697"/>
            <a:ext cx="720755" cy="720755"/>
            <a:chOff x="0" y="0"/>
            <a:chExt cx="720754" cy="720754"/>
          </a:xfrm>
        </p:grpSpPr>
        <p:sp>
          <p:nvSpPr>
            <p:cNvPr id="275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76" name="3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80" name="Group"/>
          <p:cNvGrpSpPr/>
          <p:nvPr/>
        </p:nvGrpSpPr>
        <p:grpSpPr>
          <a:xfrm>
            <a:off x="6117451" y="5525697"/>
            <a:ext cx="720755" cy="720755"/>
            <a:chOff x="0" y="0"/>
            <a:chExt cx="720754" cy="720754"/>
          </a:xfrm>
        </p:grpSpPr>
        <p:sp>
          <p:nvSpPr>
            <p:cNvPr id="278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79" name="4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81" name="Line"/>
          <p:cNvSpPr/>
          <p:nvPr/>
        </p:nvSpPr>
        <p:spPr>
          <a:xfrm flipV="1">
            <a:off x="4181385" y="5336429"/>
            <a:ext cx="1" cy="1076577"/>
          </a:xfrm>
          <a:prstGeom prst="line">
            <a:avLst/>
          </a:prstGeom>
          <a:ln w="50800">
            <a:solidFill>
              <a:srgbClr val="0D0D0D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284" name="Group"/>
          <p:cNvGrpSpPr/>
          <p:nvPr/>
        </p:nvGrpSpPr>
        <p:grpSpPr>
          <a:xfrm>
            <a:off x="1270000" y="2939511"/>
            <a:ext cx="2260045" cy="1494835"/>
            <a:chOff x="0" y="219666"/>
            <a:chExt cx="2260044" cy="1494833"/>
          </a:xfrm>
        </p:grpSpPr>
        <p:sp>
          <p:nvSpPr>
            <p:cNvPr id="282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83" name="Repeat the process till the problem cannot be divided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Repeat</a:t>
              </a:r>
              <a:r>
                <a:t> the process till the problem </a:t>
              </a:r>
              <a:r>
                <a:rPr b="1"/>
                <a:t>cannot be divided</a:t>
              </a:r>
            </a:p>
          </p:txBody>
        </p:sp>
      </p:grpSp>
      <p:grpSp>
        <p:nvGrpSpPr>
          <p:cNvPr id="287" name="Group"/>
          <p:cNvGrpSpPr/>
          <p:nvPr/>
        </p:nvGrpSpPr>
        <p:grpSpPr>
          <a:xfrm>
            <a:off x="1270000" y="3887417"/>
            <a:ext cx="2260045" cy="1494835"/>
            <a:chOff x="0" y="219666"/>
            <a:chExt cx="2260044" cy="1494833"/>
          </a:xfrm>
        </p:grpSpPr>
        <p:sp>
          <p:nvSpPr>
            <p:cNvPr id="285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86" name="Collect &amp; merge indivisible problems (solutions) (Conquer)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Collect</a:t>
              </a:r>
              <a:r>
                <a:t> &amp; </a:t>
              </a:r>
              <a:r>
                <a:rPr b="1"/>
                <a:t>merge</a:t>
              </a:r>
              <a:r>
                <a:t> indivisible problems (</a:t>
              </a:r>
              <a:r>
                <a:rPr b="1"/>
                <a:t>solutions</a:t>
              </a:r>
              <a:r>
                <a:t>) (</a:t>
              </a:r>
              <a:r>
                <a:rPr b="1"/>
                <a:t>Conquer</a:t>
              </a:r>
              <a:r>
                <a:t>)</a:t>
              </a:r>
            </a:p>
          </p:txBody>
        </p:sp>
      </p:grpSp>
      <p:sp>
        <p:nvSpPr>
          <p:cNvPr id="288" name="Rounded Rectangle"/>
          <p:cNvSpPr/>
          <p:nvPr/>
        </p:nvSpPr>
        <p:spPr>
          <a:xfrm>
            <a:off x="1474937" y="9921863"/>
            <a:ext cx="2657271" cy="1038476"/>
          </a:xfrm>
          <a:prstGeom prst="roundRect">
            <a:avLst>
              <a:gd name="adj" fmla="val 11687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291" name="Group"/>
          <p:cNvGrpSpPr/>
          <p:nvPr/>
        </p:nvGrpSpPr>
        <p:grpSpPr>
          <a:xfrm>
            <a:off x="1641285" y="10080724"/>
            <a:ext cx="720755" cy="720755"/>
            <a:chOff x="0" y="0"/>
            <a:chExt cx="720754" cy="720754"/>
          </a:xfrm>
        </p:grpSpPr>
        <p:sp>
          <p:nvSpPr>
            <p:cNvPr id="289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90" name="1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94" name="Group"/>
          <p:cNvGrpSpPr/>
          <p:nvPr/>
        </p:nvGrpSpPr>
        <p:grpSpPr>
          <a:xfrm>
            <a:off x="2443195" y="10080724"/>
            <a:ext cx="720755" cy="720755"/>
            <a:chOff x="0" y="0"/>
            <a:chExt cx="720754" cy="720754"/>
          </a:xfrm>
        </p:grpSpPr>
        <p:sp>
          <p:nvSpPr>
            <p:cNvPr id="292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93" name="2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97" name="Group"/>
          <p:cNvGrpSpPr/>
          <p:nvPr/>
        </p:nvGrpSpPr>
        <p:grpSpPr>
          <a:xfrm>
            <a:off x="3245104" y="10080724"/>
            <a:ext cx="720755" cy="720755"/>
            <a:chOff x="0" y="0"/>
            <a:chExt cx="720754" cy="720754"/>
          </a:xfrm>
        </p:grpSpPr>
        <p:sp>
          <p:nvSpPr>
            <p:cNvPr id="295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96" name="6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6</a:t>
              </a:r>
            </a:p>
          </p:txBody>
        </p:sp>
      </p:grpSp>
      <p:pic>
        <p:nvPicPr>
          <p:cNvPr id="298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260313">
            <a:off x="2744594" y="11268952"/>
            <a:ext cx="1485150" cy="218396"/>
          </a:xfrm>
          <a:prstGeom prst="rect">
            <a:avLst/>
          </a:prstGeom>
        </p:spPr>
      </p:pic>
      <p:sp>
        <p:nvSpPr>
          <p:cNvPr id="300" name="Rounded Rectangle"/>
          <p:cNvSpPr/>
          <p:nvPr/>
        </p:nvSpPr>
        <p:spPr>
          <a:xfrm>
            <a:off x="4230629" y="9916150"/>
            <a:ext cx="2657271" cy="1038476"/>
          </a:xfrm>
          <a:prstGeom prst="roundRect">
            <a:avLst>
              <a:gd name="adj" fmla="val 11687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303" name="Group"/>
          <p:cNvGrpSpPr/>
          <p:nvPr/>
        </p:nvGrpSpPr>
        <p:grpSpPr>
          <a:xfrm>
            <a:off x="4396977" y="10075011"/>
            <a:ext cx="720755" cy="720755"/>
            <a:chOff x="0" y="0"/>
            <a:chExt cx="720754" cy="720754"/>
          </a:xfrm>
        </p:grpSpPr>
        <p:sp>
          <p:nvSpPr>
            <p:cNvPr id="301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02" name="1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06" name="Group"/>
          <p:cNvGrpSpPr/>
          <p:nvPr/>
        </p:nvGrpSpPr>
        <p:grpSpPr>
          <a:xfrm>
            <a:off x="5198887" y="10075011"/>
            <a:ext cx="720755" cy="720755"/>
            <a:chOff x="0" y="0"/>
            <a:chExt cx="720754" cy="720754"/>
          </a:xfrm>
        </p:grpSpPr>
        <p:sp>
          <p:nvSpPr>
            <p:cNvPr id="304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05" name="2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309" name="Group"/>
          <p:cNvGrpSpPr/>
          <p:nvPr/>
        </p:nvGrpSpPr>
        <p:grpSpPr>
          <a:xfrm>
            <a:off x="6000796" y="10075011"/>
            <a:ext cx="720755" cy="720755"/>
            <a:chOff x="0" y="0"/>
            <a:chExt cx="720754" cy="720754"/>
          </a:xfrm>
        </p:grpSpPr>
        <p:sp>
          <p:nvSpPr>
            <p:cNvPr id="307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08" name="6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310" name="Rounded Rectangle"/>
          <p:cNvSpPr/>
          <p:nvPr/>
        </p:nvSpPr>
        <p:spPr>
          <a:xfrm>
            <a:off x="1471203" y="11798841"/>
            <a:ext cx="5420364" cy="1038477"/>
          </a:xfrm>
          <a:prstGeom prst="roundRect">
            <a:avLst>
              <a:gd name="adj" fmla="val 11687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313" name="Group"/>
          <p:cNvGrpSpPr/>
          <p:nvPr/>
        </p:nvGrpSpPr>
        <p:grpSpPr>
          <a:xfrm>
            <a:off x="1689235" y="11957325"/>
            <a:ext cx="720755" cy="720755"/>
            <a:chOff x="0" y="0"/>
            <a:chExt cx="720754" cy="720754"/>
          </a:xfrm>
        </p:grpSpPr>
        <p:sp>
          <p:nvSpPr>
            <p:cNvPr id="311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12" name="1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16" name="Group"/>
          <p:cNvGrpSpPr/>
          <p:nvPr/>
        </p:nvGrpSpPr>
        <p:grpSpPr>
          <a:xfrm>
            <a:off x="2541945" y="11957325"/>
            <a:ext cx="720755" cy="720755"/>
            <a:chOff x="0" y="0"/>
            <a:chExt cx="720754" cy="720754"/>
          </a:xfrm>
        </p:grpSpPr>
        <p:sp>
          <p:nvSpPr>
            <p:cNvPr id="314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15" name="2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319" name="Group"/>
          <p:cNvGrpSpPr/>
          <p:nvPr/>
        </p:nvGrpSpPr>
        <p:grpSpPr>
          <a:xfrm>
            <a:off x="3394654" y="11957325"/>
            <a:ext cx="720755" cy="720755"/>
            <a:chOff x="0" y="0"/>
            <a:chExt cx="720754" cy="720754"/>
          </a:xfrm>
        </p:grpSpPr>
        <p:sp>
          <p:nvSpPr>
            <p:cNvPr id="317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18" name="3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322" name="Group"/>
          <p:cNvGrpSpPr/>
          <p:nvPr/>
        </p:nvGrpSpPr>
        <p:grpSpPr>
          <a:xfrm>
            <a:off x="4247363" y="11957325"/>
            <a:ext cx="720755" cy="720755"/>
            <a:chOff x="0" y="0"/>
            <a:chExt cx="720754" cy="720754"/>
          </a:xfrm>
        </p:grpSpPr>
        <p:sp>
          <p:nvSpPr>
            <p:cNvPr id="320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21" name="4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325" name="Group"/>
          <p:cNvGrpSpPr/>
          <p:nvPr/>
        </p:nvGrpSpPr>
        <p:grpSpPr>
          <a:xfrm>
            <a:off x="5100072" y="11957325"/>
            <a:ext cx="720755" cy="720755"/>
            <a:chOff x="0" y="0"/>
            <a:chExt cx="720754" cy="720754"/>
          </a:xfrm>
        </p:grpSpPr>
        <p:sp>
          <p:nvSpPr>
            <p:cNvPr id="323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24" name="5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328" name="Group"/>
          <p:cNvGrpSpPr/>
          <p:nvPr/>
        </p:nvGrpSpPr>
        <p:grpSpPr>
          <a:xfrm>
            <a:off x="5952781" y="11957325"/>
            <a:ext cx="720755" cy="720755"/>
            <a:chOff x="0" y="0"/>
            <a:chExt cx="720754" cy="720754"/>
          </a:xfrm>
        </p:grpSpPr>
        <p:sp>
          <p:nvSpPr>
            <p:cNvPr id="326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27" name="6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6</a:t>
              </a:r>
            </a:p>
          </p:txBody>
        </p:sp>
      </p:grpSp>
      <p:pic>
        <p:nvPicPr>
          <p:cNvPr id="329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9593064">
            <a:off x="4136371" y="11263820"/>
            <a:ext cx="1549842" cy="218396"/>
          </a:xfrm>
          <a:prstGeom prst="rect">
            <a:avLst/>
          </a:prstGeom>
        </p:spPr>
      </p:pic>
      <p:sp>
        <p:nvSpPr>
          <p:cNvPr id="331" name="Rounded Rectangle"/>
          <p:cNvSpPr/>
          <p:nvPr/>
        </p:nvSpPr>
        <p:spPr>
          <a:xfrm>
            <a:off x="1228347" y="7773234"/>
            <a:ext cx="857222" cy="845584"/>
          </a:xfrm>
          <a:prstGeom prst="roundRect">
            <a:avLst>
              <a:gd name="adj" fmla="val 14353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334" name="Group"/>
          <p:cNvGrpSpPr/>
          <p:nvPr/>
        </p:nvGrpSpPr>
        <p:grpSpPr>
          <a:xfrm>
            <a:off x="1371264" y="7909955"/>
            <a:ext cx="1425907" cy="1555694"/>
            <a:chOff x="0" y="0"/>
            <a:chExt cx="1425905" cy="1555693"/>
          </a:xfrm>
        </p:grpSpPr>
        <p:sp>
          <p:nvSpPr>
            <p:cNvPr id="332" name="Square"/>
            <p:cNvSpPr/>
            <p:nvPr/>
          </p:nvSpPr>
          <p:spPr>
            <a:xfrm>
              <a:off x="0" y="0"/>
              <a:ext cx="571387" cy="571387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33" name="6"/>
            <p:cNvSpPr/>
            <p:nvPr/>
          </p:nvSpPr>
          <p:spPr>
            <a:xfrm>
              <a:off x="155905" y="28569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19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335" name="Rounded Rectangle"/>
          <p:cNvSpPr/>
          <p:nvPr/>
        </p:nvSpPr>
        <p:spPr>
          <a:xfrm>
            <a:off x="2245728" y="7773234"/>
            <a:ext cx="857221" cy="845584"/>
          </a:xfrm>
          <a:prstGeom prst="roundRect">
            <a:avLst>
              <a:gd name="adj" fmla="val 14353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338" name="Group"/>
          <p:cNvGrpSpPr/>
          <p:nvPr/>
        </p:nvGrpSpPr>
        <p:grpSpPr>
          <a:xfrm>
            <a:off x="2388645" y="7909955"/>
            <a:ext cx="1425907" cy="1555694"/>
            <a:chOff x="0" y="0"/>
            <a:chExt cx="1425905" cy="1555693"/>
          </a:xfrm>
        </p:grpSpPr>
        <p:sp>
          <p:nvSpPr>
            <p:cNvPr id="336" name="Square"/>
            <p:cNvSpPr/>
            <p:nvPr/>
          </p:nvSpPr>
          <p:spPr>
            <a:xfrm>
              <a:off x="0" y="0"/>
              <a:ext cx="571387" cy="571387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37" name="2"/>
            <p:cNvSpPr/>
            <p:nvPr/>
          </p:nvSpPr>
          <p:spPr>
            <a:xfrm>
              <a:off x="155905" y="28569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19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339" name="Rounded Rectangle"/>
          <p:cNvSpPr/>
          <p:nvPr/>
        </p:nvSpPr>
        <p:spPr>
          <a:xfrm>
            <a:off x="3263108" y="7773234"/>
            <a:ext cx="857222" cy="845584"/>
          </a:xfrm>
          <a:prstGeom prst="roundRect">
            <a:avLst>
              <a:gd name="adj" fmla="val 14353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342" name="Group"/>
          <p:cNvGrpSpPr/>
          <p:nvPr/>
        </p:nvGrpSpPr>
        <p:grpSpPr>
          <a:xfrm>
            <a:off x="3406025" y="7909955"/>
            <a:ext cx="1425907" cy="1555694"/>
            <a:chOff x="0" y="0"/>
            <a:chExt cx="1425905" cy="1555693"/>
          </a:xfrm>
        </p:grpSpPr>
        <p:sp>
          <p:nvSpPr>
            <p:cNvPr id="340" name="Square"/>
            <p:cNvSpPr/>
            <p:nvPr/>
          </p:nvSpPr>
          <p:spPr>
            <a:xfrm>
              <a:off x="0" y="0"/>
              <a:ext cx="571387" cy="571387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41" name="1"/>
            <p:cNvSpPr/>
            <p:nvPr/>
          </p:nvSpPr>
          <p:spPr>
            <a:xfrm>
              <a:off x="155905" y="28569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19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343" name="Rounded Rectangle"/>
          <p:cNvSpPr/>
          <p:nvPr/>
        </p:nvSpPr>
        <p:spPr>
          <a:xfrm>
            <a:off x="4267806" y="7773234"/>
            <a:ext cx="857221" cy="845584"/>
          </a:xfrm>
          <a:prstGeom prst="roundRect">
            <a:avLst>
              <a:gd name="adj" fmla="val 14353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346" name="Group"/>
          <p:cNvGrpSpPr/>
          <p:nvPr/>
        </p:nvGrpSpPr>
        <p:grpSpPr>
          <a:xfrm>
            <a:off x="4410723" y="7909955"/>
            <a:ext cx="1425907" cy="1555694"/>
            <a:chOff x="0" y="0"/>
            <a:chExt cx="1425905" cy="1555693"/>
          </a:xfrm>
        </p:grpSpPr>
        <p:sp>
          <p:nvSpPr>
            <p:cNvPr id="344" name="Square"/>
            <p:cNvSpPr/>
            <p:nvPr/>
          </p:nvSpPr>
          <p:spPr>
            <a:xfrm>
              <a:off x="0" y="0"/>
              <a:ext cx="571387" cy="571387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45" name="5"/>
            <p:cNvSpPr/>
            <p:nvPr/>
          </p:nvSpPr>
          <p:spPr>
            <a:xfrm>
              <a:off x="155905" y="28569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19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347" name="Rounded Rectangle"/>
          <p:cNvSpPr/>
          <p:nvPr/>
        </p:nvSpPr>
        <p:spPr>
          <a:xfrm>
            <a:off x="5272504" y="7773234"/>
            <a:ext cx="857221" cy="845584"/>
          </a:xfrm>
          <a:prstGeom prst="roundRect">
            <a:avLst>
              <a:gd name="adj" fmla="val 14353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350" name="Group"/>
          <p:cNvGrpSpPr/>
          <p:nvPr/>
        </p:nvGrpSpPr>
        <p:grpSpPr>
          <a:xfrm>
            <a:off x="5415421" y="7909955"/>
            <a:ext cx="1425907" cy="1555694"/>
            <a:chOff x="0" y="0"/>
            <a:chExt cx="1425905" cy="1555693"/>
          </a:xfrm>
        </p:grpSpPr>
        <p:sp>
          <p:nvSpPr>
            <p:cNvPr id="348" name="Square"/>
            <p:cNvSpPr/>
            <p:nvPr/>
          </p:nvSpPr>
          <p:spPr>
            <a:xfrm>
              <a:off x="0" y="0"/>
              <a:ext cx="571387" cy="571387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49" name="3"/>
            <p:cNvSpPr/>
            <p:nvPr/>
          </p:nvSpPr>
          <p:spPr>
            <a:xfrm>
              <a:off x="155905" y="28569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19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351" name="Rounded Rectangle"/>
          <p:cNvSpPr/>
          <p:nvPr/>
        </p:nvSpPr>
        <p:spPr>
          <a:xfrm>
            <a:off x="6277202" y="7773234"/>
            <a:ext cx="857221" cy="845584"/>
          </a:xfrm>
          <a:prstGeom prst="roundRect">
            <a:avLst>
              <a:gd name="adj" fmla="val 14353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354" name="Group"/>
          <p:cNvGrpSpPr/>
          <p:nvPr/>
        </p:nvGrpSpPr>
        <p:grpSpPr>
          <a:xfrm>
            <a:off x="6420119" y="7909955"/>
            <a:ext cx="1425907" cy="1555694"/>
            <a:chOff x="0" y="0"/>
            <a:chExt cx="1425905" cy="1555693"/>
          </a:xfrm>
        </p:grpSpPr>
        <p:sp>
          <p:nvSpPr>
            <p:cNvPr id="352" name="Square"/>
            <p:cNvSpPr/>
            <p:nvPr/>
          </p:nvSpPr>
          <p:spPr>
            <a:xfrm>
              <a:off x="0" y="0"/>
              <a:ext cx="571387" cy="571387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53" name="4"/>
            <p:cNvSpPr/>
            <p:nvPr/>
          </p:nvSpPr>
          <p:spPr>
            <a:xfrm>
              <a:off x="155905" y="28569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19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4</a:t>
              </a:r>
            </a:p>
          </p:txBody>
        </p:sp>
      </p:grpSp>
      <p:pic>
        <p:nvPicPr>
          <p:cNvPr id="355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8682974">
            <a:off x="1514077" y="7418702"/>
            <a:ext cx="717254" cy="218396"/>
          </a:xfrm>
          <a:prstGeom prst="rect">
            <a:avLst/>
          </a:prstGeom>
        </p:spPr>
      </p:pic>
      <p:pic>
        <p:nvPicPr>
          <p:cNvPr id="357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939076">
            <a:off x="2048220" y="7418880"/>
            <a:ext cx="763878" cy="218396"/>
          </a:xfrm>
          <a:prstGeom prst="rect">
            <a:avLst/>
          </a:prstGeom>
        </p:spPr>
      </p:pic>
      <p:pic>
        <p:nvPicPr>
          <p:cNvPr id="359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8682974">
            <a:off x="3529485" y="7418702"/>
            <a:ext cx="717255" cy="218396"/>
          </a:xfrm>
          <a:prstGeom prst="rect">
            <a:avLst/>
          </a:prstGeom>
        </p:spPr>
      </p:pic>
      <p:pic>
        <p:nvPicPr>
          <p:cNvPr id="361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939076">
            <a:off x="4063628" y="7418880"/>
            <a:ext cx="763878" cy="218396"/>
          </a:xfrm>
          <a:prstGeom prst="rect">
            <a:avLst/>
          </a:prstGeom>
        </p:spPr>
      </p:pic>
      <p:pic>
        <p:nvPicPr>
          <p:cNvPr id="363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8682974">
            <a:off x="5551728" y="7418702"/>
            <a:ext cx="717254" cy="218396"/>
          </a:xfrm>
          <a:prstGeom prst="rect">
            <a:avLst/>
          </a:prstGeom>
        </p:spPr>
      </p:pic>
      <p:pic>
        <p:nvPicPr>
          <p:cNvPr id="365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939076">
            <a:off x="6085870" y="7418880"/>
            <a:ext cx="763879" cy="218396"/>
          </a:xfrm>
          <a:prstGeom prst="rect">
            <a:avLst/>
          </a:prstGeom>
        </p:spPr>
      </p:pic>
      <p:pic>
        <p:nvPicPr>
          <p:cNvPr id="367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8682974">
            <a:off x="2098737" y="8735140"/>
            <a:ext cx="717254" cy="218395"/>
          </a:xfrm>
          <a:prstGeom prst="rect">
            <a:avLst/>
          </a:prstGeom>
        </p:spPr>
      </p:pic>
      <p:pic>
        <p:nvPicPr>
          <p:cNvPr id="369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939076">
            <a:off x="1455626" y="8735306"/>
            <a:ext cx="763878" cy="218396"/>
          </a:xfrm>
          <a:prstGeom prst="rect">
            <a:avLst/>
          </a:prstGeom>
        </p:spPr>
      </p:pic>
      <p:pic>
        <p:nvPicPr>
          <p:cNvPr id="371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8682974">
            <a:off x="4147103" y="8735140"/>
            <a:ext cx="717255" cy="218395"/>
          </a:xfrm>
          <a:prstGeom prst="rect">
            <a:avLst/>
          </a:prstGeom>
        </p:spPr>
      </p:pic>
      <p:pic>
        <p:nvPicPr>
          <p:cNvPr id="373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939076">
            <a:off x="3503993" y="8735306"/>
            <a:ext cx="763878" cy="218396"/>
          </a:xfrm>
          <a:prstGeom prst="rect">
            <a:avLst/>
          </a:prstGeom>
        </p:spPr>
      </p:pic>
      <p:pic>
        <p:nvPicPr>
          <p:cNvPr id="375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8682974">
            <a:off x="6195470" y="8735140"/>
            <a:ext cx="717255" cy="218395"/>
          </a:xfrm>
          <a:prstGeom prst="rect">
            <a:avLst/>
          </a:prstGeom>
        </p:spPr>
      </p:pic>
      <p:pic>
        <p:nvPicPr>
          <p:cNvPr id="377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939076">
            <a:off x="5552360" y="8735306"/>
            <a:ext cx="763878" cy="218396"/>
          </a:xfrm>
          <a:prstGeom prst="rect">
            <a:avLst/>
          </a:prstGeom>
        </p:spPr>
      </p:pic>
      <p:pic>
        <p:nvPicPr>
          <p:cNvPr id="379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260313">
            <a:off x="2709480" y="6666130"/>
            <a:ext cx="1485150" cy="218396"/>
          </a:xfrm>
          <a:prstGeom prst="rect">
            <a:avLst/>
          </a:prstGeom>
        </p:spPr>
      </p:pic>
      <p:pic>
        <p:nvPicPr>
          <p:cNvPr id="381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9593064">
            <a:off x="4101256" y="6660998"/>
            <a:ext cx="1549842" cy="218396"/>
          </a:xfrm>
          <a:prstGeom prst="rect">
            <a:avLst/>
          </a:prstGeom>
        </p:spPr>
      </p:pic>
      <p:pic>
        <p:nvPicPr>
          <p:cNvPr id="383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260313">
            <a:off x="4222781" y="9385834"/>
            <a:ext cx="1485151" cy="218396"/>
          </a:xfrm>
          <a:prstGeom prst="rect">
            <a:avLst/>
          </a:prstGeom>
        </p:spPr>
      </p:pic>
      <p:pic>
        <p:nvPicPr>
          <p:cNvPr id="385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9593064">
            <a:off x="2686389" y="9403558"/>
            <a:ext cx="1549842" cy="218396"/>
          </a:xfrm>
          <a:prstGeom prst="rect">
            <a:avLst/>
          </a:prstGeom>
        </p:spPr>
      </p:pic>
      <p:pic>
        <p:nvPicPr>
          <p:cNvPr id="387" name="ellipsis.png" descr="ellipsis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829318" y="6862015"/>
            <a:ext cx="652985" cy="652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8" name="ellipsis.png" descr="ellipsis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854080" y="6874321"/>
            <a:ext cx="652985" cy="652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9" name="ellipsis.png" descr="ellipsis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16226" y="6862015"/>
            <a:ext cx="652985" cy="652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390" name="ellipsis.png" descr="ellipsis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880118" y="8817492"/>
            <a:ext cx="652985" cy="652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1" name="ellipsis.png" descr="ellipsis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16226" y="8875110"/>
            <a:ext cx="652985" cy="652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392" name="ellipsis.png" descr="ellipsis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944009" y="8863991"/>
            <a:ext cx="652986" cy="6529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7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4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00"/>
                            </p:stCondLst>
                            <p:childTnLst>
                              <p:par>
                                <p:cTn id="18" presetClass="entr" nodeType="afterEffect" presetSubtype="32" presetID="4" grpId="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4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00"/>
                            </p:stCondLst>
                            <p:childTnLst>
                              <p:par>
                                <p:cTn id="22" presetClass="entr" nodeType="afterEffect" presetSubtype="32" presetID="4" grpId="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4" dur="4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300"/>
                            </p:stCondLst>
                            <p:childTnLst>
                              <p:par>
                                <p:cTn id="26" presetClass="entr" nodeType="afterEffect" presetSubtype="32" presetID="4" grpId="6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8" dur="4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900"/>
                            </p:stCondLst>
                            <p:childTnLst>
                              <p:par>
                                <p:cTn id="30" presetClass="entr" nodeType="afterEffect" presetSubtype="32" presetID="4" grpId="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2" dur="4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Class="entr" nodeType="afterEffect" presetSubtype="32" presetID="4" grpId="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6" dur="4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100"/>
                            </p:stCondLst>
                            <p:childTnLst>
                              <p:par>
                                <p:cTn id="38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8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8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00"/>
                            </p:stCondLst>
                            <p:childTnLst>
                              <p:par>
                                <p:cTn id="48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8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600"/>
                            </p:stCondLst>
                            <p:childTnLst>
                              <p:par>
                                <p:cTn id="52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4" dur="8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400"/>
                            </p:stCondLst>
                            <p:childTnLst>
                              <p:par>
                                <p:cTn id="56" presetClass="entr" nodeType="afterEffect" presetSubtype="32" presetID="4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8" dur="8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200"/>
                            </p:stCondLst>
                            <p:childTnLst>
                              <p:par>
                                <p:cTn id="60" presetClass="entr" nodeType="afterEffect" presetSubtype="32" presetID="4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2" dur="8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Class="entr" nodeType="afterEffect" presetSubtype="32" presetID="4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6" dur="8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Class="entr" nodeType="after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0" dur="8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600"/>
                            </p:stCondLst>
                            <p:childTnLst>
                              <p:par>
                                <p:cTn id="72" presetClass="entr" nodeType="after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4" dur="8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400"/>
                            </p:stCondLst>
                            <p:childTnLst>
                              <p:par>
                                <p:cTn id="76" presetClass="entr" nodeType="after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8" dur="8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200"/>
                            </p:stCondLst>
                            <p:childTnLst>
                              <p:par>
                                <p:cTn id="80" presetClass="entr" nodeType="after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2" dur="8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0"/>
                            </p:stCondLst>
                            <p:childTnLst>
                              <p:par>
                                <p:cTn id="84" presetClass="entr" nodeType="after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6" dur="8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800"/>
                            </p:stCondLst>
                            <p:childTnLst>
                              <p:par>
                                <p:cTn id="88" presetClass="entr" nodeType="after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0" dur="8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600"/>
                            </p:stCondLst>
                            <p:childTnLst>
                              <p:par>
                                <p:cTn id="92" presetClass="entr" nodeType="afterEffect" presetSubtype="32" presetID="4" grpId="2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4" dur="4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200"/>
                            </p:stCondLst>
                            <p:childTnLst>
                              <p:par>
                                <p:cTn id="96" presetClass="entr" nodeType="afterEffect" presetSubtype="32" presetID="4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8" dur="7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900"/>
                            </p:stCondLst>
                            <p:childTnLst>
                              <p:par>
                                <p:cTn id="100" presetClass="entr" nodeType="afterEffect" presetSubtype="32" presetID="4" grpId="2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2" dur="4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4" presetClass="entr" nodeType="afterEffect" presetSubtype="32" presetID="4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6" dur="7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200"/>
                            </p:stCondLst>
                            <p:childTnLst>
                              <p:par>
                                <p:cTn id="108" presetClass="entr" nodeType="afterEffect" presetSubtype="32" presetID="4" grpId="26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0" dur="4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2800"/>
                            </p:stCondLst>
                            <p:childTnLst>
                              <p:par>
                                <p:cTn id="112" presetClass="entr" nodeType="afterEffect" presetSubtype="32" presetID="4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4" dur="7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6" presetClass="entr" nodeType="afterEffect" presetSubtype="32" presetID="4" grpId="2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8" dur="4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4100"/>
                            </p:stCondLst>
                            <p:childTnLst>
                              <p:par>
                                <p:cTn id="120" presetClass="entr" nodeType="afterEffect" presetSubtype="32" presetID="4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2" dur="7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4800"/>
                            </p:stCondLst>
                            <p:childTnLst>
                              <p:par>
                                <p:cTn id="124" presetClass="entr" nodeType="afterEffect" presetSubtype="32" presetID="4" grpId="30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6" dur="4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400"/>
                            </p:stCondLst>
                            <p:childTnLst>
                              <p:par>
                                <p:cTn id="128" presetClass="entr" nodeType="afterEffect" presetSubtype="32" presetID="4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0" dur="7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6100"/>
                            </p:stCondLst>
                            <p:childTnLst>
                              <p:par>
                                <p:cTn id="132" presetClass="entr" nodeType="afterEffect" presetSubtype="32" presetID="4" grpId="3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4" dur="4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6700"/>
                            </p:stCondLst>
                            <p:childTnLst>
                              <p:par>
                                <p:cTn id="136" presetClass="entr" nodeType="afterEffect" presetSubtype="32" presetID="4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8" dur="7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entr" nodeType="clickEffect" presetSubtype="8" presetID="2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8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8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00"/>
                            </p:stCondLst>
                            <p:childTnLst>
                              <p:par>
                                <p:cTn id="146" presetClass="entr" nodeType="afterEffect" presetID="9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8" dur="8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600"/>
                            </p:stCondLst>
                            <p:childTnLst>
                              <p:par>
                                <p:cTn id="150" presetClass="entr" nodeType="afterEffect" presetID="9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1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2" dur="8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400"/>
                            </p:stCondLst>
                            <p:childTnLst>
                              <p:par>
                                <p:cTn id="154" presetClass="entr" nodeType="afterEffect" presetID="9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6" dur="8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200"/>
                            </p:stCondLst>
                            <p:childTnLst>
                              <p:par>
                                <p:cTn id="158" presetClass="entr" nodeType="afterEffect" presetID="9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9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0" dur="8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000"/>
                            </p:stCondLst>
                            <p:childTnLst>
                              <p:par>
                                <p:cTn id="162" presetClass="entr" nodeType="afterEffect" presetID="9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4" dur="8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800"/>
                            </p:stCondLst>
                            <p:childTnLst>
                              <p:par>
                                <p:cTn id="166" presetClass="entr" nodeType="afterEffect" presetID="9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7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8" dur="8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600"/>
                            </p:stCondLst>
                            <p:childTnLst>
                              <p:par>
                                <p:cTn id="170" presetClass="entr" nodeType="afterEffect" presetSubtype="32" presetID="4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1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2" dur="8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6400"/>
                            </p:stCondLst>
                            <p:childTnLst>
                              <p:par>
                                <p:cTn id="174" presetClass="entr" nodeType="afterEffect" presetSubtype="32" presetID="4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5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6" dur="8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7200"/>
                            </p:stCondLst>
                            <p:childTnLst>
                              <p:par>
                                <p:cTn id="178" presetClass="entr" nodeType="afterEffect" presetSubtype="32" presetID="4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9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80" dur="8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8000"/>
                            </p:stCondLst>
                            <p:childTnLst>
                              <p:par>
                                <p:cTn id="182" presetClass="entr" nodeType="afterEffect" presetID="9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3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4" dur="8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8800"/>
                            </p:stCondLst>
                            <p:childTnLst>
                              <p:par>
                                <p:cTn id="186" presetClass="entr" nodeType="afterEffect" presetID="9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7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8" dur="8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9600"/>
                            </p:stCondLst>
                            <p:childTnLst>
                              <p:par>
                                <p:cTn id="190" presetClass="entr" nodeType="afterEffect" presetSubtype="32" presetID="4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1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92" dur="7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300"/>
                            </p:stCondLst>
                            <p:childTnLst>
                              <p:par>
                                <p:cTn id="194" presetClass="entr" nodeType="afterEffect" presetSubtype="32" presetID="4" grpId="4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5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96" dur="4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0900"/>
                            </p:stCondLst>
                            <p:childTnLst>
                              <p:par>
                                <p:cTn id="198" presetClass="entr" nodeType="afterEffect" presetSubtype="32" presetID="4" grpId="4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9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0" dur="4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202" presetClass="entr" nodeType="afterEffect" presetSubtype="32" presetID="4" grpId="4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3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4" dur="4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2100"/>
                            </p:stCondLst>
                            <p:childTnLst>
                              <p:par>
                                <p:cTn id="206" presetClass="entr" nodeType="afterEffect" presetSubtype="32" presetID="4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7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8" dur="7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2800"/>
                            </p:stCondLst>
                            <p:childTnLst>
                              <p:par>
                                <p:cTn id="210" presetClass="entr" nodeType="afterEffect" presetSubtype="32" presetID="4" grpId="5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1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2" dur="4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3400"/>
                            </p:stCondLst>
                            <p:childTnLst>
                              <p:par>
                                <p:cTn id="214" presetClass="entr" nodeType="afterEffect" presetSubtype="32" presetID="4" grpId="5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5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6" dur="4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4000"/>
                            </p:stCondLst>
                            <p:childTnLst>
                              <p:par>
                                <p:cTn id="218" presetClass="entr" nodeType="afterEffect" presetSubtype="32" presetID="4" grpId="5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9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20" dur="4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4600"/>
                            </p:stCondLst>
                            <p:childTnLst>
                              <p:par>
                                <p:cTn id="222" presetClass="entr" nodeType="afterEffect" presetID="9" grpId="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3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4" dur="8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5400"/>
                            </p:stCondLst>
                            <p:childTnLst>
                              <p:par>
                                <p:cTn id="226" presetClass="entr" nodeType="afterEffect" presetID="9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7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8" dur="8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6200"/>
                            </p:stCondLst>
                            <p:childTnLst>
                              <p:par>
                                <p:cTn id="230" presetClass="entr" nodeType="afterEffect" presetSubtype="32" presetID="4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1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32" dur="7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6900"/>
                            </p:stCondLst>
                            <p:childTnLst>
                              <p:par>
                                <p:cTn id="234" presetClass="entr" nodeType="afterEffect" presetSubtype="32" presetID="4" grpId="5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5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36" dur="4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7500"/>
                            </p:stCondLst>
                            <p:childTnLst>
                              <p:par>
                                <p:cTn id="238" presetClass="entr" nodeType="afterEffect" presetSubtype="32" presetID="4" grpId="5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9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40" dur="4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8100"/>
                            </p:stCondLst>
                            <p:childTnLst>
                              <p:par>
                                <p:cTn id="242" presetClass="entr" nodeType="afterEffect" presetSubtype="32" presetID="4" grpId="5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3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44" dur="4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8700"/>
                            </p:stCondLst>
                            <p:childTnLst>
                              <p:par>
                                <p:cTn id="246" presetClass="entr" nodeType="afterEffect" presetSubtype="32" presetID="4" grpId="60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7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48" dur="4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9300"/>
                            </p:stCondLst>
                            <p:childTnLst>
                              <p:par>
                                <p:cTn id="250" presetClass="entr" nodeType="afterEffect" presetSubtype="32" presetID="4" grpId="6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1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2" dur="4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19900"/>
                            </p:stCondLst>
                            <p:childTnLst>
                              <p:par>
                                <p:cTn id="254" presetClass="entr" nodeType="afterEffect" presetSubtype="32" presetID="4" grpId="6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5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6" dur="4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3" grpId="57"/>
      <p:bldP build="whole" bldLvl="1" animBg="1" rev="0" advAuto="0" spid="350" grpId="30"/>
      <p:bldP build="whole" bldLvl="1" animBg="1" rev="0" advAuto="0" spid="274" grpId="6"/>
      <p:bldP build="whole" bldLvl="1" animBg="1" rev="0" advAuto="0" spid="361" grpId="19"/>
      <p:bldP build="whole" bldLvl="1" animBg="1" rev="0" advAuto="0" spid="355" grpId="16"/>
      <p:bldP build="whole" bldLvl="1" animBg="1" rev="0" advAuto="0" spid="280" grpId="8"/>
      <p:bldP build="whole" bldLvl="1" animBg="1" rev="0" advAuto="0" spid="284" grpId="10"/>
      <p:bldP build="whole" bldLvl="1" animBg="1" rev="0" advAuto="0" spid="347" grpId="31"/>
      <p:bldP build="whole" bldLvl="1" animBg="1" rev="0" advAuto="0" spid="329" grpId="55"/>
      <p:bldP build="whole" bldLvl="1" animBg="1" rev="0" advAuto="0" spid="371" grpId="38"/>
      <p:bldP build="whole" bldLvl="1" animBg="1" rev="0" advAuto="0" spid="343" grpId="29"/>
      <p:bldP build="whole" bldLvl="1" animBg="1" rev="0" advAuto="0" spid="346" grpId="28"/>
      <p:bldP build="whole" bldLvl="1" animBg="1" rev="0" advAuto="0" spid="300" grpId="50"/>
      <p:bldP build="whole" bldLvl="1" animBg="1" rev="0" advAuto="0" spid="297" grpId="49"/>
      <p:bldP build="whole" bldLvl="1" animBg="1" rev="0" advAuto="0" spid="294" grpId="48"/>
      <p:bldP build="whole" bldLvl="1" animBg="1" rev="0" advAuto="0" spid="322" grpId="60"/>
      <p:bldP build="whole" bldLvl="1" animBg="1" rev="0" advAuto="0" spid="373" grpId="37"/>
      <p:bldP build="whole" bldLvl="1" animBg="1" rev="0" advAuto="0" spid="389" grpId="13"/>
      <p:bldP build="whole" bldLvl="1" animBg="1" rev="0" advAuto="0" spid="268" grpId="4"/>
      <p:bldP build="whole" bldLvl="1" animBg="1" rev="0" advAuto="0" spid="385" grpId="44"/>
      <p:bldP build="whole" bldLvl="1" animBg="1" rev="0" advAuto="0" spid="319" grpId="59"/>
      <p:bldP build="whole" bldLvl="1" animBg="1" rev="0" advAuto="0" spid="375" grpId="40"/>
      <p:bldP build="whole" bldLvl="1" animBg="1" rev="0" advAuto="0" spid="377" grpId="39"/>
      <p:bldP build="whole" bldLvl="1" animBg="1" rev="0" advAuto="0" spid="390" grpId="42"/>
      <p:bldP build="whole" bldLvl="1" animBg="1" rev="0" advAuto="0" spid="261" grpId="1"/>
      <p:bldP build="whole" bldLvl="1" animBg="1" rev="0" advAuto="0" spid="357" grpId="17"/>
      <p:bldP build="whole" bldLvl="1" animBg="1" rev="0" advAuto="0" spid="381" grpId="12"/>
      <p:bldP build="whole" bldLvl="1" animBg="1" rev="0" advAuto="0" spid="281" grpId="9"/>
      <p:bldP build="whole" bldLvl="1" animBg="1" rev="0" advAuto="0" spid="309" grpId="53"/>
      <p:bldP build="whole" bldLvl="1" animBg="1" rev="0" advAuto="0" spid="316" grpId="58"/>
      <p:bldP build="whole" bldLvl="1" animBg="1" rev="0" advAuto="0" spid="277" grpId="7"/>
      <p:bldP build="whole" bldLvl="1" animBg="1" rev="0" advAuto="0" spid="271" grpId="5"/>
      <p:bldP build="whole" bldLvl="1" animBg="1" rev="0" advAuto="0" spid="365" grpId="21"/>
      <p:bldP build="whole" bldLvl="1" animBg="1" rev="0" advAuto="0" spid="339" grpId="27"/>
      <p:bldP build="whole" bldLvl="1" animBg="1" rev="0" advAuto="0" spid="325" grpId="61"/>
      <p:bldP build="whole" bldLvl="1" animBg="1" rev="0" advAuto="0" spid="392" grpId="43"/>
      <p:bldP build="whole" bldLvl="1" animBg="1" rev="0" advAuto="0" spid="391" grpId="41"/>
      <p:bldP build="whole" bldLvl="1" animBg="1" rev="0" advAuto="0" spid="342" grpId="26"/>
      <p:bldP build="whole" bldLvl="1" animBg="1" rev="0" advAuto="0" spid="383" grpId="45"/>
      <p:bldP build="whole" bldLvl="1" animBg="1" rev="0" advAuto="0" spid="262" grpId="2"/>
      <p:bldP build="whole" bldLvl="1" animBg="1" rev="0" advAuto="0" spid="351" grpId="33"/>
      <p:bldP build="whole" bldLvl="1" animBg="1" rev="0" advAuto="0" spid="265" grpId="3"/>
      <p:bldP build="whole" bldLvl="1" animBg="1" rev="0" advAuto="0" spid="369" grpId="35"/>
      <p:bldP build="whole" bldLvl="1" animBg="1" rev="0" advAuto="0" spid="298" grpId="54"/>
      <p:bldP build="whole" bldLvl="1" animBg="1" rev="0" advAuto="0" spid="354" grpId="32"/>
      <p:bldP build="whole" bldLvl="1" animBg="1" rev="0" advAuto="0" spid="387" grpId="14"/>
      <p:bldP build="whole" bldLvl="1" animBg="1" rev="0" advAuto="0" spid="306" grpId="52"/>
      <p:bldP build="whole" bldLvl="1" animBg="1" rev="0" advAuto="0" spid="338" grpId="24"/>
      <p:bldP build="whole" bldLvl="1" animBg="1" rev="0" advAuto="0" spid="334" grpId="22"/>
      <p:bldP build="whole" bldLvl="1" animBg="1" rev="0" advAuto="0" spid="310" grpId="56"/>
      <p:bldP build="whole" bldLvl="1" animBg="1" rev="0" advAuto="0" spid="367" grpId="36"/>
      <p:bldP build="whole" bldLvl="1" animBg="1" rev="0" advAuto="0" spid="331" grpId="23"/>
      <p:bldP build="whole" bldLvl="1" animBg="1" rev="0" advAuto="0" spid="287" grpId="34"/>
      <p:bldP build="whole" bldLvl="1" animBg="1" rev="0" advAuto="0" spid="359" grpId="18"/>
      <p:bldP build="whole" bldLvl="1" animBg="1" rev="0" advAuto="0" spid="388" grpId="15"/>
      <p:bldP build="whole" bldLvl="1" animBg="1" rev="0" advAuto="0" spid="288" grpId="46"/>
      <p:bldP build="whole" bldLvl="1" animBg="1" rev="0" advAuto="0" spid="303" grpId="51"/>
      <p:bldP build="whole" bldLvl="1" animBg="1" rev="0" advAuto="0" spid="291" grpId="47"/>
      <p:bldP build="whole" bldLvl="1" animBg="1" rev="0" advAuto="0" spid="328" grpId="62"/>
      <p:bldP build="whole" bldLvl="1" animBg="1" rev="0" advAuto="0" spid="379" grpId="11"/>
      <p:bldP build="whole" bldLvl="1" animBg="1" rev="0" advAuto="0" spid="363" grpId="20"/>
      <p:bldP build="whole" bldLvl="1" animBg="1" rev="0" advAuto="0" spid="335" grpId="2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he algorithm"/>
          <p:cNvSpPr txBox="1"/>
          <p:nvPr>
            <p:ph type="title"/>
          </p:nvPr>
        </p:nvSpPr>
        <p:spPr>
          <a:xfrm>
            <a:off x="5428561" y="1270000"/>
            <a:ext cx="13526878" cy="1840721"/>
          </a:xfrm>
          <a:prstGeom prst="rect">
            <a:avLst/>
          </a:prstGeom>
        </p:spPr>
        <p:txBody>
          <a:bodyPr/>
          <a:lstStyle>
            <a:lvl1pPr algn="ctr">
              <a:defRPr sz="9000"/>
            </a:lvl1pPr>
          </a:lstStyle>
          <a:p>
            <a:pPr/>
            <a:r>
              <a:t>The algorithm</a:t>
            </a:r>
          </a:p>
        </p:txBody>
      </p:sp>
      <p:grpSp>
        <p:nvGrpSpPr>
          <p:cNvPr id="397" name="Group"/>
          <p:cNvGrpSpPr/>
          <p:nvPr/>
        </p:nvGrpSpPr>
        <p:grpSpPr>
          <a:xfrm>
            <a:off x="1270000" y="3925349"/>
            <a:ext cx="2260045" cy="1494835"/>
            <a:chOff x="0" y="219666"/>
            <a:chExt cx="2260044" cy="1494833"/>
          </a:xfrm>
        </p:grpSpPr>
        <p:sp>
          <p:nvSpPr>
            <p:cNvPr id="395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96" name="We need a merge &amp; a sort function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We need a </a:t>
              </a:r>
              <a:r>
                <a:rPr b="1"/>
                <a:t>merge</a:t>
              </a:r>
              <a:r>
                <a:t> &amp; a </a:t>
              </a:r>
              <a:r>
                <a:rPr b="1"/>
                <a:t>sort</a:t>
              </a:r>
              <a:r>
                <a:t> function</a:t>
              </a:r>
            </a:p>
          </p:txBody>
        </p:sp>
      </p:grpSp>
      <p:grpSp>
        <p:nvGrpSpPr>
          <p:cNvPr id="400" name="Group"/>
          <p:cNvGrpSpPr/>
          <p:nvPr/>
        </p:nvGrpSpPr>
        <p:grpSpPr>
          <a:xfrm>
            <a:off x="1270000" y="4861158"/>
            <a:ext cx="2260045" cy="1494834"/>
            <a:chOff x="0" y="219666"/>
            <a:chExt cx="2260044" cy="1494833"/>
          </a:xfrm>
        </p:grpSpPr>
        <p:sp>
          <p:nvSpPr>
            <p:cNvPr id="398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99" name="Split the slice in 2 sides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Split</a:t>
              </a:r>
              <a:r>
                <a:t> the slice in </a:t>
              </a:r>
              <a:r>
                <a:rPr b="1"/>
                <a:t>2</a:t>
              </a:r>
              <a:r>
                <a:t> sides</a:t>
              </a:r>
            </a:p>
          </p:txBody>
        </p:sp>
      </p:grpSp>
      <p:grpSp>
        <p:nvGrpSpPr>
          <p:cNvPr id="403" name="Group"/>
          <p:cNvGrpSpPr/>
          <p:nvPr/>
        </p:nvGrpSpPr>
        <p:grpSpPr>
          <a:xfrm>
            <a:off x="1270000" y="7668584"/>
            <a:ext cx="2260045" cy="1494835"/>
            <a:chOff x="0" y="219666"/>
            <a:chExt cx="2260044" cy="1494833"/>
          </a:xfrm>
        </p:grpSpPr>
        <p:sp>
          <p:nvSpPr>
            <p:cNvPr id="401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402" name="Call merge recursively for Left &amp; Right sid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Call </a:t>
              </a:r>
              <a:r>
                <a:rPr b="1"/>
                <a:t>merge</a:t>
              </a:r>
              <a:r>
                <a:t> recursively for </a:t>
              </a:r>
              <a:r>
                <a:rPr b="1"/>
                <a:t>Left</a:t>
              </a:r>
              <a:r>
                <a:t> &amp; </a:t>
              </a:r>
              <a:r>
                <a:rPr b="1"/>
                <a:t>Right</a:t>
              </a:r>
              <a:r>
                <a:t> side</a:t>
              </a:r>
            </a:p>
          </p:txBody>
        </p:sp>
      </p:grpSp>
      <p:grpSp>
        <p:nvGrpSpPr>
          <p:cNvPr id="406" name="Group"/>
          <p:cNvGrpSpPr/>
          <p:nvPr/>
        </p:nvGrpSpPr>
        <p:grpSpPr>
          <a:xfrm>
            <a:off x="1270000" y="5796967"/>
            <a:ext cx="2260045" cy="1494834"/>
            <a:chOff x="0" y="219666"/>
            <a:chExt cx="2260044" cy="1494833"/>
          </a:xfrm>
        </p:grpSpPr>
        <p:sp>
          <p:nvSpPr>
            <p:cNvPr id="404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405" name="Call sort recursively on the Left sid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Call </a:t>
              </a:r>
              <a:r>
                <a:rPr b="1"/>
                <a:t>sort</a:t>
              </a:r>
              <a:r>
                <a:t> recursively on the </a:t>
              </a:r>
              <a:r>
                <a:rPr b="1"/>
                <a:t>Left</a:t>
              </a:r>
              <a:r>
                <a:t> side</a:t>
              </a:r>
            </a:p>
          </p:txBody>
        </p:sp>
      </p:grpSp>
      <p:grpSp>
        <p:nvGrpSpPr>
          <p:cNvPr id="409" name="Group"/>
          <p:cNvGrpSpPr/>
          <p:nvPr/>
        </p:nvGrpSpPr>
        <p:grpSpPr>
          <a:xfrm>
            <a:off x="1270000" y="6732775"/>
            <a:ext cx="2260045" cy="1494835"/>
            <a:chOff x="0" y="219666"/>
            <a:chExt cx="2260044" cy="1494833"/>
          </a:xfrm>
        </p:grpSpPr>
        <p:sp>
          <p:nvSpPr>
            <p:cNvPr id="407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408" name="Call sort recursively on the Right sid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Call </a:t>
              </a:r>
              <a:r>
                <a:rPr b="1"/>
                <a:t>sort</a:t>
              </a:r>
              <a:r>
                <a:t> recursively on the </a:t>
              </a:r>
              <a:r>
                <a:rPr b="1"/>
                <a:t>Right</a:t>
              </a:r>
              <a:r>
                <a:t> side</a:t>
              </a:r>
            </a:p>
          </p:txBody>
        </p:sp>
      </p:grpSp>
      <p:grpSp>
        <p:nvGrpSpPr>
          <p:cNvPr id="412" name="Group"/>
          <p:cNvGrpSpPr/>
          <p:nvPr/>
        </p:nvGrpSpPr>
        <p:grpSpPr>
          <a:xfrm>
            <a:off x="1270000" y="8627066"/>
            <a:ext cx="2260045" cy="1494835"/>
            <a:chOff x="0" y="219666"/>
            <a:chExt cx="2260044" cy="1494833"/>
          </a:xfrm>
        </p:grpSpPr>
        <p:sp>
          <p:nvSpPr>
            <p:cNvPr id="410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411" name="Return the sorted merged slic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Return</a:t>
              </a:r>
              <a:r>
                <a:t> the </a:t>
              </a:r>
              <a:r>
                <a:rPr b="1"/>
                <a:t>sorted merged</a:t>
              </a:r>
              <a:r>
                <a:t> slice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8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0" grpId="2"/>
      <p:bldP build="whole" bldLvl="1" animBg="1" rev="0" advAuto="0" spid="406" grpId="3"/>
      <p:bldP build="whole" bldLvl="1" animBg="1" rev="0" advAuto="0" spid="409" grpId="4"/>
      <p:bldP build="whole" bldLvl="1" animBg="1" rev="0" advAuto="0" spid="403" grpId="5"/>
      <p:bldP build="whole" bldLvl="1" animBg="1" rev="0" advAuto="0" spid="412" grpId="6"/>
      <p:bldP build="whole" bldLvl="1" animBg="1" rev="0" advAuto="0" spid="39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Rectangle"/>
          <p:cNvSpPr/>
          <p:nvPr/>
        </p:nvSpPr>
        <p:spPr>
          <a:xfrm>
            <a:off x="7183487" y="10243952"/>
            <a:ext cx="720755" cy="669852"/>
          </a:xfrm>
          <a:prstGeom prst="rect">
            <a:avLst/>
          </a:prstGeom>
          <a:solidFill>
            <a:srgbClr val="263238">
              <a:alpha val="266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419" name="Group"/>
          <p:cNvGrpSpPr/>
          <p:nvPr/>
        </p:nvGrpSpPr>
        <p:grpSpPr>
          <a:xfrm>
            <a:off x="7183487" y="9657089"/>
            <a:ext cx="720755" cy="1276241"/>
            <a:chOff x="0" y="0"/>
            <a:chExt cx="720754" cy="1276240"/>
          </a:xfrm>
        </p:grpSpPr>
        <p:grpSp>
          <p:nvGrpSpPr>
            <p:cNvPr id="417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415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FFC10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416" name="7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000000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</p:grpSp>
        <p:sp>
          <p:nvSpPr>
            <p:cNvPr id="418" name="5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424" name="Group"/>
          <p:cNvGrpSpPr/>
          <p:nvPr/>
        </p:nvGrpSpPr>
        <p:grpSpPr>
          <a:xfrm>
            <a:off x="2365068" y="2904168"/>
            <a:ext cx="720755" cy="1276241"/>
            <a:chOff x="0" y="0"/>
            <a:chExt cx="720754" cy="1276240"/>
          </a:xfrm>
        </p:grpSpPr>
        <p:grpSp>
          <p:nvGrpSpPr>
            <p:cNvPr id="422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420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9C27B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421" name="4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sp>
          <p:nvSpPr>
            <p:cNvPr id="423" name="0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429" name="Group"/>
          <p:cNvGrpSpPr/>
          <p:nvPr/>
        </p:nvGrpSpPr>
        <p:grpSpPr>
          <a:xfrm>
            <a:off x="7684521" y="2904168"/>
            <a:ext cx="720755" cy="1276241"/>
            <a:chOff x="0" y="0"/>
            <a:chExt cx="720754" cy="1276240"/>
          </a:xfrm>
        </p:grpSpPr>
        <p:grpSp>
          <p:nvGrpSpPr>
            <p:cNvPr id="427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425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3F51B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426" name="6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sp>
          <p:nvSpPr>
            <p:cNvPr id="428" name="2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434" name="Group"/>
          <p:cNvGrpSpPr/>
          <p:nvPr/>
        </p:nvGrpSpPr>
        <p:grpSpPr>
          <a:xfrm>
            <a:off x="6755612" y="2904168"/>
            <a:ext cx="720755" cy="1276241"/>
            <a:chOff x="0" y="0"/>
            <a:chExt cx="720754" cy="1276240"/>
          </a:xfrm>
        </p:grpSpPr>
        <p:grpSp>
          <p:nvGrpSpPr>
            <p:cNvPr id="432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430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3F51B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431" name="3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sp>
          <p:nvSpPr>
            <p:cNvPr id="433" name="1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37" name="Group"/>
          <p:cNvGrpSpPr/>
          <p:nvPr/>
        </p:nvGrpSpPr>
        <p:grpSpPr>
          <a:xfrm>
            <a:off x="7684521" y="3458833"/>
            <a:ext cx="720755" cy="729846"/>
            <a:chOff x="0" y="-9090"/>
            <a:chExt cx="720754" cy="729844"/>
          </a:xfrm>
        </p:grpSpPr>
        <p:sp>
          <p:nvSpPr>
            <p:cNvPr id="435" name="Square"/>
            <p:cNvSpPr/>
            <p:nvPr/>
          </p:nvSpPr>
          <p:spPr>
            <a:xfrm>
              <a:off x="0" y="-9091"/>
              <a:ext cx="720755" cy="729846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436" name="6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440" name="Group"/>
          <p:cNvGrpSpPr/>
          <p:nvPr/>
        </p:nvGrpSpPr>
        <p:grpSpPr>
          <a:xfrm>
            <a:off x="6755612" y="3458833"/>
            <a:ext cx="720755" cy="729846"/>
            <a:chOff x="0" y="-9090"/>
            <a:chExt cx="720754" cy="729844"/>
          </a:xfrm>
        </p:grpSpPr>
        <p:sp>
          <p:nvSpPr>
            <p:cNvPr id="438" name="Square"/>
            <p:cNvSpPr/>
            <p:nvPr/>
          </p:nvSpPr>
          <p:spPr>
            <a:xfrm>
              <a:off x="0" y="-9091"/>
              <a:ext cx="720755" cy="729846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439" name="3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4222886" y="2904168"/>
            <a:ext cx="720755" cy="1276241"/>
            <a:chOff x="0" y="0"/>
            <a:chExt cx="720754" cy="1276240"/>
          </a:xfrm>
        </p:grpSpPr>
        <p:grpSp>
          <p:nvGrpSpPr>
            <p:cNvPr id="443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441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9C27B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442" name="7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</p:grpSp>
        <p:sp>
          <p:nvSpPr>
            <p:cNvPr id="444" name="2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4222886" y="3458833"/>
            <a:ext cx="720755" cy="729846"/>
            <a:chOff x="0" y="-9090"/>
            <a:chExt cx="720754" cy="729844"/>
          </a:xfrm>
        </p:grpSpPr>
        <p:sp>
          <p:nvSpPr>
            <p:cNvPr id="446" name="Square"/>
            <p:cNvSpPr/>
            <p:nvPr/>
          </p:nvSpPr>
          <p:spPr>
            <a:xfrm>
              <a:off x="0" y="-9091"/>
              <a:ext cx="720755" cy="729846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447" name="7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453" name="Group"/>
          <p:cNvGrpSpPr/>
          <p:nvPr/>
        </p:nvGrpSpPr>
        <p:grpSpPr>
          <a:xfrm>
            <a:off x="3293977" y="2904168"/>
            <a:ext cx="720755" cy="1276241"/>
            <a:chOff x="0" y="0"/>
            <a:chExt cx="720754" cy="1276240"/>
          </a:xfrm>
        </p:grpSpPr>
        <p:grpSp>
          <p:nvGrpSpPr>
            <p:cNvPr id="451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449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9C27B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450" name="5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sp>
          <p:nvSpPr>
            <p:cNvPr id="452" name="1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58" name="Group"/>
          <p:cNvGrpSpPr/>
          <p:nvPr/>
        </p:nvGrpSpPr>
        <p:grpSpPr>
          <a:xfrm>
            <a:off x="5826704" y="2904168"/>
            <a:ext cx="720755" cy="1276241"/>
            <a:chOff x="0" y="0"/>
            <a:chExt cx="720754" cy="1276240"/>
          </a:xfrm>
        </p:grpSpPr>
        <p:grpSp>
          <p:nvGrpSpPr>
            <p:cNvPr id="456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454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3F51B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455" name="1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sp>
          <p:nvSpPr>
            <p:cNvPr id="457" name="0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0</a:t>
              </a:r>
            </a:p>
          </p:txBody>
        </p:sp>
      </p:grpSp>
      <p:sp>
        <p:nvSpPr>
          <p:cNvPr id="459" name="i"/>
          <p:cNvSpPr txBox="1"/>
          <p:nvPr/>
        </p:nvSpPr>
        <p:spPr>
          <a:xfrm>
            <a:off x="2553604" y="4150422"/>
            <a:ext cx="34368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460" name="R"/>
          <p:cNvSpPr txBox="1"/>
          <p:nvPr/>
        </p:nvSpPr>
        <p:spPr>
          <a:xfrm>
            <a:off x="5351068" y="3538005"/>
            <a:ext cx="34368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R</a:t>
            </a:r>
          </a:p>
        </p:txBody>
      </p:sp>
      <p:sp>
        <p:nvSpPr>
          <p:cNvPr id="461" name="j"/>
          <p:cNvSpPr txBox="1"/>
          <p:nvPr/>
        </p:nvSpPr>
        <p:spPr>
          <a:xfrm>
            <a:off x="6015240" y="4150422"/>
            <a:ext cx="34368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462" name="L"/>
          <p:cNvSpPr txBox="1"/>
          <p:nvPr/>
        </p:nvSpPr>
        <p:spPr>
          <a:xfrm>
            <a:off x="1907500" y="3538005"/>
            <a:ext cx="34368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463" name="A"/>
          <p:cNvSpPr txBox="1"/>
          <p:nvPr/>
        </p:nvSpPr>
        <p:spPr>
          <a:xfrm>
            <a:off x="2059900" y="10267727"/>
            <a:ext cx="34368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A</a:t>
            </a:r>
          </a:p>
        </p:txBody>
      </p:sp>
      <p:pic>
        <p:nvPicPr>
          <p:cNvPr id="518" name="Connection Line" descr="Connection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36619" y="4218688"/>
            <a:ext cx="3058792" cy="686873"/>
          </a:xfrm>
          <a:prstGeom prst="rect">
            <a:avLst/>
          </a:prstGeom>
        </p:spPr>
      </p:pic>
      <p:sp>
        <p:nvSpPr>
          <p:cNvPr id="465" name="Rectangle"/>
          <p:cNvSpPr/>
          <p:nvPr/>
        </p:nvSpPr>
        <p:spPr>
          <a:xfrm>
            <a:off x="2517468" y="10243952"/>
            <a:ext cx="720755" cy="669852"/>
          </a:xfrm>
          <a:prstGeom prst="rect">
            <a:avLst/>
          </a:prstGeom>
          <a:solidFill>
            <a:srgbClr val="263238">
              <a:alpha val="266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468" name="Group"/>
          <p:cNvGrpSpPr/>
          <p:nvPr/>
        </p:nvGrpSpPr>
        <p:grpSpPr>
          <a:xfrm>
            <a:off x="3293977" y="3458833"/>
            <a:ext cx="720755" cy="729846"/>
            <a:chOff x="0" y="-9090"/>
            <a:chExt cx="720754" cy="729844"/>
          </a:xfrm>
        </p:grpSpPr>
        <p:sp>
          <p:nvSpPr>
            <p:cNvPr id="466" name="Square"/>
            <p:cNvSpPr/>
            <p:nvPr/>
          </p:nvSpPr>
          <p:spPr>
            <a:xfrm>
              <a:off x="0" y="-9091"/>
              <a:ext cx="720755" cy="729846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467" name="5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471" name="Group"/>
          <p:cNvGrpSpPr/>
          <p:nvPr/>
        </p:nvGrpSpPr>
        <p:grpSpPr>
          <a:xfrm>
            <a:off x="5826704" y="3458833"/>
            <a:ext cx="720755" cy="729846"/>
            <a:chOff x="0" y="-9090"/>
            <a:chExt cx="720754" cy="729844"/>
          </a:xfrm>
        </p:grpSpPr>
        <p:sp>
          <p:nvSpPr>
            <p:cNvPr id="469" name="Square"/>
            <p:cNvSpPr/>
            <p:nvPr/>
          </p:nvSpPr>
          <p:spPr>
            <a:xfrm>
              <a:off x="0" y="-9091"/>
              <a:ext cx="720755" cy="729846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470" name="1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472" name="Rectangle"/>
          <p:cNvSpPr/>
          <p:nvPr/>
        </p:nvSpPr>
        <p:spPr>
          <a:xfrm>
            <a:off x="3446377" y="10243952"/>
            <a:ext cx="720755" cy="669852"/>
          </a:xfrm>
          <a:prstGeom prst="rect">
            <a:avLst/>
          </a:prstGeom>
          <a:solidFill>
            <a:srgbClr val="263238">
              <a:alpha val="266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73" name="Rectangle"/>
          <p:cNvSpPr/>
          <p:nvPr/>
        </p:nvSpPr>
        <p:spPr>
          <a:xfrm>
            <a:off x="4375286" y="10243952"/>
            <a:ext cx="720755" cy="669852"/>
          </a:xfrm>
          <a:prstGeom prst="rect">
            <a:avLst/>
          </a:prstGeom>
          <a:solidFill>
            <a:srgbClr val="263238">
              <a:alpha val="266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74" name="Rectangle"/>
          <p:cNvSpPr/>
          <p:nvPr/>
        </p:nvSpPr>
        <p:spPr>
          <a:xfrm>
            <a:off x="5314932" y="10243952"/>
            <a:ext cx="720755" cy="669852"/>
          </a:xfrm>
          <a:prstGeom prst="rect">
            <a:avLst/>
          </a:prstGeom>
          <a:solidFill>
            <a:srgbClr val="263238">
              <a:alpha val="266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75" name="Rectangle"/>
          <p:cNvSpPr/>
          <p:nvPr/>
        </p:nvSpPr>
        <p:spPr>
          <a:xfrm>
            <a:off x="6243841" y="10243952"/>
            <a:ext cx="720755" cy="669852"/>
          </a:xfrm>
          <a:prstGeom prst="rect">
            <a:avLst/>
          </a:prstGeom>
          <a:solidFill>
            <a:srgbClr val="263238">
              <a:alpha val="266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520" name="Connection Line" descr="Connection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18203" y="4240055"/>
            <a:ext cx="4252640" cy="687243"/>
          </a:xfrm>
          <a:prstGeom prst="rect">
            <a:avLst/>
          </a:prstGeom>
        </p:spPr>
      </p:pic>
      <p:grpSp>
        <p:nvGrpSpPr>
          <p:cNvPr id="481" name="Group"/>
          <p:cNvGrpSpPr/>
          <p:nvPr/>
        </p:nvGrpSpPr>
        <p:grpSpPr>
          <a:xfrm>
            <a:off x="2517468" y="9657088"/>
            <a:ext cx="720755" cy="1276241"/>
            <a:chOff x="0" y="0"/>
            <a:chExt cx="720754" cy="1276240"/>
          </a:xfrm>
        </p:grpSpPr>
        <p:grpSp>
          <p:nvGrpSpPr>
            <p:cNvPr id="479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477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FFC10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478" name="1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000000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sp>
          <p:nvSpPr>
            <p:cNvPr id="480" name="0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486" name="Group"/>
          <p:cNvGrpSpPr/>
          <p:nvPr/>
        </p:nvGrpSpPr>
        <p:grpSpPr>
          <a:xfrm>
            <a:off x="3446377" y="9657088"/>
            <a:ext cx="720755" cy="1276241"/>
            <a:chOff x="0" y="0"/>
            <a:chExt cx="720754" cy="1276240"/>
          </a:xfrm>
        </p:grpSpPr>
        <p:grpSp>
          <p:nvGrpSpPr>
            <p:cNvPr id="484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482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FFC10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483" name="3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000000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sp>
          <p:nvSpPr>
            <p:cNvPr id="485" name="1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91" name="Group"/>
          <p:cNvGrpSpPr/>
          <p:nvPr/>
        </p:nvGrpSpPr>
        <p:grpSpPr>
          <a:xfrm>
            <a:off x="4375286" y="9657088"/>
            <a:ext cx="720755" cy="1276241"/>
            <a:chOff x="0" y="0"/>
            <a:chExt cx="720754" cy="1276240"/>
          </a:xfrm>
        </p:grpSpPr>
        <p:grpSp>
          <p:nvGrpSpPr>
            <p:cNvPr id="489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487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FFC10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488" name="4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000000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sp>
          <p:nvSpPr>
            <p:cNvPr id="490" name="2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496" name="Group"/>
          <p:cNvGrpSpPr/>
          <p:nvPr/>
        </p:nvGrpSpPr>
        <p:grpSpPr>
          <a:xfrm>
            <a:off x="5314932" y="9657089"/>
            <a:ext cx="720755" cy="1276241"/>
            <a:chOff x="0" y="0"/>
            <a:chExt cx="720754" cy="1276240"/>
          </a:xfrm>
        </p:grpSpPr>
        <p:grpSp>
          <p:nvGrpSpPr>
            <p:cNvPr id="494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492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FFC10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493" name="5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000000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sp>
          <p:nvSpPr>
            <p:cNvPr id="495" name="3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501" name="Group"/>
          <p:cNvGrpSpPr/>
          <p:nvPr/>
        </p:nvGrpSpPr>
        <p:grpSpPr>
          <a:xfrm>
            <a:off x="6254577" y="9657089"/>
            <a:ext cx="720756" cy="1276241"/>
            <a:chOff x="0" y="0"/>
            <a:chExt cx="720754" cy="1276240"/>
          </a:xfrm>
        </p:grpSpPr>
        <p:grpSp>
          <p:nvGrpSpPr>
            <p:cNvPr id="499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497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FFC10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498" name="6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000000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sp>
          <p:nvSpPr>
            <p:cNvPr id="500" name="4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4</a:t>
              </a:r>
            </a:p>
          </p:txBody>
        </p:sp>
      </p:grpSp>
      <p:pic>
        <p:nvPicPr>
          <p:cNvPr id="522" name="Connection Line" descr="Connection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18203" y="4240055"/>
            <a:ext cx="5205022" cy="674435"/>
          </a:xfrm>
          <a:prstGeom prst="rect">
            <a:avLst/>
          </a:prstGeom>
        </p:spPr>
      </p:pic>
      <p:grpSp>
        <p:nvGrpSpPr>
          <p:cNvPr id="505" name="Group"/>
          <p:cNvGrpSpPr/>
          <p:nvPr/>
        </p:nvGrpSpPr>
        <p:grpSpPr>
          <a:xfrm>
            <a:off x="2365068" y="3458833"/>
            <a:ext cx="720755" cy="729846"/>
            <a:chOff x="0" y="-9090"/>
            <a:chExt cx="720754" cy="729844"/>
          </a:xfrm>
        </p:grpSpPr>
        <p:sp>
          <p:nvSpPr>
            <p:cNvPr id="503" name="Square"/>
            <p:cNvSpPr/>
            <p:nvPr/>
          </p:nvSpPr>
          <p:spPr>
            <a:xfrm>
              <a:off x="0" y="-9091"/>
              <a:ext cx="720755" cy="729846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04" name="4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4</a:t>
              </a:r>
            </a:p>
          </p:txBody>
        </p:sp>
      </p:grpSp>
      <p:pic>
        <p:nvPicPr>
          <p:cNvPr id="524" name="Connection Line" descr="Connection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580545" y="4222570"/>
            <a:ext cx="4537909" cy="680747"/>
          </a:xfrm>
          <a:prstGeom prst="rect">
            <a:avLst/>
          </a:prstGeom>
        </p:spPr>
      </p:pic>
      <p:pic>
        <p:nvPicPr>
          <p:cNvPr id="526" name="Connection Line" descr="Connection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76720" y="4218044"/>
            <a:ext cx="3638851" cy="678640"/>
          </a:xfrm>
          <a:prstGeom prst="rect">
            <a:avLst/>
          </a:prstGeom>
        </p:spPr>
      </p:pic>
      <p:sp>
        <p:nvSpPr>
          <p:cNvPr id="508" name="Square"/>
          <p:cNvSpPr/>
          <p:nvPr/>
        </p:nvSpPr>
        <p:spPr>
          <a:xfrm>
            <a:off x="3293977" y="3458833"/>
            <a:ext cx="720755" cy="729846"/>
          </a:xfrm>
          <a:prstGeom prst="rect">
            <a:avLst/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09" name="Square"/>
          <p:cNvSpPr/>
          <p:nvPr/>
        </p:nvSpPr>
        <p:spPr>
          <a:xfrm>
            <a:off x="5826704" y="3458833"/>
            <a:ext cx="720755" cy="729846"/>
          </a:xfrm>
          <a:prstGeom prst="rect">
            <a:avLst/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10" name="Square"/>
          <p:cNvSpPr/>
          <p:nvPr/>
        </p:nvSpPr>
        <p:spPr>
          <a:xfrm>
            <a:off x="6755612" y="3458833"/>
            <a:ext cx="720755" cy="729846"/>
          </a:xfrm>
          <a:prstGeom prst="rect">
            <a:avLst/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11" name="Square"/>
          <p:cNvSpPr/>
          <p:nvPr/>
        </p:nvSpPr>
        <p:spPr>
          <a:xfrm>
            <a:off x="7684521" y="3458833"/>
            <a:ext cx="720755" cy="729846"/>
          </a:xfrm>
          <a:prstGeom prst="rect">
            <a:avLst/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12" name="Square"/>
          <p:cNvSpPr/>
          <p:nvPr/>
        </p:nvSpPr>
        <p:spPr>
          <a:xfrm>
            <a:off x="2365068" y="3458833"/>
            <a:ext cx="720755" cy="729846"/>
          </a:xfrm>
          <a:prstGeom prst="rect">
            <a:avLst/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13" name="Rectangle"/>
          <p:cNvSpPr/>
          <p:nvPr/>
        </p:nvSpPr>
        <p:spPr>
          <a:xfrm>
            <a:off x="2354332" y="3458833"/>
            <a:ext cx="731491" cy="729846"/>
          </a:xfrm>
          <a:prstGeom prst="rect">
            <a:avLst/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14" name="Rectangle"/>
          <p:cNvSpPr/>
          <p:nvPr/>
        </p:nvSpPr>
        <p:spPr>
          <a:xfrm>
            <a:off x="2354331" y="3458833"/>
            <a:ext cx="731492" cy="729846"/>
          </a:xfrm>
          <a:prstGeom prst="rect">
            <a:avLst/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15" name="Square"/>
          <p:cNvSpPr/>
          <p:nvPr/>
        </p:nvSpPr>
        <p:spPr>
          <a:xfrm>
            <a:off x="7684521" y="3458833"/>
            <a:ext cx="720755" cy="729846"/>
          </a:xfrm>
          <a:prstGeom prst="rect">
            <a:avLst/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16" name="Square"/>
          <p:cNvSpPr/>
          <p:nvPr/>
        </p:nvSpPr>
        <p:spPr>
          <a:xfrm>
            <a:off x="4222886" y="3458833"/>
            <a:ext cx="720755" cy="729846"/>
          </a:xfrm>
          <a:prstGeom prst="rect">
            <a:avLst/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17" name="Square"/>
          <p:cNvSpPr/>
          <p:nvPr/>
        </p:nvSpPr>
        <p:spPr>
          <a:xfrm>
            <a:off x="7684521" y="3458833"/>
            <a:ext cx="720755" cy="729846"/>
          </a:xfrm>
          <a:prstGeom prst="rect">
            <a:avLst/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6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Class="entr" nodeType="afterEffect" presetSubtype="16" presetID="23" grpId="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00"/>
                            </p:stCondLst>
                            <p:childTnLst>
                              <p:par>
                                <p:cTn id="19" presetClass="entr" nodeType="afterEffect" presetSubtype="16" presetID="23" grpId="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00"/>
                            </p:stCondLst>
                            <p:childTnLst>
                              <p:par>
                                <p:cTn id="24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6" dur="6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Class="entr" nodeType="afterEffect" presetSubtype="16" presetID="23" grpId="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600"/>
                            </p:stCondLst>
                            <p:childTnLst>
                              <p:par>
                                <p:cTn id="33" presetClass="entr" nodeType="afterEffect" presetSubtype="16" presetID="23" grpId="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200"/>
                            </p:stCondLst>
                            <p:childTnLst>
                              <p:par>
                                <p:cTn id="38" presetClass="entr" nodeType="afterEffect" presetSubtype="16" presetID="23" grpId="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800"/>
                            </p:stCondLst>
                            <p:childTnLst>
                              <p:par>
                                <p:cTn id="43" presetClass="entr" nodeType="after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5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00"/>
                            </p:stCondLst>
                            <p:childTnLst>
                              <p:par>
                                <p:cTn id="47" presetClass="entr" nodeType="afterEffect" presetSubtype="32" presetID="4" grpId="10" fill="hold">
                                  <p:stCondLst>
                                    <p:cond delay="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9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850"/>
                            </p:stCondLst>
                            <p:childTnLst>
                              <p:par>
                                <p:cTn id="51" presetClass="entr" nodeType="afterEffect" presetSubtype="32" presetID="4" grpId="11" fill="hold">
                                  <p:stCondLst>
                                    <p:cond delay="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3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400"/>
                            </p:stCondLst>
                            <p:childTnLst>
                              <p:par>
                                <p:cTn id="55" presetClass="entr" nodeType="afterEffect" presetSubtype="32" presetID="4" grpId="12" fill="hold">
                                  <p:stCondLst>
                                    <p:cond delay="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7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950"/>
                            </p:stCondLst>
                            <p:childTnLst>
                              <p:par>
                                <p:cTn id="59" presetClass="entr" nodeType="afterEffect" presetSubtype="32" presetID="4" grpId="13" fill="hold">
                                  <p:stCondLst>
                                    <p:cond delay="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1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0"/>
                            </p:stCondLst>
                            <p:childTnLst>
                              <p:par>
                                <p:cTn id="63" presetClass="entr" nodeType="afterEffect" presetSubtype="32" presetID="4" grpId="14" fill="hold">
                                  <p:stCondLst>
                                    <p:cond delay="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5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50"/>
                            </p:stCondLst>
                            <p:childTnLst>
                              <p:par>
                                <p:cTn id="67" presetClass="entr" nodeType="afterEffect" presetSubtype="32" presetID="4" grpId="15" fill="hold">
                                  <p:stCondLst>
                                    <p:cond delay="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9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clickEffect" presetID="10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4" dur="7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"/>
                            </p:stCondLst>
                            <p:childTnLst>
                              <p:par>
                                <p:cTn id="76" presetClass="entr" nodeType="afterEffect" presetID="10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8" dur="7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00"/>
                            </p:stCondLst>
                            <p:childTnLst>
                              <p:par>
                                <p:cTn id="80" presetClass="entr" nodeType="after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2" dur="8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200"/>
                            </p:stCondLst>
                            <p:childTnLst>
                              <p:par>
                                <p:cTn id="84" presetClass="entr" nodeType="afterEffect" presetSubtype="32" presetID="4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6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700"/>
                            </p:stCondLst>
                            <p:childTnLst>
                              <p:par>
                                <p:cTn id="88" presetClass="entr" nodeType="afterEffect" presetSubtype="32" presetID="4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0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Class="emph" nodeType="afterEffect" presetSubtype="0" presetID="35" grpId="21" repeatCount="2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4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mph" nodeType="withEffect" presetSubtype="0" presetID="35" grpId="22" repeatCount="2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4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emph" nodeType="afterEffect" presetID="9" grpId="2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00" dur="indefinite" fill="hold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Class="emph" nodeType="withEffect" presetID="9" grpId="2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indefinite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04" dur="indefinite" fill="hold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Class="entr" nodeType="afterEffect" presetSubtype="32" presetID="4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8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Class="emph" nodeType="afterEffect" presetID="9" grpId="2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indefinite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12" dur="indefinite" fill="hold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00"/>
                            </p:stCondLst>
                            <p:childTnLst>
                              <p:par>
                                <p:cTn id="114" presetClass="entr" nodeType="afterEffect" presetSubtype="16" presetID="23" grpId="2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Class="path" nodeType="clickEffect" presetSubtype="0" presetID="-1" grpId="2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38802 0.000000" origin="layout" pathEditMode="relative">
                                      <p:cBhvr>
                                        <p:cTn id="121" dur="6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00"/>
                            </p:stCondLst>
                            <p:childTnLst>
                              <p:par>
                                <p:cTn id="123" presetClass="entr" nodeType="afterEffect" presetID="9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5" dur="8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400"/>
                            </p:stCondLst>
                            <p:childTnLst>
                              <p:par>
                                <p:cTn id="127" presetClass="entr" nodeType="afterEffect" presetSubtype="32" presetID="4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9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900"/>
                            </p:stCondLst>
                            <p:childTnLst>
                              <p:par>
                                <p:cTn id="131" presetClass="entr" nodeType="afterEffect" presetSubtype="32" presetID="4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3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Class="emph" nodeType="afterEffect" presetSubtype="0" presetID="35" grpId="32" repeatCount="2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4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Class="emph" nodeType="withEffect" presetSubtype="0" presetID="35" grpId="33" repeatCount="2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9" dur="4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emph" nodeType="afterEffect" presetID="9" grpId="3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indefinite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43" dur="indefinite" fill="hold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Class="emph" nodeType="withEffect" presetID="9" grpId="3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indefinite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47" dur="indefinite" fill="hold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Class="entr" nodeType="afterEffect" presetSubtype="32" presetID="4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1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Class="emph" nodeType="afterEffect" presetID="9" grpId="37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indefinite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55" dur="indefinite" fill="hold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700"/>
                            </p:stCondLst>
                            <p:childTnLst>
                              <p:par>
                                <p:cTn id="157" presetClass="entr" nodeType="afterEffect" presetSubtype="16" presetID="23" grpId="3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Class="path" nodeType="clickEffect" presetSubtype="0" presetID="-1" grpId="3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38802 0.000000 L 0.076042 0.000000" origin="layout" pathEditMode="relative">
                                      <p:cBhvr>
                                        <p:cTn id="164" dur="10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Class="entr" nodeType="afterEffect" presetID="9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7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8" dur="8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800"/>
                            </p:stCondLst>
                            <p:childTnLst>
                              <p:par>
                                <p:cTn id="170" presetClass="entr" nodeType="afterEffect" presetSubtype="32" presetID="4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1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2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300"/>
                            </p:stCondLst>
                            <p:childTnLst>
                              <p:par>
                                <p:cTn id="174" presetClass="entr" nodeType="afterEffect" presetSubtype="32" presetID="4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5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6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Class="emph" nodeType="afterEffect" presetSubtype="0" presetID="35" grpId="43" repeatCount="2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9" dur="4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Class="emph" nodeType="withEffect" presetSubtype="0" presetID="35" grpId="44" repeatCount="2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2" dur="4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Class="emph" nodeType="afterEffect" presetID="9" grpId="4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indefinite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86" dur="indefinite" fill="hold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Class="emph" nodeType="withEffect" presetID="9" grpId="4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indefinite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90" dur="indefinite" fill="hold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Class="entr" nodeType="afterEffect" presetSubtype="32" presetID="4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3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94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Class="emph" nodeType="afterEffect" presetID="9" grpId="48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indefinite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98" dur="indefinite" fill="hold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700"/>
                            </p:stCondLst>
                            <p:childTnLst>
                              <p:par>
                                <p:cTn id="200" presetClass="entr" nodeType="afterEffect" presetSubtype="16" presetID="23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1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Class="path" nodeType="clickEffect" presetSubtype="0" presetID="-1" grpId="5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38281 0.000000" origin="layout" pathEditMode="relative">
                                      <p:cBhvr>
                                        <p:cTn id="207" dur="1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000"/>
                            </p:stCondLst>
                            <p:childTnLst>
                              <p:par>
                                <p:cTn id="209" presetClass="entr" nodeType="afterEffect" presetID="9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1" dur="8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800"/>
                            </p:stCondLst>
                            <p:childTnLst>
                              <p:par>
                                <p:cTn id="213" presetClass="entr" nodeType="afterEffect" presetSubtype="32" presetID="4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4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5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300"/>
                            </p:stCondLst>
                            <p:childTnLst>
                              <p:par>
                                <p:cTn id="217" presetClass="entr" nodeType="afterEffect" presetSubtype="32" presetID="4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8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9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Class="emph" nodeType="afterEffect" presetSubtype="0" presetID="35" grpId="54" repeatCount="2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2" dur="4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Class="emph" nodeType="withEffect" presetSubtype="0" presetID="35" grpId="55" repeatCount="2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5" dur="4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Class="emph" nodeType="afterEffect" presetID="9" grpId="5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indefinite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29" dur="indefinite" fill="hold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Class="emph" nodeType="withEffect" presetID="9" grpId="57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indefinite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33" dur="indefinite" fill="hold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000"/>
                            </p:stCondLst>
                            <p:childTnLst>
                              <p:par>
                                <p:cTn id="235" presetClass="entr" nodeType="afterEffect" presetSubtype="32" presetID="4" grpId="5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6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37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Class="emph" nodeType="afterEffect" presetID="9" grpId="59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indefinite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41" dur="indefinite" fill="hold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700"/>
                            </p:stCondLst>
                            <p:childTnLst>
                              <p:par>
                                <p:cTn id="243" presetClass="entr" nodeType="afterEffect" presetSubtype="16" presetID="23" grpId="6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4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Class="path" nodeType="clickEffect" presetSubtype="0" presetID="-1" grpId="6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38281 0.000000 L 0.076042 0.000000" origin="layout" pathEditMode="relative">
                                      <p:cBhvr>
                                        <p:cTn id="250" dur="1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000"/>
                            </p:stCondLst>
                            <p:childTnLst>
                              <p:par>
                                <p:cTn id="252" presetClass="entr" nodeType="afterEffect" presetID="9" grpId="6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3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4" dur="8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800"/>
                            </p:stCondLst>
                            <p:childTnLst>
                              <p:par>
                                <p:cTn id="256" presetClass="entr" nodeType="afterEffect" presetSubtype="32" presetID="4" grpId="6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7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8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2300"/>
                            </p:stCondLst>
                            <p:childTnLst>
                              <p:par>
                                <p:cTn id="260" presetClass="entr" nodeType="afterEffect" presetSubtype="32" presetID="4" grpId="6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1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62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Class="emph" nodeType="afterEffect" presetSubtype="0" presetID="35" grpId="65" repeatCount="2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5" dur="4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Class="emph" nodeType="withEffect" presetSubtype="0" presetID="35" grpId="66" repeatCount="2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8" dur="4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Class="emph" nodeType="afterEffect" presetID="9" grpId="67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indefinite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72" dur="indefinite" fill="hold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Class="emph" nodeType="withEffect" presetID="9" grpId="68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indefinite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76" dur="indefinite" fill="hold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000"/>
                            </p:stCondLst>
                            <p:childTnLst>
                              <p:par>
                                <p:cTn id="278" presetClass="entr" nodeType="afterEffect" presetSubtype="32" presetID="4" grpId="6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9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80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Class="emph" nodeType="afterEffect" presetID="9" grpId="70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indefinite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84" dur="indefinite" fill="hold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700"/>
                            </p:stCondLst>
                            <p:childTnLst>
                              <p:par>
                                <p:cTn id="286" presetClass="entr" nodeType="afterEffect" presetSubtype="16" presetID="23" grpId="7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7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Class="entr" nodeType="clickEffect" presetSubtype="32" presetID="4" grpId="7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3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94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500"/>
                            </p:stCondLst>
                            <p:childTnLst>
                              <p:par>
                                <p:cTn id="296" presetClass="entr" nodeType="afterEffect" presetSubtype="16" presetID="23" grpId="7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7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5" grpId="10"/>
      <p:bldP build="whole" bldLvl="1" animBg="1" rev="0" advAuto="0" spid="509" grpId="24"/>
      <p:bldP build="whole" bldLvl="1" animBg="1" rev="0" advAuto="0" spid="471" grpId="25"/>
      <p:bldP build="whole" bldLvl="1" animBg="1" rev="0" advAuto="0" spid="491" grpId="49"/>
      <p:bldP build="whole" bldLvl="1" animBg="1" rev="0" advAuto="0" spid="524" grpId="59"/>
      <p:bldP build="whole" bldLvl="1" animBg="1" rev="0" advAuto="0" spid="526" grpId="62"/>
      <p:bldP build="whole" bldLvl="1" animBg="1" rev="0" advAuto="0" spid="440" grpId="36"/>
      <p:bldP build="whole" bldLvl="1" animBg="1" rev="0" advAuto="0" spid="505" grpId="47"/>
      <p:bldP build="whole" bldLvl="1" animBg="1" rev="0" advAuto="0" spid="526" grpId="70"/>
      <p:bldP build="whole" bldLvl="1" animBg="1" rev="0" advAuto="0" spid="501" grpId="71"/>
      <p:bldP build="whole" bldLvl="1" animBg="1" rev="0" advAuto="0" spid="463" grpId="9"/>
      <p:bldP build="whole" bldLvl="1" animBg="1" rev="0" advAuto="0" spid="473" grpId="12"/>
      <p:bldP build="whole" bldLvl="1" animBg="1" rev="0" advAuto="0" spid="510" grpId="30"/>
      <p:bldP build="whole" bldLvl="1" animBg="1" rev="0" advAuto="0" spid="508" grpId="52"/>
      <p:bldP build="whole" bldLvl="1" animBg="1" rev="0" advAuto="0" spid="510" grpId="32"/>
      <p:bldP build="whole" bldLvl="1" animBg="1" rev="0" advAuto="0" spid="508" grpId="54"/>
      <p:bldP build="whole" bldLvl="1" animBg="1" rev="0" advAuto="0" spid="510" grpId="34"/>
      <p:bldP build="whole" bldLvl="1" animBg="1" rev="0" advAuto="0" spid="520" grpId="29"/>
      <p:bldP build="whole" bldLvl="1" animBg="1" rev="0" advAuto="0" spid="508" grpId="56"/>
      <p:bldP build="whole" bldLvl="1" animBg="1" rev="0" advAuto="0" spid="468" grpId="58"/>
      <p:bldP build="whole" bldLvl="1" animBg="1" rev="0" advAuto="0" spid="514" grpId="19"/>
      <p:bldP build="whole" bldLvl="1" animBg="1" rev="0" advAuto="0" spid="437" grpId="69"/>
      <p:bldP build="whole" bldLvl="1" animBg="1" rev="0" advAuto="0" spid="514" grpId="21"/>
      <p:bldP build="whole" bldLvl="1" animBg="1" rev="0" advAuto="0" spid="462" grpId="1"/>
      <p:bldP build="whole" bldLvl="1" animBg="1" rev="0" advAuto="0" spid="515" grpId="53"/>
      <p:bldP build="whole" bldLvl="1" animBg="1" rev="0" advAuto="0" spid="522" grpId="40"/>
      <p:bldP build="whole" bldLvl="1" animBg="1" rev="0" advAuto="0" spid="515" grpId="55"/>
      <p:bldP build="whole" bldLvl="1" animBg="1" rev="0" advAuto="0" spid="514" grpId="23"/>
      <p:bldP build="whole" bldLvl="1" animBg="1" rev="0" advAuto="0" spid="481" grpId="27"/>
      <p:bldP build="whole" bldLvl="1" animBg="1" rev="0" advAuto="0" spid="520" grpId="37"/>
      <p:bldP build="whole" bldLvl="1" animBg="1" rev="0" advAuto="0" spid="515" grpId="57"/>
      <p:bldP build="whole" bldLvl="1" animBg="1" rev="0" advAuto="0" spid="496" grpId="60"/>
      <p:bldP build="whole" bldLvl="1" animBg="1" rev="0" advAuto="0" spid="522" grpId="48"/>
      <p:bldP build="whole" bldLvl="1" animBg="1" rev="0" advAuto="0" spid="445" grpId="4"/>
      <p:bldP build="whole" bldLvl="1" animBg="1" rev="0" advAuto="0" spid="517" grpId="64"/>
      <p:bldP build="whole" bldLvl="1" animBg="1" rev="0" advAuto="0" spid="517" grpId="66"/>
      <p:bldP build="whole" bldLvl="1" animBg="1" rev="0" advAuto="0" spid="517" grpId="68"/>
      <p:bldP build="whole" bldLvl="1" animBg="1" rev="0" advAuto="0" spid="448" grpId="72"/>
      <p:bldP build="whole" bldLvl="1" animBg="1" rev="0" advAuto="0" spid="453" grpId="3"/>
      <p:bldP build="whole" bldLvl="1" animBg="1" rev="0" advAuto="0" spid="486" grpId="38"/>
      <p:bldP build="whole" bldLvl="1" animBg="1" rev="0" advAuto="0" spid="460" grpId="5"/>
      <p:bldP build="whole" bldLvl="1" animBg="1" rev="0" advAuto="0" spid="461" grpId="17"/>
      <p:bldP build="whole" bldLvl="1" animBg="1" rev="0" advAuto="0" spid="419" grpId="73"/>
      <p:bldP build="whole" bldLvl="1" animBg="1" rev="0" advAuto="0" spid="516" grpId="63"/>
      <p:bldP build="whole" bldLvl="1" animBg="1" rev="0" advAuto="0" spid="516" grpId="65"/>
      <p:bldP build="whole" bldLvl="1" animBg="1" rev="0" advAuto="0" spid="516" grpId="67"/>
      <p:bldP build="whole" bldLvl="1" animBg="1" rev="0" advAuto="0" spid="458" grpId="6"/>
      <p:bldP build="whole" bldLvl="1" animBg="1" rev="0" advAuto="0" spid="424" grpId="2"/>
      <p:bldP build="whole" bldLvl="1" animBg="1" rev="0" advAuto="0" spid="414" grpId="15"/>
      <p:bldP build="whole" bldLvl="1" animBg="1" rev="0" advAuto="0" spid="518" grpId="18"/>
      <p:bldP build="whole" bldLvl="1" animBg="1" rev="0" advAuto="0" spid="475" grpId="14"/>
      <p:bldP build="whole" bldLvl="1" animBg="1" rev="0" advAuto="0" spid="434" grpId="7"/>
      <p:bldP build="whole" bldLvl="1" animBg="1" rev="0" advAuto="0" spid="474" grpId="13"/>
      <p:bldP build="whole" bldLvl="1" animBg="1" rev="0" advAuto="0" spid="518" grpId="26"/>
      <p:bldP build="whole" bldLvl="1" animBg="1" rev="0" advAuto="0" spid="429" grpId="8"/>
      <p:bldP build="whole" bldLvl="1" animBg="1" rev="0" advAuto="0" spid="512" grpId="41"/>
      <p:bldP build="whole" bldLvl="1" animBg="1" rev="0" advAuto="0" spid="512" grpId="43"/>
      <p:bldP build="whole" bldLvl="1" animBg="1" rev="0" advAuto="0" spid="512" grpId="45"/>
      <p:bldP build="whole" bldLvl="1" animBg="1" rev="0" advAuto="0" spid="459" grpId="16"/>
      <p:bldP build="whole" bldLvl="1" animBg="1" rev="0" advAuto="0" spid="472" grpId="11"/>
      <p:bldP build="whole" bldLvl="1" animBg="1" rev="0" advAuto="0" spid="524" grpId="51"/>
      <p:bldP build="whole" bldLvl="1" animBg="1" rev="0" advAuto="0" spid="511" grpId="42"/>
      <p:bldP build="whole" bldLvl="1" animBg="1" rev="0" advAuto="0" spid="513" grpId="31"/>
      <p:bldP build="whole" bldLvl="1" animBg="1" rev="0" advAuto="0" spid="511" grpId="44"/>
      <p:bldP build="whole" bldLvl="1" animBg="1" rev="0" advAuto="0" spid="513" grpId="33"/>
      <p:bldP build="whole" bldLvl="1" animBg="1" rev="0" advAuto="0" spid="511" grpId="46"/>
      <p:bldP build="whole" bldLvl="1" animBg="1" rev="0" advAuto="0" spid="509" grpId="20"/>
      <p:bldP build="whole" bldLvl="1" animBg="1" rev="0" advAuto="0" spid="513" grpId="35"/>
      <p:bldP build="whole" bldLvl="1" animBg="1" rev="0" advAuto="0" spid="509" grpId="2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Line Shape" descr="Line Shap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51995" y="1313387"/>
            <a:ext cx="11662544" cy="11063827"/>
          </a:xfrm>
          <a:prstGeom prst="rect">
            <a:avLst/>
          </a:prstGeom>
        </p:spPr>
      </p:pic>
      <p:pic>
        <p:nvPicPr>
          <p:cNvPr id="531" name="Line Shape" descr="Line Shap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52521" y="1360288"/>
            <a:ext cx="10226992" cy="8707190"/>
          </a:xfrm>
          <a:prstGeom prst="rect">
            <a:avLst/>
          </a:prstGeom>
        </p:spPr>
      </p:pic>
      <p:pic>
        <p:nvPicPr>
          <p:cNvPr id="533" name="Line Shape" descr="Line Shap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588950" y="1434209"/>
            <a:ext cx="8854292" cy="6306762"/>
          </a:xfrm>
          <a:prstGeom prst="rect">
            <a:avLst/>
          </a:prstGeom>
        </p:spPr>
      </p:pic>
      <p:pic>
        <p:nvPicPr>
          <p:cNvPr id="535" name="Line Shape" descr="Line Shap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055206" y="1475497"/>
            <a:ext cx="7480851" cy="3999750"/>
          </a:xfrm>
          <a:prstGeom prst="rect">
            <a:avLst/>
          </a:prstGeom>
        </p:spPr>
      </p:pic>
      <p:sp>
        <p:nvSpPr>
          <p:cNvPr id="537" name="Rounded Rectangle"/>
          <p:cNvSpPr/>
          <p:nvPr/>
        </p:nvSpPr>
        <p:spPr>
          <a:xfrm>
            <a:off x="14237603" y="10589660"/>
            <a:ext cx="1076193" cy="1085326"/>
          </a:xfrm>
          <a:prstGeom prst="roundRect">
            <a:avLst>
              <a:gd name="adj" fmla="val 11277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38" name="Rounded Rectangle"/>
          <p:cNvSpPr/>
          <p:nvPr/>
        </p:nvSpPr>
        <p:spPr>
          <a:xfrm>
            <a:off x="15674513" y="10589660"/>
            <a:ext cx="1076192" cy="1085326"/>
          </a:xfrm>
          <a:prstGeom prst="roundRect">
            <a:avLst>
              <a:gd name="adj" fmla="val 11277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39" name="Rounded Rectangle"/>
          <p:cNvSpPr/>
          <p:nvPr/>
        </p:nvSpPr>
        <p:spPr>
          <a:xfrm>
            <a:off x="17846059" y="8334637"/>
            <a:ext cx="1076192" cy="1085327"/>
          </a:xfrm>
          <a:prstGeom prst="roundRect">
            <a:avLst>
              <a:gd name="adj" fmla="val 11277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40" name="Rounded Rectangle"/>
          <p:cNvSpPr/>
          <p:nvPr/>
        </p:nvSpPr>
        <p:spPr>
          <a:xfrm>
            <a:off x="12978494" y="8334637"/>
            <a:ext cx="1076192" cy="1085327"/>
          </a:xfrm>
          <a:prstGeom prst="roundRect">
            <a:avLst>
              <a:gd name="adj" fmla="val 11277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41" name="Rounded Rectangle"/>
          <p:cNvSpPr/>
          <p:nvPr/>
        </p:nvSpPr>
        <p:spPr>
          <a:xfrm>
            <a:off x="19265244" y="8334637"/>
            <a:ext cx="1974931" cy="1085327"/>
          </a:xfrm>
          <a:prstGeom prst="roundRect">
            <a:avLst>
              <a:gd name="adj" fmla="val 11182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42" name="Rounded Rectangle"/>
          <p:cNvSpPr/>
          <p:nvPr/>
        </p:nvSpPr>
        <p:spPr>
          <a:xfrm>
            <a:off x="14432263" y="8334637"/>
            <a:ext cx="1974931" cy="1085327"/>
          </a:xfrm>
          <a:prstGeom prst="roundRect">
            <a:avLst>
              <a:gd name="adj" fmla="val 11182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43" name="Rounded Rectangle"/>
          <p:cNvSpPr/>
          <p:nvPr/>
        </p:nvSpPr>
        <p:spPr>
          <a:xfrm>
            <a:off x="17422648" y="6060435"/>
            <a:ext cx="3014905" cy="1104506"/>
          </a:xfrm>
          <a:prstGeom prst="roundRect">
            <a:avLst>
              <a:gd name="adj" fmla="val 10988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44" name="Rounded Rectangle"/>
          <p:cNvSpPr/>
          <p:nvPr/>
        </p:nvSpPr>
        <p:spPr>
          <a:xfrm>
            <a:off x="13979447" y="3566438"/>
            <a:ext cx="5823106" cy="1104506"/>
          </a:xfrm>
          <a:prstGeom prst="roundRect">
            <a:avLst>
              <a:gd name="adj" fmla="val 10988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45" name="Rounded Rectangle"/>
          <p:cNvSpPr/>
          <p:nvPr/>
        </p:nvSpPr>
        <p:spPr>
          <a:xfrm>
            <a:off x="13344447" y="6060435"/>
            <a:ext cx="3014905" cy="1104506"/>
          </a:xfrm>
          <a:prstGeom prst="roundRect">
            <a:avLst>
              <a:gd name="adj" fmla="val 10988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548" name="Group"/>
          <p:cNvGrpSpPr/>
          <p:nvPr/>
        </p:nvGrpSpPr>
        <p:grpSpPr>
          <a:xfrm>
            <a:off x="14197614" y="3758313"/>
            <a:ext cx="720755" cy="720755"/>
            <a:chOff x="0" y="0"/>
            <a:chExt cx="720754" cy="720754"/>
          </a:xfrm>
        </p:grpSpPr>
        <p:sp>
          <p:nvSpPr>
            <p:cNvPr id="546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47" name="1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551" name="Group"/>
          <p:cNvGrpSpPr/>
          <p:nvPr/>
        </p:nvGrpSpPr>
        <p:grpSpPr>
          <a:xfrm>
            <a:off x="13562614" y="6252311"/>
            <a:ext cx="720755" cy="720755"/>
            <a:chOff x="0" y="0"/>
            <a:chExt cx="720754" cy="720754"/>
          </a:xfrm>
        </p:grpSpPr>
        <p:sp>
          <p:nvSpPr>
            <p:cNvPr id="549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50" name="1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554" name="Group"/>
          <p:cNvGrpSpPr/>
          <p:nvPr/>
        </p:nvGrpSpPr>
        <p:grpSpPr>
          <a:xfrm>
            <a:off x="14491523" y="6252311"/>
            <a:ext cx="720755" cy="720755"/>
            <a:chOff x="0" y="0"/>
            <a:chExt cx="720754" cy="720754"/>
          </a:xfrm>
        </p:grpSpPr>
        <p:sp>
          <p:nvSpPr>
            <p:cNvPr id="552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53" name="2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557" name="Group"/>
          <p:cNvGrpSpPr/>
          <p:nvPr/>
        </p:nvGrpSpPr>
        <p:grpSpPr>
          <a:xfrm>
            <a:off x="15420432" y="6252311"/>
            <a:ext cx="720755" cy="720755"/>
            <a:chOff x="0" y="0"/>
            <a:chExt cx="720754" cy="720754"/>
          </a:xfrm>
        </p:grpSpPr>
        <p:sp>
          <p:nvSpPr>
            <p:cNvPr id="555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56" name="6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560" name="Group"/>
          <p:cNvGrpSpPr/>
          <p:nvPr/>
        </p:nvGrpSpPr>
        <p:grpSpPr>
          <a:xfrm>
            <a:off x="17630077" y="6252311"/>
            <a:ext cx="720755" cy="720755"/>
            <a:chOff x="0" y="0"/>
            <a:chExt cx="720754" cy="720754"/>
          </a:xfrm>
        </p:grpSpPr>
        <p:sp>
          <p:nvSpPr>
            <p:cNvPr id="558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59" name="3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563" name="Group"/>
          <p:cNvGrpSpPr/>
          <p:nvPr/>
        </p:nvGrpSpPr>
        <p:grpSpPr>
          <a:xfrm>
            <a:off x="18569723" y="6252311"/>
            <a:ext cx="720756" cy="720755"/>
            <a:chOff x="0" y="0"/>
            <a:chExt cx="720754" cy="720754"/>
          </a:xfrm>
        </p:grpSpPr>
        <p:sp>
          <p:nvSpPr>
            <p:cNvPr id="561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62" name="4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566" name="Group"/>
          <p:cNvGrpSpPr/>
          <p:nvPr/>
        </p:nvGrpSpPr>
        <p:grpSpPr>
          <a:xfrm>
            <a:off x="19498633" y="6252311"/>
            <a:ext cx="720755" cy="720755"/>
            <a:chOff x="0" y="0"/>
            <a:chExt cx="720754" cy="720754"/>
          </a:xfrm>
        </p:grpSpPr>
        <p:sp>
          <p:nvSpPr>
            <p:cNvPr id="564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65" name="5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569" name="Group"/>
          <p:cNvGrpSpPr/>
          <p:nvPr/>
        </p:nvGrpSpPr>
        <p:grpSpPr>
          <a:xfrm>
            <a:off x="13156214" y="8516922"/>
            <a:ext cx="720755" cy="720755"/>
            <a:chOff x="0" y="0"/>
            <a:chExt cx="720754" cy="720754"/>
          </a:xfrm>
        </p:grpSpPr>
        <p:sp>
          <p:nvSpPr>
            <p:cNvPr id="567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68" name="6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572" name="Group"/>
          <p:cNvGrpSpPr/>
          <p:nvPr/>
        </p:nvGrpSpPr>
        <p:grpSpPr>
          <a:xfrm>
            <a:off x="14593123" y="8516922"/>
            <a:ext cx="720755" cy="720755"/>
            <a:chOff x="0" y="0"/>
            <a:chExt cx="720754" cy="720754"/>
          </a:xfrm>
        </p:grpSpPr>
        <p:sp>
          <p:nvSpPr>
            <p:cNvPr id="570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71" name="1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575" name="Group"/>
          <p:cNvGrpSpPr/>
          <p:nvPr/>
        </p:nvGrpSpPr>
        <p:grpSpPr>
          <a:xfrm>
            <a:off x="15522032" y="8516922"/>
            <a:ext cx="720755" cy="720755"/>
            <a:chOff x="0" y="0"/>
            <a:chExt cx="720754" cy="720754"/>
          </a:xfrm>
        </p:grpSpPr>
        <p:sp>
          <p:nvSpPr>
            <p:cNvPr id="573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74" name="2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578" name="Group"/>
          <p:cNvGrpSpPr/>
          <p:nvPr/>
        </p:nvGrpSpPr>
        <p:grpSpPr>
          <a:xfrm>
            <a:off x="19434573" y="8516922"/>
            <a:ext cx="720755" cy="720755"/>
            <a:chOff x="0" y="0"/>
            <a:chExt cx="720754" cy="720754"/>
          </a:xfrm>
        </p:grpSpPr>
        <p:sp>
          <p:nvSpPr>
            <p:cNvPr id="576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77" name="4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581" name="Group"/>
          <p:cNvGrpSpPr/>
          <p:nvPr/>
        </p:nvGrpSpPr>
        <p:grpSpPr>
          <a:xfrm>
            <a:off x="20374219" y="8516922"/>
            <a:ext cx="720756" cy="720755"/>
            <a:chOff x="0" y="0"/>
            <a:chExt cx="720754" cy="720754"/>
          </a:xfrm>
        </p:grpSpPr>
        <p:sp>
          <p:nvSpPr>
            <p:cNvPr id="579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80" name="5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584" name="Group"/>
          <p:cNvGrpSpPr/>
          <p:nvPr/>
        </p:nvGrpSpPr>
        <p:grpSpPr>
          <a:xfrm>
            <a:off x="18023777" y="8516922"/>
            <a:ext cx="720755" cy="720755"/>
            <a:chOff x="0" y="0"/>
            <a:chExt cx="720754" cy="720754"/>
          </a:xfrm>
        </p:grpSpPr>
        <p:sp>
          <p:nvSpPr>
            <p:cNvPr id="582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83" name="3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587" name="Group"/>
          <p:cNvGrpSpPr/>
          <p:nvPr/>
        </p:nvGrpSpPr>
        <p:grpSpPr>
          <a:xfrm>
            <a:off x="14415323" y="10762355"/>
            <a:ext cx="720755" cy="720755"/>
            <a:chOff x="0" y="0"/>
            <a:chExt cx="720754" cy="720754"/>
          </a:xfrm>
        </p:grpSpPr>
        <p:sp>
          <p:nvSpPr>
            <p:cNvPr id="585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86" name="2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590" name="Group"/>
          <p:cNvGrpSpPr/>
          <p:nvPr/>
        </p:nvGrpSpPr>
        <p:grpSpPr>
          <a:xfrm>
            <a:off x="15852232" y="10762355"/>
            <a:ext cx="720755" cy="720755"/>
            <a:chOff x="0" y="0"/>
            <a:chExt cx="720754" cy="720754"/>
          </a:xfrm>
        </p:grpSpPr>
        <p:sp>
          <p:nvSpPr>
            <p:cNvPr id="588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89" name="1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593" name="Group"/>
          <p:cNvGrpSpPr/>
          <p:nvPr/>
        </p:nvGrpSpPr>
        <p:grpSpPr>
          <a:xfrm>
            <a:off x="15116244" y="3758313"/>
            <a:ext cx="720755" cy="720755"/>
            <a:chOff x="0" y="0"/>
            <a:chExt cx="720754" cy="720754"/>
          </a:xfrm>
        </p:grpSpPr>
        <p:sp>
          <p:nvSpPr>
            <p:cNvPr id="591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92" name="2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596" name="Group"/>
          <p:cNvGrpSpPr/>
          <p:nvPr/>
        </p:nvGrpSpPr>
        <p:grpSpPr>
          <a:xfrm>
            <a:off x="16034808" y="3758313"/>
            <a:ext cx="720756" cy="720755"/>
            <a:chOff x="0" y="0"/>
            <a:chExt cx="720754" cy="720754"/>
          </a:xfrm>
        </p:grpSpPr>
        <p:sp>
          <p:nvSpPr>
            <p:cNvPr id="594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95" name="3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599" name="Group"/>
          <p:cNvGrpSpPr/>
          <p:nvPr/>
        </p:nvGrpSpPr>
        <p:grpSpPr>
          <a:xfrm>
            <a:off x="16953372" y="3758313"/>
            <a:ext cx="720756" cy="720755"/>
            <a:chOff x="0" y="0"/>
            <a:chExt cx="720754" cy="720754"/>
          </a:xfrm>
        </p:grpSpPr>
        <p:sp>
          <p:nvSpPr>
            <p:cNvPr id="597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98" name="4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02" name="Group"/>
          <p:cNvGrpSpPr/>
          <p:nvPr/>
        </p:nvGrpSpPr>
        <p:grpSpPr>
          <a:xfrm>
            <a:off x="17871937" y="3758313"/>
            <a:ext cx="720755" cy="720755"/>
            <a:chOff x="0" y="0"/>
            <a:chExt cx="720754" cy="720754"/>
          </a:xfrm>
        </p:grpSpPr>
        <p:sp>
          <p:nvSpPr>
            <p:cNvPr id="600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601" name="5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605" name="Group"/>
          <p:cNvGrpSpPr/>
          <p:nvPr/>
        </p:nvGrpSpPr>
        <p:grpSpPr>
          <a:xfrm>
            <a:off x="18790501" y="3758313"/>
            <a:ext cx="720755" cy="720755"/>
            <a:chOff x="0" y="0"/>
            <a:chExt cx="720754" cy="720754"/>
          </a:xfrm>
        </p:grpSpPr>
        <p:sp>
          <p:nvSpPr>
            <p:cNvPr id="603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604" name="6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606" name="Rounded Rectangle"/>
          <p:cNvSpPr/>
          <p:nvPr/>
        </p:nvSpPr>
        <p:spPr>
          <a:xfrm>
            <a:off x="19099147" y="10589660"/>
            <a:ext cx="1076192" cy="1085326"/>
          </a:xfrm>
          <a:prstGeom prst="roundRect">
            <a:avLst>
              <a:gd name="adj" fmla="val 11277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07" name="Rounded Rectangle"/>
          <p:cNvSpPr/>
          <p:nvPr/>
        </p:nvSpPr>
        <p:spPr>
          <a:xfrm>
            <a:off x="20536056" y="10589660"/>
            <a:ext cx="1076192" cy="1085326"/>
          </a:xfrm>
          <a:prstGeom prst="roundRect">
            <a:avLst>
              <a:gd name="adj" fmla="val 11277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610" name="Group"/>
          <p:cNvGrpSpPr/>
          <p:nvPr/>
        </p:nvGrpSpPr>
        <p:grpSpPr>
          <a:xfrm>
            <a:off x="19276865" y="10762355"/>
            <a:ext cx="720755" cy="720755"/>
            <a:chOff x="0" y="0"/>
            <a:chExt cx="720754" cy="720754"/>
          </a:xfrm>
        </p:grpSpPr>
        <p:sp>
          <p:nvSpPr>
            <p:cNvPr id="608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609" name="5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613" name="Group"/>
          <p:cNvGrpSpPr/>
          <p:nvPr/>
        </p:nvGrpSpPr>
        <p:grpSpPr>
          <a:xfrm>
            <a:off x="20713774" y="10762355"/>
            <a:ext cx="720755" cy="720755"/>
            <a:chOff x="0" y="0"/>
            <a:chExt cx="720754" cy="720754"/>
          </a:xfrm>
        </p:grpSpPr>
        <p:sp>
          <p:nvSpPr>
            <p:cNvPr id="611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612" name="4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614" name="Line"/>
          <p:cNvSpPr/>
          <p:nvPr/>
        </p:nvSpPr>
        <p:spPr>
          <a:xfrm flipV="1">
            <a:off x="10668073" y="1375923"/>
            <a:ext cx="1" cy="11474609"/>
          </a:xfrm>
          <a:prstGeom prst="line">
            <a:avLst/>
          </a:prstGeom>
          <a:ln w="165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15" name="sort([]int{6,2,1,3,5,4})"/>
          <p:cNvSpPr txBox="1"/>
          <p:nvPr/>
        </p:nvSpPr>
        <p:spPr>
          <a:xfrm>
            <a:off x="1270000" y="3788491"/>
            <a:ext cx="635347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03A9F4"/>
                </a:solidFill>
              </a:rPr>
              <a:t>sort</a:t>
            </a:r>
            <a:r>
              <a:t>([]int{</a:t>
            </a:r>
            <a:r>
              <a:rPr b="1">
                <a:solidFill>
                  <a:srgbClr val="FFC107"/>
                </a:solidFill>
              </a:rPr>
              <a:t>6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2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1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3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5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4</a:t>
            </a:r>
            <a:r>
              <a:t>})</a:t>
            </a:r>
          </a:p>
        </p:txBody>
      </p:sp>
      <p:sp>
        <p:nvSpPr>
          <p:cNvPr id="616" name="sort([]int{6,2,1})"/>
          <p:cNvSpPr txBox="1"/>
          <p:nvPr/>
        </p:nvSpPr>
        <p:spPr>
          <a:xfrm>
            <a:off x="1299222" y="4423491"/>
            <a:ext cx="479368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03A9F4"/>
                </a:solidFill>
              </a:rPr>
              <a:t>sort</a:t>
            </a:r>
            <a:r>
              <a:t>([]int{</a:t>
            </a:r>
            <a:r>
              <a:rPr b="1">
                <a:solidFill>
                  <a:srgbClr val="FFC107"/>
                </a:solidFill>
              </a:rPr>
              <a:t>6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2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1</a:t>
            </a:r>
            <a:r>
              <a:t>})</a:t>
            </a:r>
          </a:p>
        </p:txBody>
      </p:sp>
      <p:sp>
        <p:nvSpPr>
          <p:cNvPr id="617" name="sort([]int{3,5,4})"/>
          <p:cNvSpPr txBox="1"/>
          <p:nvPr/>
        </p:nvSpPr>
        <p:spPr>
          <a:xfrm>
            <a:off x="1299222" y="7745032"/>
            <a:ext cx="479368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03A9F4"/>
                </a:solidFill>
              </a:rPr>
              <a:t>sort</a:t>
            </a:r>
            <a:r>
              <a:t>([]int{</a:t>
            </a:r>
            <a:r>
              <a:rPr b="1">
                <a:solidFill>
                  <a:srgbClr val="FFC107"/>
                </a:solidFill>
              </a:rPr>
              <a:t>3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5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4</a:t>
            </a:r>
            <a:r>
              <a:t>})</a:t>
            </a:r>
          </a:p>
        </p:txBody>
      </p:sp>
      <p:sp>
        <p:nvSpPr>
          <p:cNvPr id="618" name="sort([]int{2,1})"/>
          <p:cNvSpPr txBox="1"/>
          <p:nvPr/>
        </p:nvSpPr>
        <p:spPr>
          <a:xfrm>
            <a:off x="1299222" y="5064926"/>
            <a:ext cx="427375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03A9F4"/>
                </a:solidFill>
              </a:rPr>
              <a:t>sort</a:t>
            </a:r>
            <a:r>
              <a:t>([]int{</a:t>
            </a:r>
            <a:r>
              <a:rPr b="1">
                <a:solidFill>
                  <a:srgbClr val="FFC107"/>
                </a:solidFill>
              </a:rPr>
              <a:t>2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1</a:t>
            </a:r>
            <a:r>
              <a:t>})</a:t>
            </a:r>
          </a:p>
        </p:txBody>
      </p:sp>
      <p:sp>
        <p:nvSpPr>
          <p:cNvPr id="619" name="sort([]int{5,4})"/>
          <p:cNvSpPr txBox="1"/>
          <p:nvPr/>
        </p:nvSpPr>
        <p:spPr>
          <a:xfrm>
            <a:off x="1299222" y="8373361"/>
            <a:ext cx="427375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03A9F4"/>
                </a:solidFill>
              </a:rPr>
              <a:t>sort</a:t>
            </a:r>
            <a:r>
              <a:t>([]int{</a:t>
            </a:r>
            <a:r>
              <a:rPr b="1">
                <a:solidFill>
                  <a:srgbClr val="FFC107"/>
                </a:solidFill>
              </a:rPr>
              <a:t>5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4</a:t>
            </a:r>
            <a:r>
              <a:t>})</a:t>
            </a:r>
          </a:p>
        </p:txBody>
      </p:sp>
      <p:sp>
        <p:nvSpPr>
          <p:cNvPr id="620" name="merge([]int{5}, []int{4})"/>
          <p:cNvSpPr txBox="1"/>
          <p:nvPr/>
        </p:nvSpPr>
        <p:spPr>
          <a:xfrm>
            <a:off x="1299222" y="9389361"/>
            <a:ext cx="661344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8C9EFF"/>
                </a:solidFill>
              </a:rPr>
              <a:t>merge</a:t>
            </a:r>
            <a:r>
              <a:t>([]int{</a:t>
            </a:r>
            <a:r>
              <a:rPr b="1">
                <a:solidFill>
                  <a:srgbClr val="FFC107"/>
                </a:solidFill>
              </a:rPr>
              <a:t>5</a:t>
            </a:r>
            <a:r>
              <a:t>}, []int{</a:t>
            </a:r>
            <a:r>
              <a:rPr b="1">
                <a:solidFill>
                  <a:srgbClr val="FFC107"/>
                </a:solidFill>
              </a:rPr>
              <a:t>4</a:t>
            </a:r>
            <a:r>
              <a:t>})</a:t>
            </a:r>
          </a:p>
        </p:txBody>
      </p:sp>
      <p:sp>
        <p:nvSpPr>
          <p:cNvPr id="621" name="merge([]int{2}, []int{1})"/>
          <p:cNvSpPr txBox="1"/>
          <p:nvPr/>
        </p:nvSpPr>
        <p:spPr>
          <a:xfrm>
            <a:off x="1299222" y="6080926"/>
            <a:ext cx="661344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8C9EFF"/>
                </a:solidFill>
              </a:rPr>
              <a:t>merge</a:t>
            </a:r>
            <a:r>
              <a:t>([]int{</a:t>
            </a:r>
            <a:r>
              <a:rPr b="1">
                <a:solidFill>
                  <a:srgbClr val="FFC107"/>
                </a:solidFill>
              </a:rPr>
              <a:t>2</a:t>
            </a:r>
            <a:r>
              <a:t>}, []int{</a:t>
            </a:r>
            <a:r>
              <a:rPr b="1">
                <a:solidFill>
                  <a:srgbClr val="FFC107"/>
                </a:solidFill>
              </a:rPr>
              <a:t>1</a:t>
            </a:r>
            <a:r>
              <a:t>})</a:t>
            </a:r>
          </a:p>
        </p:txBody>
      </p:sp>
      <p:sp>
        <p:nvSpPr>
          <p:cNvPr id="622" name="merge([]int{6}, []int{1,2})"/>
          <p:cNvSpPr txBox="1"/>
          <p:nvPr/>
        </p:nvSpPr>
        <p:spPr>
          <a:xfrm>
            <a:off x="1299222" y="6715926"/>
            <a:ext cx="713337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8C9EFF"/>
                </a:solidFill>
              </a:rPr>
              <a:t>merge</a:t>
            </a:r>
            <a:r>
              <a:t>([]int{</a:t>
            </a:r>
            <a:r>
              <a:rPr b="1">
                <a:solidFill>
                  <a:srgbClr val="FFC107"/>
                </a:solidFill>
              </a:rPr>
              <a:t>6</a:t>
            </a:r>
            <a:r>
              <a:t>}, []int{</a:t>
            </a:r>
            <a:r>
              <a:rPr b="1">
                <a:solidFill>
                  <a:srgbClr val="FFC107"/>
                </a:solidFill>
              </a:rPr>
              <a:t>1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2</a:t>
            </a:r>
            <a:r>
              <a:t>})</a:t>
            </a:r>
          </a:p>
        </p:txBody>
      </p:sp>
      <p:sp>
        <p:nvSpPr>
          <p:cNvPr id="623" name="merge([]int{3}, []int{4,5})"/>
          <p:cNvSpPr txBox="1"/>
          <p:nvPr/>
        </p:nvSpPr>
        <p:spPr>
          <a:xfrm>
            <a:off x="1263966" y="10033000"/>
            <a:ext cx="713337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8C9EFF"/>
                </a:solidFill>
              </a:rPr>
              <a:t>merge</a:t>
            </a:r>
            <a:r>
              <a:t>([]int{</a:t>
            </a:r>
            <a:r>
              <a:rPr b="1">
                <a:solidFill>
                  <a:srgbClr val="FFC107"/>
                </a:solidFill>
              </a:rPr>
              <a:t>3</a:t>
            </a:r>
            <a:r>
              <a:t>}, []int{</a:t>
            </a:r>
            <a:r>
              <a:rPr b="1">
                <a:solidFill>
                  <a:srgbClr val="FFC107"/>
                </a:solidFill>
              </a:rPr>
              <a:t>4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5</a:t>
            </a:r>
            <a:r>
              <a:t>})</a:t>
            </a:r>
          </a:p>
        </p:txBody>
      </p:sp>
      <p:sp>
        <p:nvSpPr>
          <p:cNvPr id="624" name="merge([]int{1,2,6}, []int{3,4,5})"/>
          <p:cNvSpPr txBox="1"/>
          <p:nvPr/>
        </p:nvSpPr>
        <p:spPr>
          <a:xfrm>
            <a:off x="1263966" y="10660426"/>
            <a:ext cx="869316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8C9EFF"/>
                </a:solidFill>
              </a:rPr>
              <a:t>merge</a:t>
            </a:r>
            <a:r>
              <a:t>([]int{</a:t>
            </a:r>
            <a:r>
              <a:rPr b="1">
                <a:solidFill>
                  <a:srgbClr val="FFC107"/>
                </a:solidFill>
              </a:rPr>
              <a:t>1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2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6</a:t>
            </a:r>
            <a:r>
              <a:t>}, []int{</a:t>
            </a:r>
            <a:r>
              <a:rPr b="1">
                <a:solidFill>
                  <a:srgbClr val="FFC107"/>
                </a:solidFill>
              </a:rPr>
              <a:t>3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4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5</a:t>
            </a:r>
            <a:r>
              <a:t>})</a:t>
            </a:r>
          </a:p>
        </p:txBody>
      </p:sp>
      <p:sp>
        <p:nvSpPr>
          <p:cNvPr id="625" name="sort"/>
          <p:cNvSpPr txBox="1"/>
          <p:nvPr/>
        </p:nvSpPr>
        <p:spPr>
          <a:xfrm>
            <a:off x="16470662" y="3068431"/>
            <a:ext cx="6954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9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sort</a:t>
            </a:r>
          </a:p>
        </p:txBody>
      </p:sp>
      <p:sp>
        <p:nvSpPr>
          <p:cNvPr id="626" name="6, 2, 1, 3, 5, 4"/>
          <p:cNvSpPr txBox="1"/>
          <p:nvPr/>
        </p:nvSpPr>
        <p:spPr>
          <a:xfrm>
            <a:off x="14754125" y="3793267"/>
            <a:ext cx="427375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400">
                <a:solidFill>
                  <a:srgbClr val="03A9F4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6, 2, 1, 3, 5, 4</a:t>
            </a:r>
          </a:p>
        </p:txBody>
      </p:sp>
      <p:sp>
        <p:nvSpPr>
          <p:cNvPr id="627" name="6, 2, 1"/>
          <p:cNvSpPr txBox="1"/>
          <p:nvPr/>
        </p:nvSpPr>
        <p:spPr>
          <a:xfrm>
            <a:off x="13884870" y="6262327"/>
            <a:ext cx="193406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400">
                <a:solidFill>
                  <a:srgbClr val="03A9F4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6, 2, 1</a:t>
            </a:r>
          </a:p>
        </p:txBody>
      </p:sp>
      <p:sp>
        <p:nvSpPr>
          <p:cNvPr id="628" name="3, 5, 4"/>
          <p:cNvSpPr txBox="1"/>
          <p:nvPr/>
        </p:nvSpPr>
        <p:spPr>
          <a:xfrm>
            <a:off x="17963070" y="6262327"/>
            <a:ext cx="193406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400">
                <a:solidFill>
                  <a:srgbClr val="03A9F4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3, 5, 4</a:t>
            </a:r>
          </a:p>
        </p:txBody>
      </p:sp>
      <p:sp>
        <p:nvSpPr>
          <p:cNvPr id="629" name="2, 1"/>
          <p:cNvSpPr txBox="1"/>
          <p:nvPr/>
        </p:nvSpPr>
        <p:spPr>
          <a:xfrm>
            <a:off x="14842647" y="8496299"/>
            <a:ext cx="115416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400">
                <a:solidFill>
                  <a:srgbClr val="03A9F4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2, 1</a:t>
            </a:r>
          </a:p>
        </p:txBody>
      </p:sp>
      <p:sp>
        <p:nvSpPr>
          <p:cNvPr id="630" name="5, 4"/>
          <p:cNvSpPr txBox="1"/>
          <p:nvPr/>
        </p:nvSpPr>
        <p:spPr>
          <a:xfrm>
            <a:off x="19675628" y="8496299"/>
            <a:ext cx="115416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400">
                <a:solidFill>
                  <a:srgbClr val="03A9F4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5, 4</a:t>
            </a:r>
          </a:p>
        </p:txBody>
      </p:sp>
      <p:sp>
        <p:nvSpPr>
          <p:cNvPr id="631" name="Line"/>
          <p:cNvSpPr/>
          <p:nvPr/>
        </p:nvSpPr>
        <p:spPr>
          <a:xfrm flipV="1">
            <a:off x="16968734" y="3569045"/>
            <a:ext cx="1" cy="1076577"/>
          </a:xfrm>
          <a:prstGeom prst="line">
            <a:avLst/>
          </a:prstGeom>
          <a:ln w="50800">
            <a:solidFill>
              <a:srgbClr val="0D0D0D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32" name="Line"/>
          <p:cNvSpPr/>
          <p:nvPr/>
        </p:nvSpPr>
        <p:spPr>
          <a:xfrm flipV="1">
            <a:off x="14525280" y="6072615"/>
            <a:ext cx="1" cy="1076577"/>
          </a:xfrm>
          <a:prstGeom prst="line">
            <a:avLst/>
          </a:prstGeom>
          <a:ln w="50800">
            <a:solidFill>
              <a:srgbClr val="0D0D0D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33" name="Line"/>
          <p:cNvSpPr/>
          <p:nvPr/>
        </p:nvSpPr>
        <p:spPr>
          <a:xfrm flipV="1">
            <a:off x="15497044" y="8337619"/>
            <a:ext cx="1" cy="1076577"/>
          </a:xfrm>
          <a:prstGeom prst="line">
            <a:avLst/>
          </a:prstGeom>
          <a:ln w="50800">
            <a:solidFill>
              <a:srgbClr val="0D0D0D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34" name="Line"/>
          <p:cNvSpPr/>
          <p:nvPr/>
        </p:nvSpPr>
        <p:spPr>
          <a:xfrm flipV="1">
            <a:off x="18631803" y="6060435"/>
            <a:ext cx="1" cy="1076577"/>
          </a:xfrm>
          <a:prstGeom prst="line">
            <a:avLst/>
          </a:prstGeom>
          <a:ln w="50800">
            <a:solidFill>
              <a:srgbClr val="0D0D0D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35" name="Line"/>
          <p:cNvSpPr/>
          <p:nvPr/>
        </p:nvSpPr>
        <p:spPr>
          <a:xfrm flipV="1">
            <a:off x="20328909" y="8327160"/>
            <a:ext cx="1" cy="1076577"/>
          </a:xfrm>
          <a:prstGeom prst="line">
            <a:avLst/>
          </a:prstGeom>
          <a:ln w="50800">
            <a:solidFill>
              <a:srgbClr val="0D0D0D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36" name="Rectangle"/>
          <p:cNvSpPr/>
          <p:nvPr/>
        </p:nvSpPr>
        <p:spPr>
          <a:xfrm>
            <a:off x="13174209" y="4983754"/>
            <a:ext cx="7248719" cy="822745"/>
          </a:xfrm>
          <a:prstGeom prst="rect">
            <a:avLst/>
          </a:prstGeom>
          <a:solidFill>
            <a:srgbClr val="0D0D0D">
              <a:alpha val="9002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37" name="Rectangle"/>
          <p:cNvSpPr/>
          <p:nvPr/>
        </p:nvSpPr>
        <p:spPr>
          <a:xfrm>
            <a:off x="12705098" y="7286201"/>
            <a:ext cx="8621995" cy="822745"/>
          </a:xfrm>
          <a:prstGeom prst="rect">
            <a:avLst/>
          </a:prstGeom>
          <a:solidFill>
            <a:srgbClr val="0D0D0D">
              <a:alpha val="9002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38" name="Rectangle"/>
          <p:cNvSpPr/>
          <p:nvPr/>
        </p:nvSpPr>
        <p:spPr>
          <a:xfrm>
            <a:off x="12272845" y="9593348"/>
            <a:ext cx="9986342" cy="822744"/>
          </a:xfrm>
          <a:prstGeom prst="rect">
            <a:avLst/>
          </a:prstGeom>
          <a:solidFill>
            <a:srgbClr val="0D0D0D">
              <a:alpha val="9002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639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20199060">
            <a:off x="14818902" y="5065147"/>
            <a:ext cx="2152317" cy="218396"/>
          </a:xfrm>
          <a:prstGeom prst="rect">
            <a:avLst/>
          </a:prstGeom>
        </p:spPr>
      </p:pic>
      <p:pic>
        <p:nvPicPr>
          <p:cNvPr id="641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2179446">
            <a:off x="16851936" y="5061547"/>
            <a:ext cx="2168220" cy="218396"/>
          </a:xfrm>
          <a:prstGeom prst="rect">
            <a:avLst/>
          </a:prstGeom>
        </p:spPr>
      </p:pic>
      <p:pic>
        <p:nvPicPr>
          <p:cNvPr id="643" name="scissors.png" descr="scissor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6770350" y="4753691"/>
            <a:ext cx="419100" cy="419101"/>
          </a:xfrm>
          <a:prstGeom prst="rect">
            <a:avLst/>
          </a:prstGeom>
          <a:ln w="12700">
            <a:miter lim="400000"/>
          </a:ln>
        </p:spPr>
      </p:pic>
      <p:sp>
        <p:nvSpPr>
          <p:cNvPr id="644" name="sort"/>
          <p:cNvSpPr txBox="1"/>
          <p:nvPr/>
        </p:nvSpPr>
        <p:spPr>
          <a:xfrm>
            <a:off x="14504199" y="5597921"/>
            <a:ext cx="6954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9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sort</a:t>
            </a:r>
          </a:p>
        </p:txBody>
      </p:sp>
      <p:sp>
        <p:nvSpPr>
          <p:cNvPr id="645" name="merge"/>
          <p:cNvSpPr txBox="1"/>
          <p:nvPr/>
        </p:nvSpPr>
        <p:spPr>
          <a:xfrm>
            <a:off x="16470662" y="5344720"/>
            <a:ext cx="84067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900">
                <a:solidFill>
                  <a:srgbClr val="8C9E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merge</a:t>
            </a:r>
          </a:p>
        </p:txBody>
      </p:sp>
      <p:sp>
        <p:nvSpPr>
          <p:cNvPr id="646" name="sort"/>
          <p:cNvSpPr txBox="1"/>
          <p:nvPr/>
        </p:nvSpPr>
        <p:spPr>
          <a:xfrm>
            <a:off x="18582400" y="5597921"/>
            <a:ext cx="6954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9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sort</a:t>
            </a:r>
          </a:p>
        </p:txBody>
      </p:sp>
      <p:pic>
        <p:nvPicPr>
          <p:cNvPr id="647" name="Line Line" descr="Line Lin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rot="12576591">
            <a:off x="18938825" y="7470704"/>
            <a:ext cx="1372790" cy="218396"/>
          </a:xfrm>
          <a:prstGeom prst="rect">
            <a:avLst/>
          </a:prstGeom>
        </p:spPr>
      </p:pic>
      <p:pic>
        <p:nvPicPr>
          <p:cNvPr id="649" name="Line Line" descr="Line Lin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18044174">
            <a:off x="18115597" y="7623993"/>
            <a:ext cx="1163586" cy="218396"/>
          </a:xfrm>
          <a:prstGeom prst="rect">
            <a:avLst/>
          </a:prstGeom>
        </p:spPr>
      </p:pic>
      <p:pic>
        <p:nvPicPr>
          <p:cNvPr id="651" name="Line Line" descr="Line Line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 rot="13500000">
            <a:off x="14669450" y="7473301"/>
            <a:ext cx="992813" cy="218396"/>
          </a:xfrm>
          <a:prstGeom prst="rect">
            <a:avLst/>
          </a:prstGeom>
        </p:spPr>
      </p:pic>
      <p:pic>
        <p:nvPicPr>
          <p:cNvPr id="653" name="Line Line" descr="Line Line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 rot="19398464">
            <a:off x="13369146" y="7597749"/>
            <a:ext cx="1563348" cy="218396"/>
          </a:xfrm>
          <a:prstGeom prst="rect">
            <a:avLst/>
          </a:prstGeom>
        </p:spPr>
      </p:pic>
      <p:sp>
        <p:nvSpPr>
          <p:cNvPr id="655" name="merge"/>
          <p:cNvSpPr txBox="1"/>
          <p:nvPr/>
        </p:nvSpPr>
        <p:spPr>
          <a:xfrm>
            <a:off x="14195446" y="7788973"/>
            <a:ext cx="84067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900">
                <a:solidFill>
                  <a:srgbClr val="8C9E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merge</a:t>
            </a:r>
          </a:p>
        </p:txBody>
      </p:sp>
      <p:sp>
        <p:nvSpPr>
          <p:cNvPr id="656" name="merge"/>
          <p:cNvSpPr txBox="1"/>
          <p:nvPr/>
        </p:nvSpPr>
        <p:spPr>
          <a:xfrm>
            <a:off x="18730541" y="7788973"/>
            <a:ext cx="84067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900">
                <a:solidFill>
                  <a:srgbClr val="8C9E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merge</a:t>
            </a:r>
          </a:p>
        </p:txBody>
      </p:sp>
      <p:sp>
        <p:nvSpPr>
          <p:cNvPr id="657" name="sort"/>
          <p:cNvSpPr txBox="1"/>
          <p:nvPr/>
        </p:nvSpPr>
        <p:spPr>
          <a:xfrm>
            <a:off x="15072028" y="7893210"/>
            <a:ext cx="6954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9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sort</a:t>
            </a:r>
          </a:p>
        </p:txBody>
      </p:sp>
      <p:sp>
        <p:nvSpPr>
          <p:cNvPr id="658" name="sort"/>
          <p:cNvSpPr txBox="1"/>
          <p:nvPr/>
        </p:nvSpPr>
        <p:spPr>
          <a:xfrm>
            <a:off x="19905009" y="7893210"/>
            <a:ext cx="6954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9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sort</a:t>
            </a:r>
          </a:p>
        </p:txBody>
      </p:sp>
      <p:pic>
        <p:nvPicPr>
          <p:cNvPr id="659" name="scissors.png" descr="scissor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4315730" y="7183417"/>
            <a:ext cx="419101" cy="419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60" name="scissors.png" descr="scissor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8422253" y="7159338"/>
            <a:ext cx="419101" cy="419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61" name="Line Line" descr="Line Line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 rot="14390330">
            <a:off x="15149355" y="9883213"/>
            <a:ext cx="1170458" cy="218396"/>
          </a:xfrm>
          <a:prstGeom prst="rect">
            <a:avLst/>
          </a:prstGeom>
        </p:spPr>
      </p:pic>
      <p:pic>
        <p:nvPicPr>
          <p:cNvPr id="663" name="Line Line" descr="Line Lin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18044174">
            <a:off x="14518225" y="9878925"/>
            <a:ext cx="1163586" cy="218396"/>
          </a:xfrm>
          <a:prstGeom prst="rect">
            <a:avLst/>
          </a:prstGeom>
        </p:spPr>
      </p:pic>
      <p:pic>
        <p:nvPicPr>
          <p:cNvPr id="665" name="Line Line" descr="Line Line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 rot="14390330">
            <a:off x="20010897" y="9883213"/>
            <a:ext cx="1170458" cy="218396"/>
          </a:xfrm>
          <a:prstGeom prst="rect">
            <a:avLst/>
          </a:prstGeom>
        </p:spPr>
      </p:pic>
      <p:pic>
        <p:nvPicPr>
          <p:cNvPr id="667" name="Line Line" descr="Line Lin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18044174">
            <a:off x="19379767" y="9878925"/>
            <a:ext cx="1163586" cy="218396"/>
          </a:xfrm>
          <a:prstGeom prst="rect">
            <a:avLst/>
          </a:prstGeom>
        </p:spPr>
      </p:pic>
      <p:sp>
        <p:nvSpPr>
          <p:cNvPr id="669" name="merge"/>
          <p:cNvSpPr txBox="1"/>
          <p:nvPr/>
        </p:nvSpPr>
        <p:spPr>
          <a:xfrm>
            <a:off x="19832372" y="10072297"/>
            <a:ext cx="84067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900">
                <a:solidFill>
                  <a:srgbClr val="8C9E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merge</a:t>
            </a:r>
          </a:p>
        </p:txBody>
      </p:sp>
      <p:sp>
        <p:nvSpPr>
          <p:cNvPr id="670" name="merge"/>
          <p:cNvSpPr txBox="1"/>
          <p:nvPr/>
        </p:nvSpPr>
        <p:spPr>
          <a:xfrm>
            <a:off x="14999391" y="10072297"/>
            <a:ext cx="84067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900">
                <a:solidFill>
                  <a:srgbClr val="8C9E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merge</a:t>
            </a:r>
          </a:p>
        </p:txBody>
      </p:sp>
      <p:pic>
        <p:nvPicPr>
          <p:cNvPr id="671" name="scissors.png" descr="scissor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5287494" y="9436523"/>
            <a:ext cx="419101" cy="419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2" name="scissors.png" descr="scissor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0119359" y="9426064"/>
            <a:ext cx="419101" cy="419101"/>
          </a:xfrm>
          <a:prstGeom prst="rect">
            <a:avLst/>
          </a:prstGeom>
          <a:ln w="12700">
            <a:miter lim="400000"/>
          </a:ln>
        </p:spPr>
      </p:pic>
      <p:sp>
        <p:nvSpPr>
          <p:cNvPr id="673" name="sort(A)"/>
          <p:cNvSpPr txBox="1"/>
          <p:nvPr/>
        </p:nvSpPr>
        <p:spPr>
          <a:xfrm rot="16200000">
            <a:off x="19123037" y="3929152"/>
            <a:ext cx="193406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03A9F4"/>
                </a:solidFill>
              </a:rPr>
              <a:t>sort</a:t>
            </a:r>
            <a:r>
              <a:t>(</a:t>
            </a:r>
            <a:r>
              <a:rPr b="1"/>
              <a:t>A</a:t>
            </a:r>
            <a:r>
              <a:t>)</a:t>
            </a:r>
          </a:p>
        </p:txBody>
      </p:sp>
      <p:sp>
        <p:nvSpPr>
          <p:cNvPr id="674" name="merge(sort(L), sort(R))"/>
          <p:cNvSpPr txBox="1"/>
          <p:nvPr/>
        </p:nvSpPr>
        <p:spPr>
          <a:xfrm rot="16200000">
            <a:off x="18804241" y="6426809"/>
            <a:ext cx="609350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8F9EF8"/>
                </a:solidFill>
              </a:rPr>
              <a:t>merge</a:t>
            </a:r>
            <a:r>
              <a:t>(</a:t>
            </a:r>
            <a:r>
              <a:rPr>
                <a:solidFill>
                  <a:srgbClr val="03A9F4"/>
                </a:solidFill>
              </a:rPr>
              <a:t>sort</a:t>
            </a:r>
            <a:r>
              <a:t>(</a:t>
            </a:r>
            <a:r>
              <a:rPr b="1"/>
              <a:t>L</a:t>
            </a:r>
            <a:r>
              <a:t>), </a:t>
            </a:r>
            <a:r>
              <a:rPr>
                <a:solidFill>
                  <a:srgbClr val="03A9F4"/>
                </a:solidFill>
              </a:rPr>
              <a:t>sort</a:t>
            </a:r>
            <a:r>
              <a:t>(</a:t>
            </a:r>
            <a:r>
              <a:rPr b="1"/>
              <a:t>R</a:t>
            </a:r>
            <a:r>
              <a:t>))</a:t>
            </a:r>
          </a:p>
        </p:txBody>
      </p:sp>
      <p:sp>
        <p:nvSpPr>
          <p:cNvPr id="675" name="merge(L, R)"/>
          <p:cNvSpPr txBox="1"/>
          <p:nvPr/>
        </p:nvSpPr>
        <p:spPr>
          <a:xfrm rot="16200000">
            <a:off x="21362477" y="10259902"/>
            <a:ext cx="297392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 b="1">
                <a:solidFill>
                  <a:srgbClr val="8F9EF8"/>
                </a:solidFill>
              </a:rPr>
              <a:t>merge</a:t>
            </a:r>
            <a:r>
              <a:t>(</a:t>
            </a:r>
            <a:r>
              <a:rPr b="1"/>
              <a:t>L</a:t>
            </a:r>
            <a:r>
              <a:t>, </a:t>
            </a:r>
            <a:r>
              <a:rPr b="1"/>
              <a:t>R</a:t>
            </a:r>
            <a:r>
              <a:t>)</a:t>
            </a:r>
          </a:p>
        </p:txBody>
      </p:sp>
      <p:sp>
        <p:nvSpPr>
          <p:cNvPr id="676" name="merge(sort(L), sort(R))"/>
          <p:cNvSpPr txBox="1"/>
          <p:nvPr/>
        </p:nvSpPr>
        <p:spPr>
          <a:xfrm rot="16200000">
            <a:off x="17824871" y="4142371"/>
            <a:ext cx="609350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8F9EF8"/>
                </a:solidFill>
              </a:rPr>
              <a:t>merge</a:t>
            </a:r>
            <a:r>
              <a:t>(</a:t>
            </a:r>
            <a:r>
              <a:rPr>
                <a:solidFill>
                  <a:srgbClr val="03A9F4"/>
                </a:solidFill>
              </a:rPr>
              <a:t>sort</a:t>
            </a:r>
            <a:r>
              <a:t>(</a:t>
            </a:r>
            <a:r>
              <a:rPr b="1"/>
              <a:t>L</a:t>
            </a:r>
            <a:r>
              <a:t>), </a:t>
            </a:r>
            <a:r>
              <a:rPr>
                <a:solidFill>
                  <a:srgbClr val="03A9F4"/>
                </a:solidFill>
              </a:rPr>
              <a:t>sort</a:t>
            </a:r>
            <a:r>
              <a:t>(</a:t>
            </a:r>
            <a:r>
              <a:rPr b="1"/>
              <a:t>R</a:t>
            </a:r>
            <a:r>
              <a:t>))</a:t>
            </a:r>
          </a:p>
        </p:txBody>
      </p:sp>
      <p:sp>
        <p:nvSpPr>
          <p:cNvPr id="677" name="sort(L)"/>
          <p:cNvSpPr txBox="1"/>
          <p:nvPr/>
        </p:nvSpPr>
        <p:spPr>
          <a:xfrm rot="16200000">
            <a:off x="19902825" y="4655982"/>
            <a:ext cx="193406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03A9F4"/>
                </a:solidFill>
              </a:rPr>
              <a:t>sort</a:t>
            </a:r>
            <a:r>
              <a:t>(</a:t>
            </a:r>
            <a:r>
              <a:rPr b="1"/>
              <a:t>L</a:t>
            </a:r>
            <a:r>
              <a:t>)</a:t>
            </a:r>
          </a:p>
        </p:txBody>
      </p:sp>
      <p:sp>
        <p:nvSpPr>
          <p:cNvPr id="678" name="sort(R)"/>
          <p:cNvSpPr txBox="1"/>
          <p:nvPr/>
        </p:nvSpPr>
        <p:spPr>
          <a:xfrm rot="16200000">
            <a:off x="19902825" y="2328952"/>
            <a:ext cx="193406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03A9F4"/>
                </a:solidFill>
              </a:rPr>
              <a:t>sort</a:t>
            </a:r>
            <a:r>
              <a:t>(</a:t>
            </a:r>
            <a:r>
              <a:rPr b="1"/>
              <a:t>R</a:t>
            </a:r>
            <a:r>
              <a:t>)</a:t>
            </a:r>
          </a:p>
        </p:txBody>
      </p:sp>
      <p:sp>
        <p:nvSpPr>
          <p:cNvPr id="679" name="sort(L)"/>
          <p:cNvSpPr txBox="1"/>
          <p:nvPr/>
        </p:nvSpPr>
        <p:spPr>
          <a:xfrm rot="16200000">
            <a:off x="20883965" y="6943536"/>
            <a:ext cx="193406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03A9F4"/>
                </a:solidFill>
              </a:rPr>
              <a:t>sort</a:t>
            </a:r>
            <a:r>
              <a:t>(</a:t>
            </a:r>
            <a:r>
              <a:rPr b="1"/>
              <a:t>L</a:t>
            </a:r>
            <a:r>
              <a:t>)</a:t>
            </a:r>
          </a:p>
        </p:txBody>
      </p:sp>
      <p:sp>
        <p:nvSpPr>
          <p:cNvPr id="680" name="sort(R)"/>
          <p:cNvSpPr txBox="1"/>
          <p:nvPr/>
        </p:nvSpPr>
        <p:spPr>
          <a:xfrm rot="16200000">
            <a:off x="20883965" y="4616506"/>
            <a:ext cx="193406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03A9F4"/>
                </a:solidFill>
              </a:rPr>
              <a:t>sort</a:t>
            </a:r>
            <a:r>
              <a:t>(</a:t>
            </a:r>
            <a:r>
              <a:rPr b="1"/>
              <a:t>R</a:t>
            </a:r>
            <a:r>
              <a:t>)</a:t>
            </a:r>
          </a:p>
        </p:txBody>
      </p:sp>
      <p:sp>
        <p:nvSpPr>
          <p:cNvPr id="681" name="A := []int{6,2,1,3,5,4})"/>
          <p:cNvSpPr txBox="1"/>
          <p:nvPr/>
        </p:nvSpPr>
        <p:spPr>
          <a:xfrm>
            <a:off x="1270000" y="1871752"/>
            <a:ext cx="800501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3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t>A := []int{</a:t>
            </a:r>
            <a:r>
              <a:rPr b="1">
                <a:solidFill>
                  <a:srgbClr val="FFC107"/>
                </a:solidFill>
              </a:rPr>
              <a:t>6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2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1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3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5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4</a:t>
            </a:r>
            <a:r>
              <a:t>})</a:t>
            </a:r>
          </a:p>
        </p:txBody>
      </p:sp>
      <p:sp>
        <p:nvSpPr>
          <p:cNvPr id="682" name="merge"/>
          <p:cNvSpPr txBox="1"/>
          <p:nvPr/>
        </p:nvSpPr>
        <p:spPr>
          <a:xfrm rot="16200000">
            <a:off x="21140892" y="8762970"/>
            <a:ext cx="141412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400">
                <a:solidFill>
                  <a:srgbClr val="8F9FF8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>
              <a:defRPr b="0"/>
            </a:pPr>
            <a:r>
              <a:rPr b="1"/>
              <a:t>merge</a:t>
            </a:r>
          </a:p>
        </p:txBody>
      </p:sp>
      <p:sp>
        <p:nvSpPr>
          <p:cNvPr id="683" name="merge"/>
          <p:cNvSpPr txBox="1"/>
          <p:nvPr/>
        </p:nvSpPr>
        <p:spPr>
          <a:xfrm rot="16200000">
            <a:off x="20164561" y="6484333"/>
            <a:ext cx="141412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400">
                <a:solidFill>
                  <a:srgbClr val="8F9FF8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>
              <a:defRPr b="0"/>
            </a:pPr>
            <a:r>
              <a:rPr b="1"/>
              <a:t>merge</a:t>
            </a:r>
          </a:p>
        </p:txBody>
      </p:sp>
      <p:sp>
        <p:nvSpPr>
          <p:cNvPr id="684" name="sort(L)"/>
          <p:cNvSpPr txBox="1"/>
          <p:nvPr/>
        </p:nvSpPr>
        <p:spPr>
          <a:xfrm rot="16200000">
            <a:off x="20883965" y="6943536"/>
            <a:ext cx="193406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03A9F4"/>
                </a:solidFill>
              </a:rPr>
              <a:t>sort</a:t>
            </a:r>
            <a:r>
              <a:t>(</a:t>
            </a:r>
            <a:r>
              <a:rPr b="1"/>
              <a:t>L</a:t>
            </a:r>
            <a: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7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950"/>
                            </p:stCondLst>
                            <p:childTnLst>
                              <p:par>
                                <p:cTn id="18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50"/>
                            </p:stCondLst>
                            <p:childTnLst>
                              <p:par>
                                <p:cTn id="23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6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35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2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350"/>
                            </p:stCondLst>
                            <p:childTnLst>
                              <p:par>
                                <p:cTn id="31" presetClass="entr" nodeType="afterEffect" presetSubtype="16" presetID="23" grpId="7" fill="hold">
                                  <p:stCondLst>
                                    <p:cond delay="9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6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8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25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5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Class="entr" nodeType="after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6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850"/>
                            </p:stCondLst>
                            <p:childTnLst>
                              <p:par>
                                <p:cTn id="47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9"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850"/>
                            </p:stCondLst>
                            <p:childTnLst>
                              <p:par>
                                <p:cTn id="51" presetClass="entr" nodeType="after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3" dur="7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mph" nodeType="withEffect" presetID="9" grpId="12" fill="hold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57" dur="indefinite" fill="hold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00"/>
                            </p:stCondLst>
                            <p:childTnLst>
                              <p:par>
                                <p:cTn id="59" presetClass="entr" nodeType="afterEffect" presetSubtype="32" presetID="4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1" dur="7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800"/>
                            </p:stCondLst>
                            <p:childTnLst>
                              <p:par>
                                <p:cTn id="63" presetClass="entr" nodeType="afterEffect" presetSubtype="8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8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600"/>
                            </p:stCondLst>
                            <p:childTnLst>
                              <p:par>
                                <p:cTn id="68" presetClass="entr" nodeType="afterEffect" presetID="10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0" dur="6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200"/>
                            </p:stCondLst>
                            <p:childTnLst>
                              <p:par>
                                <p:cTn id="72" presetClass="entr" nodeType="after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4" dur="2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200"/>
                            </p:stCondLst>
                            <p:childTnLst>
                              <p:par>
                                <p:cTn id="76" presetClass="entr" nodeType="afterEffect" presetSubtype="16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6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Class="entr" nodeType="clickEffect" presetSubtype="8" presetID="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25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25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50"/>
                            </p:stCondLst>
                            <p:childTnLst>
                              <p:par>
                                <p:cTn id="87" presetClass="entr" nodeType="after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9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mph" nodeType="withEffect" presetSubtype="0" presetID="35" grpId="21" repeatCount="2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2" dur="8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00"/>
                            </p:stCondLst>
                            <p:childTnLst>
                              <p:par>
                                <p:cTn id="94" presetClass="entr" nodeType="afterEffect" presetSubtype="16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600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00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400"/>
                            </p:stCondLst>
                            <p:childTnLst>
                              <p:par>
                                <p:cTn id="99" presetClass="entr" nodeType="after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1"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400"/>
                            </p:stCondLst>
                            <p:childTnLst>
                              <p:par>
                                <p:cTn id="103" presetClass="entr" nodeType="afterEffect" presetSubtype="32" presetID="4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5" dur="7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Class="emph" nodeType="withEffect" presetID="9" grpId="25" fill="hold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indefinite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09" dur="indefinite" fill="hold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00"/>
                            </p:stCondLst>
                            <p:childTnLst>
                              <p:par>
                                <p:cTn id="111" presetClass="entr" nodeType="afterEffect" presetSubtype="32" presetID="4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3" dur="7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800"/>
                            </p:stCondLst>
                            <p:childTnLst>
                              <p:par>
                                <p:cTn id="115" presetClass="entr" nodeType="afterEffect" presetSubtype="8" presetID="2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8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8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600"/>
                            </p:stCondLst>
                            <p:childTnLst>
                              <p:par>
                                <p:cTn id="120" presetClass="entr" nodeType="afterEffect" presetID="10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2" dur="6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200"/>
                            </p:stCondLst>
                            <p:childTnLst>
                              <p:par>
                                <p:cTn id="124" presetClass="entr" nodeType="afterEffect" presetSubtype="32" presetID="4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6" dur="7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900"/>
                            </p:stCondLst>
                            <p:childTnLst>
                              <p:par>
                                <p:cTn id="128" presetClass="entr" nodeType="afterEffect" presetSubtype="32" presetID="4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0" dur="7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600"/>
                            </p:stCondLst>
                            <p:childTnLst>
                              <p:par>
                                <p:cTn id="132" presetClass="entr" nodeType="afterEffect" presetID="9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4" dur="2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600"/>
                            </p:stCondLst>
                            <p:childTnLst>
                              <p:par>
                                <p:cTn id="136" presetClass="entr" nodeType="afterEffect" presetSubtype="16" presetID="23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60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0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Class="entr" nodeType="clickEffect" presetID="9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4"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Class="emph" nodeType="withEffect" presetSubtype="0" presetID="35" grpId="35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7" dur="100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Class="entr" nodeType="clickEffect" presetSubtype="8" presetID="2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1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1250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250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5" presetClass="entr" nodeType="afterEffect" presetID="9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6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7"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Class="emph" nodeType="withEffect" presetSubtype="0" presetID="35" grpId="39" repeatCount="2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0" dur="8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800"/>
                            </p:stCondLst>
                            <p:childTnLst>
                              <p:par>
                                <p:cTn id="162" presetClass="entr" nodeType="afterEffect" presetSubtype="16" presetID="23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60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60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400"/>
                            </p:stCondLst>
                            <p:childTnLst>
                              <p:par>
                                <p:cTn id="167" presetClass="entr" nodeType="afterEffect" presetID="9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8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9"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400"/>
                            </p:stCondLst>
                            <p:childTnLst>
                              <p:par>
                                <p:cTn id="171" presetClass="entr" nodeType="afterEffect" presetSubtype="32" presetID="4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3" dur="7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Class="emph" nodeType="withEffect" presetID="9" grpId="43" fill="hold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6" dur="indefinite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77" dur="indefinite" fill="hold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100"/>
                            </p:stCondLst>
                            <p:childTnLst>
                              <p:par>
                                <p:cTn id="179" presetClass="entr" nodeType="afterEffect" presetSubtype="32" presetID="4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81" dur="7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800"/>
                            </p:stCondLst>
                            <p:childTnLst>
                              <p:par>
                                <p:cTn id="183" presetClass="entr" nodeType="afterEffect" presetSubtype="32" presetID="4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4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85" dur="7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500"/>
                            </p:stCondLst>
                            <p:childTnLst>
                              <p:par>
                                <p:cTn id="187" presetClass="entr" nodeType="afterEffect" presetSubtype="32" presetID="4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8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89" dur="7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200"/>
                            </p:stCondLst>
                            <p:childTnLst>
                              <p:par>
                                <p:cTn id="191" presetClass="entr" nodeType="afterEffect" presetSubtype="32" presetID="4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2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93" dur="7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3900"/>
                            </p:stCondLst>
                            <p:childTnLst>
                              <p:par>
                                <p:cTn id="195" presetClass="entr" nodeType="afterEffect" presetID="9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6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7" dur="2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900"/>
                            </p:stCondLst>
                            <p:childTnLst>
                              <p:par>
                                <p:cTn id="199" presetClass="entr" nodeType="afterEffect" presetSubtype="16" presetID="23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60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0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Class="entr" nodeType="clickEffect" presetSubtype="8" presetID="2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6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125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25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Class="emph" nodeType="afterEffect" presetSubtype="0" presetID="6" grpId="5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1" dur="300" fill="hold"/>
                                        <p:tgtEl>
                                          <p:spTgt spid="675"/>
                                        </p:tgtEl>
                                      </p:cBhvr>
                                      <p:by x="114999" y="11499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Class="emph" nodeType="afterEffect" presetSubtype="0" presetID="6" grpId="5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4" dur="400" fill="hold"/>
                                        <p:tgtEl>
                                          <p:spTgt spid="675"/>
                                        </p:tgtEl>
                                      </p:cBhvr>
                                      <p:by x="86956" y="8695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Class="emph" nodeType="afterEffect" presetSubtype="0" presetID="35" grpId="53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7" dur="125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Class="emph" nodeType="withEffect" presetSubtype="0" presetID="35" grpId="54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0" dur="125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2" presetClass="entr" nodeType="afterEffect" presetID="10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3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4" dur="6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850"/>
                            </p:stCondLst>
                            <p:childTnLst>
                              <p:par>
                                <p:cTn id="226" presetClass="entr" nodeType="afterEffect" presetID="9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7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8" dur="8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650"/>
                            </p:stCondLst>
                            <p:childTnLst>
                              <p:par>
                                <p:cTn id="230" presetClass="entr" nodeType="afterEffect" presetID="9" grpId="5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1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2" dur="8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Class="emph" nodeType="afterEffect" presetID="9" grpId="58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indefinite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36" dur="indefinite" fill="hold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Class="emph" nodeType="withEffect" presetID="9" grpId="59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indefinite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40" dur="indefinite" fill="hold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400"/>
                            </p:stCondLst>
                            <p:childTnLst>
                              <p:par>
                                <p:cTn id="242" presetClass="entr" nodeType="afterEffect" presetSubtype="32" presetID="4" grpId="6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3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44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900"/>
                            </p:stCondLst>
                            <p:childTnLst>
                              <p:par>
                                <p:cTn id="246" presetClass="entr" nodeType="afterEffect" presetSubtype="32" presetID="4" grpId="6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7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48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Class="entr" nodeType="clickEffect" presetSubtype="8" presetID="2" grpId="6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2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25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25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250"/>
                            </p:stCondLst>
                            <p:childTnLst>
                              <p:par>
                                <p:cTn id="256" presetClass="entr" nodeType="afterEffect" presetID="9" grpId="6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7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8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Class="emph" nodeType="afterEffect" presetSubtype="0" presetID="35" grpId="65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1" dur="100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Class="emph" nodeType="withEffect" presetSubtype="0" presetID="35" grpId="66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4" dur="10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6" presetClass="entr" nodeType="afterEffect" presetID="9" grpId="6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7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8" dur="8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1800"/>
                            </p:stCondLst>
                            <p:childTnLst>
                              <p:par>
                                <p:cTn id="270" presetClass="entr" nodeType="afterEffect" presetID="9" grpId="6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1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2" dur="8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2600"/>
                            </p:stCondLst>
                            <p:childTnLst>
                              <p:par>
                                <p:cTn id="274" presetClass="entr" nodeType="afterEffect" presetID="10" grpId="6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5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6" dur="6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Class="emph" nodeType="afterEffect" presetID="9" grpId="70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indefinite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80" dur="indefinite" fill="hold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Class="emph" nodeType="withEffect" presetID="9" grpId="7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indefinite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84" dur="indefinite" fill="hold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400"/>
                            </p:stCondLst>
                            <p:childTnLst>
                              <p:par>
                                <p:cTn id="286" presetClass="entr" nodeType="afterEffect" presetSubtype="32" presetID="4" grpId="7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7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88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00"/>
                            </p:stCondLst>
                            <p:childTnLst>
                              <p:par>
                                <p:cTn id="290" presetClass="entr" nodeType="afterEffect" presetSubtype="32" presetID="4" grpId="7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1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92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400"/>
                            </p:stCondLst>
                            <p:childTnLst>
                              <p:par>
                                <p:cTn id="294" presetClass="entr" nodeType="afterEffect" presetSubtype="32" presetID="4" grpId="7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5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96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Class="entr" nodeType="clickEffect" presetSubtype="8" presetID="2" grpId="7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25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25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1250"/>
                            </p:stCondLst>
                            <p:childTnLst>
                              <p:par>
                                <p:cTn id="304" presetClass="entr" nodeType="afterEffect" presetSubtype="32" presetID="4" grpId="7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5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6" dur="7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1950"/>
                            </p:stCondLst>
                            <p:childTnLst>
                              <p:par>
                                <p:cTn id="308" presetClass="entr" nodeType="afterEffect" presetID="10" grpId="7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9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10" dur="6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2550"/>
                            </p:stCondLst>
                            <p:childTnLst>
                              <p:par>
                                <p:cTn id="312" presetClass="entr" nodeType="afterEffect" presetSubtype="8" presetID="2" grpId="7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3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4" dur="8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8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3350"/>
                            </p:stCondLst>
                            <p:childTnLst>
                              <p:par>
                                <p:cTn id="317" presetClass="entr" nodeType="afterEffect" presetID="9" grpId="7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8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9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Class="emph" nodeType="afterEffect" presetSubtype="0" presetID="35" grpId="81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2" dur="10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1000"/>
                            </p:stCondLst>
                            <p:childTnLst>
                              <p:par>
                                <p:cTn id="324" presetClass="entr" nodeType="afterEffect" presetSubtype="16" presetID="23" grpId="8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5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6" dur="60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60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1600"/>
                            </p:stCondLst>
                            <p:childTnLst>
                              <p:par>
                                <p:cTn id="329" presetClass="entr" nodeType="afterEffect" presetID="9" grpId="8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0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1" dur="10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Class="emph" nodeType="withEffect" presetID="9" grpId="84" fill="hold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4" dur="indefinite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335" dur="indefinite" fill="hold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100"/>
                            </p:stCondLst>
                            <p:childTnLst>
                              <p:par>
                                <p:cTn id="337" presetClass="entr" nodeType="afterEffect" presetSubtype="32" presetID="4" grpId="8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8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39" dur="7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1800"/>
                            </p:stCondLst>
                            <p:childTnLst>
                              <p:par>
                                <p:cTn id="341" presetClass="entr" nodeType="afterEffect" presetSubtype="32" presetID="4" grpId="8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2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43" dur="7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500"/>
                            </p:stCondLst>
                            <p:childTnLst>
                              <p:par>
                                <p:cTn id="345" presetClass="entr" nodeType="afterEffect" presetID="10" grpId="8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6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47" dur="6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3100"/>
                            </p:stCondLst>
                            <p:childTnLst>
                              <p:par>
                                <p:cTn id="349" presetClass="entr" nodeType="afterEffect" presetSubtype="8" presetID="2" grpId="8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1" dur="8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8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3900"/>
                            </p:stCondLst>
                            <p:childTnLst>
                              <p:par>
                                <p:cTn id="354" presetClass="entr" nodeType="afterEffect" presetSubtype="32" presetID="4" grpId="8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5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56" dur="7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Class="entr" nodeType="clickEffect" presetID="9" grpId="9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1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Class="emph" nodeType="afterEffect" presetSubtype="0" presetID="35" grpId="92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4" dur="10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Class="entr" nodeType="clickEffect" presetSubtype="8" presetID="2" grpId="9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8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9" dur="1250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250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Class="emph" nodeType="afterEffect" presetSubtype="0" presetID="26" grpId="94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73" dur="1000" fill="hold" tmFilter="0, 0; .2, .5; .8, .5; 1, 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4" dur="500" fill="hold" autoRev="1"/>
                                        <p:tgtEl>
                                          <p:spTgt spid="6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Class="emph" nodeType="afterEffect" presetSubtype="0" presetID="35" grpId="95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7" dur="1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1000"/>
                            </p:stCondLst>
                            <p:childTnLst>
                              <p:par>
                                <p:cTn id="379" presetClass="entr" nodeType="afterEffect" presetSubtype="16" presetID="23" grpId="9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1" dur="60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60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1600"/>
                            </p:stCondLst>
                            <p:childTnLst>
                              <p:par>
                                <p:cTn id="384" presetClass="entr" nodeType="afterEffect" presetID="9" grpId="9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5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6" dur="10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Class="emph" nodeType="withEffect" presetID="9" grpId="98" fill="hold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9" dur="indefinite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390" dur="indefinite" fill="hold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1100"/>
                            </p:stCondLst>
                            <p:childTnLst>
                              <p:par>
                                <p:cTn id="392" presetClass="entr" nodeType="afterEffect" presetSubtype="32" presetID="4" grpId="9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3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94" dur="7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1800"/>
                            </p:stCondLst>
                            <p:childTnLst>
                              <p:par>
                                <p:cTn id="396" presetClass="entr" nodeType="afterEffect" presetSubtype="32" presetID="4" grpId="10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7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98" dur="7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0" presetClass="entr" nodeType="afterEffect" presetSubtype="32" presetID="4" grpId="10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1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02" dur="7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3200"/>
                            </p:stCondLst>
                            <p:childTnLst>
                              <p:par>
                                <p:cTn id="404" presetClass="entr" nodeType="afterEffect" presetSubtype="32" presetID="4" grpId="10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5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06" dur="7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Class="entr" nodeType="clickEffect" presetSubtype="8" presetID="2" grpId="10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1" dur="125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25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Class="emph" nodeType="afterEffect" presetSubtype="0" presetID="26" grpId="104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15" dur="1000" fill="hold" tmFilter="0, 0; .2, .5; .8, .5; 1, 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6" dur="500" fill="hold" autoRev="1"/>
                                        <p:tgtEl>
                                          <p:spTgt spid="6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Class="emph" nodeType="afterEffect" presetSubtype="0" presetID="35" grpId="105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9" dur="100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Class="emph" nodeType="withEffect" presetSubtype="0" presetID="35" grpId="106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2" dur="100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1000"/>
                            </p:stCondLst>
                            <p:childTnLst>
                              <p:par>
                                <p:cTn id="424" presetClass="entr" nodeType="afterEffect" presetID="9" grpId="10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5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6" dur="8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1800"/>
                            </p:stCondLst>
                            <p:childTnLst>
                              <p:par>
                                <p:cTn id="428" presetClass="entr" nodeType="afterEffect" presetID="9" grpId="10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9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0" dur="8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2600"/>
                            </p:stCondLst>
                            <p:childTnLst>
                              <p:par>
                                <p:cTn id="432" presetClass="entr" nodeType="afterEffect" presetID="10" grpId="10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3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34" dur="6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Class="emph" nodeType="afterEffect" presetID="9" grpId="110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indefinite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438" dur="indefinite" fill="hold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Class="emph" nodeType="withEffect" presetID="9" grpId="111" fill="hold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1" dur="indefinite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442" dur="indefinite" fill="hold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4" presetClass="entr" nodeType="afterEffect" presetSubtype="32" presetID="4" grpId="1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5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46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48" presetClass="entr" nodeType="afterEffect" presetSubtype="32" presetID="4" grpId="1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9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50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Class="emph" nodeType="withEffect" presetID="9" grpId="11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indefinite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454" dur="indefinite" fill="hold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700"/>
                            </p:stCondLst>
                            <p:childTnLst>
                              <p:par>
                                <p:cTn id="456" presetClass="exit" nodeType="afterEffect" presetID="9" grpId="1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457" dur="1250" fill="hold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1950"/>
                            </p:stCondLst>
                            <p:childTnLst>
                              <p:par>
                                <p:cTn id="460" presetClass="exit" nodeType="afterEffect" presetSubtype="8" presetID="22" grpId="1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461" dur="1000" fill="hold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Class="entr" nodeType="clickEffect" presetSubtype="8" presetID="2" grpId="1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6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7" dur="125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125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Class="emph" nodeType="afterEffect" presetSubtype="0" presetID="26" grpId="118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71" dur="1000" fill="hold" tmFilter="0, 0; .2, .5; .8, .5; 1, 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2" dur="500" fill="hold" autoRev="1"/>
                                        <p:tgtEl>
                                          <p:spTgt spid="6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Class="emph" nodeType="afterEffect" presetSubtype="0" presetID="35" grpId="119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5" dur="10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Class="emph" nodeType="withEffect" presetSubtype="0" presetID="35" grpId="120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8" dur="1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1000"/>
                            </p:stCondLst>
                            <p:childTnLst>
                              <p:par>
                                <p:cTn id="480" presetClass="entr" nodeType="afterEffect" presetID="9" grpId="1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1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82" dur="8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3" fill="hold">
                            <p:stCondLst>
                              <p:cond delay="1800"/>
                            </p:stCondLst>
                            <p:childTnLst>
                              <p:par>
                                <p:cTn id="484" presetClass="entr" nodeType="afterEffect" presetID="9" grpId="1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5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86" dur="8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2600"/>
                            </p:stCondLst>
                            <p:childTnLst>
                              <p:par>
                                <p:cTn id="488" presetClass="entr" nodeType="afterEffect" presetID="10" grpId="1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9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90" dur="6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Class="emph" nodeType="afterEffect" presetID="9" grpId="12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indefinite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494" dur="indefinite" fill="hold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Class="emph" nodeType="withEffect" presetID="9" grpId="12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indefinite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498" dur="indefinite" fill="hold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400"/>
                            </p:stCondLst>
                            <p:childTnLst>
                              <p:par>
                                <p:cTn id="500" presetClass="entr" nodeType="afterEffect" presetSubtype="32" presetID="4" grpId="1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1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02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900"/>
                            </p:stCondLst>
                            <p:childTnLst>
                              <p:par>
                                <p:cTn id="504" presetClass="entr" nodeType="afterEffect" presetSubtype="32" presetID="4" grpId="1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5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06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7" fill="hold">
                            <p:stCondLst>
                              <p:cond delay="1400"/>
                            </p:stCondLst>
                            <p:childTnLst>
                              <p:par>
                                <p:cTn id="508" presetClass="entr" nodeType="afterEffect" presetSubtype="32" presetID="4" grpId="1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9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10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Class="emph" nodeType="withEffect" presetID="9" grpId="129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indefinite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514" dur="indefinite" fill="hold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5" fill="hold">
                            <p:stCondLst>
                              <p:cond delay="500"/>
                            </p:stCondLst>
                            <p:childTnLst>
                              <p:par>
                                <p:cTn id="516" presetClass="exit" nodeType="afterEffect" presetID="9" grpId="1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517" dur="1250" fill="hold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9" fill="hold">
                            <p:stCondLst>
                              <p:cond delay="1750"/>
                            </p:stCondLst>
                            <p:childTnLst>
                              <p:par>
                                <p:cTn id="520" presetClass="exit" nodeType="afterEffect" presetSubtype="8" presetID="22" grpId="1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521" dur="1000" fill="hold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2750"/>
                            </p:stCondLst>
                            <p:childTnLst>
                              <p:par>
                                <p:cTn id="524" presetClass="exit" nodeType="afterEffect" presetSubtype="8" presetID="22" grpId="1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525" dur="1000" fill="hold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7" fill="hold">
                            <p:stCondLst>
                              <p:cond delay="3750"/>
                            </p:stCondLst>
                            <p:childTnLst>
                              <p:par>
                                <p:cTn id="528" presetClass="exit" nodeType="afterEffect" presetSubtype="8" presetID="22" grpId="1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529" dur="1000" fill="hold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1" fill="hold">
                            <p:stCondLst>
                              <p:cond delay="4750"/>
                            </p:stCondLst>
                            <p:childTnLst>
                              <p:par>
                                <p:cTn id="532" presetClass="exit" nodeType="afterEffect" presetSubtype="8" presetID="22" grpId="1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533" dur="1000" fill="hold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5750"/>
                            </p:stCondLst>
                            <p:childTnLst>
                              <p:par>
                                <p:cTn id="536" presetClass="exit" nodeType="afterEffect" presetSubtype="8" presetID="22" grpId="1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537" dur="1000" fill="hold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Class="entr" nodeType="clickEffect" presetSubtype="8" presetID="2" grpId="1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2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3" dur="125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4" dur="125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250"/>
                            </p:stCondLst>
                            <p:childTnLst>
                              <p:par>
                                <p:cTn id="546" presetClass="entr" nodeType="afterEffect" presetID="9" grpId="1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7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48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Class="emph" nodeType="afterEffect" presetSubtype="0" presetID="35" grpId="139" repeatCount="2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1" dur="8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Class="emph" nodeType="withEffect" presetSubtype="0" presetID="35" grpId="140" repeatCount="2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4" dur="8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5" fill="hold">
                            <p:stCondLst>
                              <p:cond delay="800"/>
                            </p:stCondLst>
                            <p:childTnLst>
                              <p:par>
                                <p:cTn id="556" presetClass="entr" nodeType="afterEffect" presetID="9" grpId="1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7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58" dur="8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1600"/>
                            </p:stCondLst>
                            <p:childTnLst>
                              <p:par>
                                <p:cTn id="560" presetClass="entr" nodeType="afterEffect" presetID="9" grpId="1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1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62" dur="8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3" fill="hold">
                            <p:stCondLst>
                              <p:cond delay="2400"/>
                            </p:stCondLst>
                            <p:childTnLst>
                              <p:par>
                                <p:cTn id="564" presetClass="entr" nodeType="afterEffect" presetID="10" grpId="1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5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66" dur="6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Class="emph" nodeType="afterEffect" presetID="9" grpId="14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indefinite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570" dur="indefinite" fill="hold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Class="emph" nodeType="withEffect" presetID="9" grpId="14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indefinite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574" dur="indefinite" fill="hold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5" fill="hold">
                            <p:stCondLst>
                              <p:cond delay="400"/>
                            </p:stCondLst>
                            <p:childTnLst>
                              <p:par>
                                <p:cTn id="576" presetClass="entr" nodeType="afterEffect" presetSubtype="32" presetID="4" grpId="1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7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78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9" fill="hold">
                            <p:stCondLst>
                              <p:cond delay="900"/>
                            </p:stCondLst>
                            <p:childTnLst>
                              <p:par>
                                <p:cTn id="580" presetClass="entr" nodeType="afterEffect" presetSubtype="32" presetID="4" grpId="1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1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82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3" fill="hold">
                            <p:stCondLst>
                              <p:cond delay="1400"/>
                            </p:stCondLst>
                            <p:childTnLst>
                              <p:par>
                                <p:cTn id="584" presetClass="entr" nodeType="afterEffect" presetSubtype="32" presetID="4" grpId="1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5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86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7" fill="hold">
                            <p:stCondLst>
                              <p:cond delay="1900"/>
                            </p:stCondLst>
                            <p:childTnLst>
                              <p:par>
                                <p:cTn id="588" presetClass="entr" nodeType="afterEffect" presetSubtype="32" presetID="4" grpId="1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9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90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1" fill="hold">
                            <p:stCondLst>
                              <p:cond delay="2400"/>
                            </p:stCondLst>
                            <p:childTnLst>
                              <p:par>
                                <p:cTn id="592" presetClass="entr" nodeType="afterEffect" presetSubtype="32" presetID="4" grpId="1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3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94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5" fill="hold">
                            <p:stCondLst>
                              <p:cond delay="2900"/>
                            </p:stCondLst>
                            <p:childTnLst>
                              <p:par>
                                <p:cTn id="596" presetClass="entr" nodeType="afterEffect" presetSubtype="32" presetID="4" grpId="1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7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98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Class="emph" nodeType="afterEffect" presetID="9" grpId="15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indefinite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602" dur="indefinite" fill="hold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3" fill="hold">
                            <p:stCondLst>
                              <p:cond delay="500"/>
                            </p:stCondLst>
                            <p:childTnLst>
                              <p:par>
                                <p:cTn id="604" presetClass="exit" nodeType="afterEffect" presetID="9" grpId="1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05" dur="1250" fill="hold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6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7" fill="hold">
                            <p:stCondLst>
                              <p:cond delay="1750"/>
                            </p:stCondLst>
                            <p:childTnLst>
                              <p:par>
                                <p:cTn id="608" presetClass="exit" nodeType="afterEffect" presetSubtype="8" presetID="22" grpId="1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09" dur="1000" fill="hold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1" fill="hold">
                            <p:stCondLst>
                              <p:cond delay="2750"/>
                            </p:stCondLst>
                            <p:childTnLst>
                              <p:par>
                                <p:cTn id="612" presetClass="exit" nodeType="afterEffect" presetSubtype="8" presetID="22" grpId="1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13" dur="1000" fill="hold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5" fill="hold">
                            <p:stCondLst>
                              <p:cond delay="3750"/>
                            </p:stCondLst>
                            <p:childTnLst>
                              <p:par>
                                <p:cTn id="616" presetClass="exit" nodeType="afterEffect" presetSubtype="8" presetID="22" grpId="1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17" dur="1000" fill="hold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9" fill="hold">
                            <p:stCondLst>
                              <p:cond delay="4750"/>
                            </p:stCondLst>
                            <p:childTnLst>
                              <p:par>
                                <p:cTn id="620" presetClass="exit" nodeType="afterEffect" presetSubtype="8" presetID="22" grpId="15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21" dur="1000" fill="hold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3" fill="hold">
                            <p:stCondLst>
                              <p:cond delay="5750"/>
                            </p:stCondLst>
                            <p:childTnLst>
                              <p:par>
                                <p:cTn id="624" presetClass="exit" nodeType="afterEffect" presetID="9" grpId="15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25" dur="1250" fill="hold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6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7" fill="hold">
                            <p:stCondLst>
                              <p:cond delay="7000"/>
                            </p:stCondLst>
                            <p:childTnLst>
                              <p:par>
                                <p:cTn id="628" presetClass="exit" nodeType="afterEffect" presetSubtype="8" presetID="22" grpId="15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29" dur="1000" fill="hold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3" grpId="101"/>
      <p:bldP build="whole" bldLvl="1" animBg="1" rev="0" advAuto="0" spid="543" grpId="81"/>
      <p:bldP build="whole" bldLvl="1" animBg="1" rev="0" advAuto="0" spid="537" grpId="45"/>
      <p:bldP build="whole" bldLvl="1" animBg="1" rev="0" advAuto="0" spid="537" grpId="53"/>
      <p:bldP build="whole" bldLvl="1" animBg="1" rev="0" advAuto="0" spid="684" grpId="133"/>
      <p:bldP build="whole" bldLvl="1" animBg="1" rev="0" advAuto="0" spid="677" grpId="155"/>
      <p:bldP build="whole" bldLvl="1" animBg="1" rev="0" advAuto="0" spid="680" grpId="94"/>
      <p:bldP build="whole" bldLvl="1" animBg="1" rev="0" advAuto="0" spid="678" grpId="79"/>
      <p:bldP build="whole" bldLvl="1" animBg="1" rev="0" advAuto="0" spid="632" grpId="71"/>
      <p:bldP build="whole" bldLvl="1" animBg="1" rev="0" advAuto="0" spid="669" grpId="109"/>
      <p:bldP build="whole" bldLvl="1" animBg="1" rev="0" advAuto="0" spid="624" grpId="136"/>
      <p:bldP build="whole" bldLvl="1" animBg="1" rev="0" advAuto="0" spid="617" grpId="75"/>
      <p:bldP build="whole" bldLvl="1" animBg="1" rev="0" advAuto="0" spid="679" grpId="132"/>
      <p:bldP build="whole" bldLvl="1" animBg="1" rev="0" advAuto="0" spid="645" grpId="143"/>
      <p:bldP build="whole" bldLvl="1" animBg="1" rev="0" advAuto="0" spid="616" grpId="18"/>
      <p:bldP build="whole" bldLvl="1" animBg="1" rev="0" advAuto="0" spid="621" grpId="50"/>
      <p:bldP build="whole" bldLvl="1" animBg="1" rev="0" advAuto="0" spid="545" grpId="13"/>
      <p:bldP build="whole" bldLvl="1" animBg="1" rev="0" advAuto="0" spid="557" grpId="74"/>
      <p:bldP build="whole" bldLvl="1" animBg="1" rev="0" advAuto="0" spid="545" grpId="21"/>
      <p:bldP build="whole" bldLvl="1" animBg="1" rev="0" advAuto="0" spid="566" grpId="128"/>
      <p:bldP build="whole" bldLvl="1" animBg="1" rev="0" advAuto="0" spid="531" grpId="130"/>
      <p:bldP build="whole" bldLvl="1" animBg="1" rev="0" advAuto="0" spid="535" grpId="158"/>
      <p:bldP build="whole" bldLvl="1" animBg="1" rev="0" advAuto="0" spid="628" grpId="124"/>
      <p:bldP build="whole" bldLvl="1" animBg="1" rev="0" advAuto="0" spid="605" grpId="151"/>
      <p:bldP build="whole" bldLvl="1" animBg="1" rev="0" advAuto="0" spid="680" grpId="134"/>
      <p:bldP build="whole" bldLvl="1" animBg="1" rev="0" advAuto="0" spid="638" grpId="114"/>
      <p:bldP build="whole" bldLvl="1" animBg="1" rev="0" advAuto="0" spid="643" grpId="9"/>
      <p:bldP build="whole" bldLvl="1" animBg="1" rev="0" advAuto="0" spid="543" grpId="140"/>
      <p:bldP build="whole" bldLvl="1" animBg="1" rev="0" advAuto="0" spid="623" grpId="117"/>
      <p:bldP build="whole" bldLvl="1" animBg="1" rev="0" advAuto="0" spid="643" grpId="12"/>
      <p:bldP build="whole" bldLvl="1" animBg="1" rev="0" advAuto="0" spid="590" grpId="46"/>
      <p:bldP build="whole" bldLvl="1" animBg="1" rev="0" advAuto="0" spid="681" grpId="1"/>
      <p:bldP build="whole" bldLvl="1" animBg="1" rev="0" advAuto="0" spid="587" grpId="44"/>
      <p:bldP build="whole" bldLvl="1" animBg="1" rev="0" advAuto="0" spid="620" grpId="103"/>
      <p:bldP build="whole" bldLvl="1" animBg="1" rev="0" advAuto="0" spid="626" grpId="144"/>
      <p:bldP build="whole" bldLvl="1" animBg="1" rev="0" advAuto="0" spid="675" grpId="49"/>
      <p:bldP build="whole" bldLvl="1" animBg="1" rev="0" advAuto="0" spid="675" grpId="51"/>
      <p:bldP build="whole" bldLvl="1" animBg="1" rev="0" advAuto="0" spid="675" grpId="52"/>
      <p:bldP build="whole" bldLvl="1" animBg="1" rev="0" advAuto="0" spid="541" grpId="89"/>
      <p:bldP build="whole" bldLvl="1" animBg="1" rev="0" advAuto="0" spid="678" grpId="156"/>
      <p:bldP build="whole" bldLvl="1" animBg="1" rev="0" advAuto="0" spid="665" grpId="108"/>
      <p:bldP build="whole" bldLvl="1" animBg="1" rev="0" advAuto="0" spid="683" grpId="137"/>
      <p:bldP build="whole" bldLvl="1" animBg="1" rev="0" advAuto="0" spid="541" grpId="95"/>
      <p:bldP build="whole" bldLvl="1" animBg="1" rev="0" advAuto="0" spid="682" grpId="63"/>
      <p:bldP build="whole" bldLvl="1" animBg="1" rev="0" advAuto="0" spid="633" grpId="41"/>
      <p:bldP build="whole" bldLvl="1" animBg="1" rev="0" advAuto="0" spid="676" grpId="17"/>
      <p:bldP build="whole" bldLvl="1" animBg="1" rev="0" advAuto="0" spid="618" grpId="36"/>
      <p:bldP build="whole" bldLvl="1" animBg="1" rev="0" advAuto="0" spid="657" grpId="28"/>
      <p:bldP build="whole" bldLvl="1" animBg="1" rev="0" advAuto="0" spid="631" grpId="145"/>
      <p:bldP build="whole" bldLvl="1" animBg="1" rev="0" advAuto="0" spid="542" grpId="26"/>
      <p:bldP build="whole" bldLvl="1" animBg="1" rev="0" advAuto="0" spid="630" grpId="88"/>
      <p:bldP build="whole" bldLvl="1" animBg="1" rev="0" advAuto="0" spid="683" grpId="154"/>
      <p:bldP build="whole" bldLvl="1" animBg="1" rev="0" advAuto="0" spid="581" grpId="113"/>
      <p:bldP build="whole" bldLvl="1" animBg="1" rev="0" advAuto="0" spid="677" grpId="19"/>
      <p:bldP build="whole" bldLvl="1" animBg="1" rev="0" advAuto="0" spid="674" grpId="32"/>
      <p:bldP build="whole" bldLvl="1" animBg="1" rev="0" advAuto="0" spid="641" grpId="142"/>
      <p:bldP build="whole" bldLvl="1" animBg="1" rev="0" advAuto="0" spid="625" grpId="5"/>
      <p:bldP build="whole" bldLvl="1" animBg="1" rev="0" advAuto="0" spid="633" grpId="59"/>
      <p:bldP build="whole" bldLvl="1" animBg="1" rev="0" advAuto="0" spid="635" grpId="97"/>
      <p:bldP build="whole" bldLvl="1" animBg="1" rev="0" advAuto="0" spid="542" grpId="39"/>
      <p:bldP build="whole" bldLvl="1" animBg="1" rev="0" advAuto="0" spid="541" grpId="120"/>
      <p:bldP build="whole" bldLvl="1" animBg="1" rev="0" advAuto="0" spid="554" grpId="73"/>
      <p:bldP build="whole" bldLvl="1" animBg="1" rev="0" advAuto="0" spid="646" grpId="77"/>
      <p:bldP build="whole" bldLvl="1" animBg="1" rev="0" advAuto="0" spid="636" grpId="152"/>
      <p:bldP build="whole" bldLvl="1" animBg="1" rev="0" advAuto="0" spid="548" grpId="146"/>
      <p:bldP build="whole" bldLvl="1" animBg="1" rev="0" advAuto="0" spid="619" grpId="93"/>
      <p:bldP build="whole" bldLvl="1" animBg="1" rev="0" advAuto="0" spid="572" grpId="60"/>
      <p:bldP build="whole" bldLvl="1" animBg="1" rev="0" advAuto="0" spid="533" grpId="153"/>
      <p:bldP build="whole" bldLvl="1" animBg="1" rev="0" advAuto="0" spid="630" grpId="110"/>
      <p:bldP build="whole" bldLvl="1" animBg="1" rev="0" advAuto="0" spid="627" grpId="14"/>
      <p:bldP build="whole" bldLvl="1" animBg="1" rev="0" advAuto="0" spid="635" grpId="111"/>
      <p:bldP build="whole" bldLvl="1" animBg="1" rev="0" advAuto="0" spid="540" grpId="30"/>
      <p:bldP build="whole" bldLvl="1" animBg="1" rev="0" advAuto="0" spid="637" grpId="24"/>
      <p:bldP build="whole" bldLvl="1" animBg="1" rev="0" advAuto="0" spid="540" grpId="35"/>
      <p:bldP build="whole" bldLvl="1" animBg="1" rev="0" advAuto="0" spid="675" grpId="104"/>
      <p:bldP build="whole" bldLvl="1" animBg="1" rev="0" advAuto="0" spid="660" grpId="82"/>
      <p:bldP build="whole" bldLvl="1" animBg="1" rev="0" advAuto="0" spid="535" grpId="6"/>
      <p:bldP build="whole" bldLvl="1" animBg="1" rev="0" advAuto="0" spid="660" grpId="84"/>
      <p:bldP build="whole" bldLvl="1" animBg="1" rev="0" advAuto="0" spid="673" grpId="159"/>
      <p:bldP build="whole" bldLvl="1" animBg="1" rev="0" advAuto="0" spid="542" grpId="66"/>
      <p:bldP build="whole" bldLvl="1" animBg="1" rev="0" advAuto="0" spid="529" grpId="48"/>
      <p:bldP build="whole" bldLvl="1" animBg="1" rev="0" advAuto="0" spid="671" grpId="40"/>
      <p:bldP build="whole" bldLvl="1" animBg="1" rev="0" advAuto="0" spid="560" grpId="126"/>
      <p:bldP build="whole" bldLvl="1" animBg="1" rev="0" advAuto="0" spid="545" grpId="139"/>
      <p:bldP build="whole" bldLvl="1" animBg="1" rev="0" advAuto="0" spid="671" grpId="43"/>
      <p:bldP build="whole" bldLvl="1" animBg="1" rev="0" advAuto="0" spid="675" grpId="116"/>
      <p:bldP build="whole" bldLvl="1" animBg="1" rev="0" advAuto="0" spid="682" grpId="118"/>
      <p:bldP build="whole" bldLvl="1" animBg="1" rev="0" advAuto="0" spid="659" grpId="22"/>
      <p:bldP build="whole" bldLvl="1" animBg="1" rev="0" advAuto="0" spid="659" grpId="25"/>
      <p:bldP build="whole" bldLvl="1" animBg="1" rev="0" advAuto="0" spid="653" grpId="67"/>
      <p:bldP build="whole" bldLvl="1" animBg="1" rev="0" advAuto="0" spid="667" grpId="107"/>
      <p:bldP build="whole" bldLvl="1" animBg="1" rev="0" advAuto="0" spid="682" grpId="131"/>
      <p:bldP build="whole" bldLvl="1" animBg="1" rev="0" advAuto="0" spid="540" grpId="65"/>
      <p:bldP build="whole" bldLvl="1" animBg="1" rev="0" advAuto="0" spid="551" grpId="72"/>
      <p:bldP build="whole" bldLvl="1" animBg="1" rev="0" advAuto="0" spid="679" grpId="33"/>
      <p:bldP build="whole" bldLvl="1" animBg="1" rev="0" advAuto="0" spid="651" grpId="68"/>
      <p:bldP build="whole" bldLvl="1" animBg="1" rev="0" advAuto="0" spid="563" grpId="127"/>
      <p:bldP build="whole" bldLvl="1" animBg="1" rev="0" advAuto="0" spid="629" grpId="27"/>
      <p:bldP build="whole" bldLvl="1" animBg="1" rev="0" advAuto="0" spid="602" grpId="150"/>
      <p:bldP build="whole" bldLvl="1" animBg="1" rev="0" advAuto="0" spid="578" grpId="112"/>
      <p:bldP build="whole" bldLvl="1" animBg="1" rev="0" advAuto="0" spid="575" grpId="61"/>
      <p:bldP build="whole" bldLvl="1" animBg="1" rev="0" advAuto="0" spid="627" grpId="70"/>
      <p:bldP build="whole" bldLvl="1" animBg="1" rev="0" advAuto="0" spid="610" grpId="99"/>
      <p:bldP build="whole" bldLvl="1" animBg="1" rev="0" advAuto="0" spid="531" grpId="31"/>
      <p:bldP build="whole" bldLvl="1" animBg="1" rev="0" advAuto="0" spid="626" grpId="4"/>
      <p:bldP build="whole" bldLvl="1" animBg="1" rev="0" advAuto="0" spid="672" grpId="96"/>
      <p:bldP build="whole" bldLvl="1" animBg="1" rev="0" advAuto="0" spid="672" grpId="98"/>
      <p:bldP build="whole" bldLvl="1" animBg="1" rev="0" advAuto="0" spid="544" grpId="3"/>
      <p:bldP build="whole" bldLvl="1" animBg="1" rev="0" advAuto="0" spid="593" grpId="147"/>
      <p:bldP build="whole" bldLvl="1" animBg="1" rev="0" advAuto="0" spid="539" grpId="86"/>
      <p:bldP build="whole" bldLvl="1" animBg="1" rev="0" advAuto="0" spid="606" grpId="100"/>
      <p:bldP build="whole" bldLvl="1" animBg="1" rev="0" advAuto="0" spid="647" grpId="122"/>
      <p:bldP build="whole" bldLvl="1" animBg="1" rev="0" advAuto="0" spid="639" grpId="141"/>
      <p:bldP build="whole" bldLvl="1" animBg="1" rev="0" advAuto="0" spid="607" grpId="102"/>
      <p:bldP build="whole" bldLvl="1" animBg="1" rev="0" advAuto="0" spid="649" grpId="121"/>
      <p:bldP build="whole" bldLvl="1" animBg="1" rev="0" advAuto="0" spid="606" grpId="105"/>
      <p:bldP build="whole" bldLvl="1" animBg="1" rev="0" advAuto="0" spid="634" grpId="83"/>
      <p:bldP build="whole" bldLvl="1" animBg="1" rev="0" advAuto="0" spid="607" grpId="106"/>
      <p:bldP build="whole" bldLvl="1" animBg="1" rev="0" advAuto="0" spid="680" grpId="37"/>
      <p:bldP build="whole" bldLvl="1" animBg="1" rev="0" advAuto="0" spid="629" grpId="58"/>
      <p:bldP build="whole" bldLvl="1" animBg="1" rev="0" advAuto="0" spid="539" grpId="92"/>
      <p:bldP build="whole" bldLvl="1" animBg="1" rev="0" advAuto="0" spid="529" grpId="115"/>
      <p:bldP build="whole" bldLvl="1" animBg="1" rev="0" advAuto="0" spid="674" grpId="135"/>
      <p:bldP build="whole" bldLvl="1" animBg="1" rev="0" advAuto="0" spid="684" grpId="90"/>
      <p:bldP build="whole" bldLvl="1" animBg="1" rev="0" advAuto="0" spid="631" grpId="10"/>
      <p:bldP build="whole" bldLvl="1" animBg="1" rev="0" advAuto="0" spid="632" grpId="23"/>
      <p:bldP build="whole" bldLvl="1" animBg="1" rev="0" advAuto="0" spid="655" grpId="69"/>
      <p:bldP build="whole" bldLvl="1" animBg="1" rev="0" advAuto="0" spid="569" grpId="29"/>
      <p:bldP build="whole" bldLvl="1" animBg="1" rev="0" advAuto="0" spid="644" grpId="15"/>
      <p:bldP build="whole" bldLvl="1" animBg="1" rev="0" advAuto="0" spid="656" grpId="123"/>
      <p:bldP build="whole" bldLvl="1" animBg="1" rev="0" advAuto="0" spid="636" grpId="11"/>
      <p:bldP build="whole" bldLvl="1" animBg="1" rev="0" advAuto="0" spid="538" grpId="47"/>
      <p:bldP build="whole" bldLvl="1" animBg="1" rev="0" advAuto="0" spid="584" grpId="85"/>
      <p:bldP build="whole" bldLvl="1" animBg="1" rev="0" advAuto="0" spid="539" grpId="119"/>
      <p:bldP build="whole" bldLvl="1" animBg="1" rev="0" advAuto="0" spid="663" grpId="56"/>
      <p:bldP build="whole" bldLvl="1" animBg="1" rev="0" advAuto="0" spid="638" grpId="42"/>
      <p:bldP build="whole" bldLvl="1" animBg="1" rev="0" advAuto="0" spid="599" grpId="149"/>
      <p:bldP build="whole" bldLvl="1" animBg="1" rev="0" advAuto="0" spid="661" grpId="57"/>
      <p:bldP build="whole" bldLvl="1" animBg="1" rev="0" advAuto="0" spid="538" grpId="54"/>
      <p:bldP build="whole" bldLvl="1" animBg="1" rev="0" advAuto="0" spid="676" grpId="157"/>
      <p:bldP build="whole" bldLvl="1" animBg="1" rev="0" advAuto="0" spid="637" grpId="129"/>
      <p:bldP build="whole" bldLvl="1" animBg="1" rev="0" advAuto="0" spid="533" grpId="16"/>
      <p:bldP build="whole" bldLvl="1" animBg="1" rev="0" advAuto="0" spid="673" grpId="7"/>
      <p:bldP build="whole" bldLvl="1" animBg="1" rev="0" advAuto="0" spid="596" grpId="148"/>
      <p:bldP build="whole" bldLvl="1" animBg="1" rev="0" advAuto="0" spid="543" grpId="76"/>
      <p:bldP build="whole" bldLvl="1" animBg="1" rev="0" advAuto="0" spid="614" grpId="2"/>
      <p:bldP build="whole" bldLvl="1" animBg="1" rev="0" advAuto="0" spid="622" grpId="62"/>
      <p:bldP build="whole" bldLvl="1" animBg="1" rev="0" advAuto="0" spid="634" grpId="125"/>
      <p:bldP build="whole" bldLvl="1" animBg="1" rev="0" advAuto="0" spid="628" grpId="78"/>
      <p:bldP build="whole" bldLvl="1" animBg="1" rev="0" advAuto="0" spid="615" grpId="8"/>
      <p:bldP build="whole" bldLvl="1" animBg="1" rev="0" advAuto="0" spid="658" grpId="87"/>
      <p:bldP build="whole" bldLvl="1" animBg="1" rev="0" advAuto="0" spid="670" grpId="5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Rounded Rectangle"/>
          <p:cNvSpPr/>
          <p:nvPr/>
        </p:nvSpPr>
        <p:spPr>
          <a:xfrm>
            <a:off x="1270000" y="256782"/>
            <a:ext cx="11093483" cy="13202436"/>
          </a:xfrm>
          <a:prstGeom prst="roundRect">
            <a:avLst>
              <a:gd name="adj" fmla="val 1094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87" name="function merge(L, R) {…"/>
          <p:cNvSpPr txBox="1"/>
          <p:nvPr/>
        </p:nvSpPr>
        <p:spPr>
          <a:xfrm>
            <a:off x="1855165" y="330200"/>
            <a:ext cx="9656565" cy="130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rPr>
                <a:solidFill>
                  <a:srgbClr val="9C27B0"/>
                </a:solidFill>
              </a:rPr>
              <a:t>function</a:t>
            </a:r>
            <a:r>
              <a:t> </a:t>
            </a:r>
            <a:r>
              <a:rPr b="1">
                <a:solidFill>
                  <a:srgbClr val="673AB7"/>
                </a:solidFill>
              </a:rPr>
              <a:t>merge</a:t>
            </a:r>
            <a:r>
              <a:t>(</a:t>
            </a:r>
            <a:r>
              <a:rPr>
                <a:solidFill>
                  <a:srgbClr val="03A9F4"/>
                </a:solidFill>
              </a:rPr>
              <a:t>L</a:t>
            </a:r>
            <a:r>
              <a:t>, </a:t>
            </a:r>
            <a:r>
              <a:rPr>
                <a:solidFill>
                  <a:srgbClr val="03A9F4"/>
                </a:solidFill>
              </a:rPr>
              <a:t>R</a:t>
            </a:r>
            <a:r>
              <a:t>) {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</a:t>
            </a:r>
            <a:r>
              <a:rPr>
                <a:solidFill>
                  <a:srgbClr val="3F51B5"/>
                </a:solidFill>
              </a:rPr>
              <a:t>let</a:t>
            </a:r>
            <a:r>
              <a:t> </a:t>
            </a:r>
            <a:r>
              <a:rPr>
                <a:solidFill>
                  <a:srgbClr val="03A9F4"/>
                </a:solidFill>
              </a:rPr>
              <a:t>A</a:t>
            </a:r>
            <a:r>
              <a:t>[0</a:t>
            </a:r>
            <a:r>
              <a:rPr>
                <a:solidFill>
                  <a:srgbClr val="3F51B5"/>
                </a:solidFill>
              </a:rPr>
              <a:t>..</a:t>
            </a:r>
            <a:r>
              <a:rPr>
                <a:solidFill>
                  <a:srgbClr val="03A9F4"/>
                </a:solidFill>
              </a:rPr>
              <a:t>L</a:t>
            </a:r>
            <a:r>
              <a:t>.</a:t>
            </a:r>
            <a:r>
              <a:rPr>
                <a:solidFill>
                  <a:srgbClr val="3F51B5"/>
                </a:solidFill>
              </a:rPr>
              <a:t>length</a:t>
            </a:r>
            <a:r>
              <a:t>+</a:t>
            </a:r>
            <a:r>
              <a:rPr>
                <a:solidFill>
                  <a:srgbClr val="03A9F4"/>
                </a:solidFill>
              </a:rPr>
              <a:t>R</a:t>
            </a:r>
            <a:r>
              <a:t>.</a:t>
            </a:r>
            <a:r>
              <a:rPr>
                <a:solidFill>
                  <a:srgbClr val="3F51B5"/>
                </a:solidFill>
              </a:rPr>
              <a:t>length</a:t>
            </a:r>
            <a:r>
              <a:t>]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</a:t>
            </a:r>
            <a:r>
              <a:rPr>
                <a:solidFill>
                  <a:srgbClr val="03A9F4"/>
                </a:solidFill>
              </a:rPr>
              <a:t>i</a:t>
            </a:r>
            <a:r>
              <a:t>, </a:t>
            </a:r>
            <a:r>
              <a:rPr>
                <a:solidFill>
                  <a:srgbClr val="03A9F4"/>
                </a:solidFill>
              </a:rPr>
              <a:t>j</a:t>
            </a:r>
            <a:r>
              <a:t>, </a:t>
            </a:r>
            <a:r>
              <a:rPr>
                <a:solidFill>
                  <a:srgbClr val="03A9F4"/>
                </a:solidFill>
              </a:rPr>
              <a:t>k</a:t>
            </a:r>
            <a:r>
              <a:t> = 0, 0, 0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</a:t>
            </a:r>
            <a:r>
              <a:rPr b="1">
                <a:solidFill>
                  <a:srgbClr val="9C27B0"/>
                </a:solidFill>
              </a:rPr>
              <a:t>while</a:t>
            </a:r>
            <a:r>
              <a:t> </a:t>
            </a:r>
            <a:r>
              <a:rPr>
                <a:solidFill>
                  <a:srgbClr val="03A9F4"/>
                </a:solidFill>
              </a:rPr>
              <a:t>i</a:t>
            </a:r>
            <a:r>
              <a:t> &lt; </a:t>
            </a:r>
            <a:r>
              <a:rPr>
                <a:solidFill>
                  <a:srgbClr val="03A9F4"/>
                </a:solidFill>
              </a:rPr>
              <a:t>L</a:t>
            </a:r>
            <a:r>
              <a:t>.</a:t>
            </a:r>
            <a:r>
              <a:rPr>
                <a:solidFill>
                  <a:srgbClr val="3F51B5"/>
                </a:solidFill>
              </a:rPr>
              <a:t>length</a:t>
            </a:r>
            <a:r>
              <a:t> </a:t>
            </a:r>
            <a:r>
              <a:rPr>
                <a:solidFill>
                  <a:srgbClr val="3F51B5"/>
                </a:solidFill>
              </a:rPr>
              <a:t>and</a:t>
            </a:r>
            <a:r>
              <a:t> </a:t>
            </a:r>
            <a:r>
              <a:rPr>
                <a:solidFill>
                  <a:srgbClr val="03A9F4"/>
                </a:solidFill>
              </a:rPr>
              <a:t>j</a:t>
            </a:r>
            <a:r>
              <a:t> &lt; </a:t>
            </a:r>
            <a:r>
              <a:rPr>
                <a:solidFill>
                  <a:srgbClr val="03A9F4"/>
                </a:solidFill>
              </a:rPr>
              <a:t>R</a:t>
            </a:r>
            <a:r>
              <a:t>.</a:t>
            </a:r>
            <a:r>
              <a:rPr>
                <a:solidFill>
                  <a:srgbClr val="3F51B5"/>
                </a:solidFill>
              </a:rPr>
              <a:t>length</a:t>
            </a:r>
            <a:r>
              <a:t> {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  </a:t>
            </a:r>
            <a:r>
              <a:rPr>
                <a:solidFill>
                  <a:srgbClr val="9C27B0"/>
                </a:solidFill>
              </a:rPr>
              <a:t>if</a:t>
            </a:r>
            <a:r>
              <a:t> </a:t>
            </a:r>
            <a:r>
              <a:rPr>
                <a:solidFill>
                  <a:srgbClr val="03A9F4"/>
                </a:solidFill>
              </a:rPr>
              <a:t>L</a:t>
            </a:r>
            <a:r>
              <a:t>[</a:t>
            </a:r>
            <a:r>
              <a:rPr>
                <a:solidFill>
                  <a:srgbClr val="03A9F4"/>
                </a:solidFill>
              </a:rPr>
              <a:t>i</a:t>
            </a:r>
            <a:r>
              <a:t>] &lt; </a:t>
            </a:r>
            <a:r>
              <a:rPr>
                <a:solidFill>
                  <a:srgbClr val="03A9F4"/>
                </a:solidFill>
              </a:rPr>
              <a:t>R</a:t>
            </a:r>
            <a:r>
              <a:t>[</a:t>
            </a:r>
            <a:r>
              <a:rPr>
                <a:solidFill>
                  <a:srgbClr val="03A9F4"/>
                </a:solidFill>
              </a:rPr>
              <a:t>j</a:t>
            </a:r>
            <a:r>
              <a:t>] {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    </a:t>
            </a:r>
            <a:r>
              <a:rPr>
                <a:solidFill>
                  <a:srgbClr val="03A9F4"/>
                </a:solidFill>
              </a:rPr>
              <a:t>A</a:t>
            </a:r>
            <a:r>
              <a:t>[</a:t>
            </a:r>
            <a:r>
              <a:rPr>
                <a:solidFill>
                  <a:srgbClr val="03A9F4"/>
                </a:solidFill>
              </a:rPr>
              <a:t>k</a:t>
            </a:r>
            <a:r>
              <a:t>] = </a:t>
            </a:r>
            <a:r>
              <a:rPr>
                <a:solidFill>
                  <a:srgbClr val="03A9F4"/>
                </a:solidFill>
              </a:rPr>
              <a:t>L</a:t>
            </a:r>
            <a:r>
              <a:t>[</a:t>
            </a:r>
            <a:r>
              <a:rPr>
                <a:solidFill>
                  <a:srgbClr val="03A9F4"/>
                </a:solidFill>
              </a:rPr>
              <a:t>i</a:t>
            </a:r>
            <a:r>
              <a:t>]; </a:t>
            </a:r>
            <a:r>
              <a:rPr>
                <a:solidFill>
                  <a:srgbClr val="03A9F4"/>
                </a:solidFill>
              </a:rPr>
              <a:t>i</a:t>
            </a:r>
            <a:r>
              <a:t>++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  } </a:t>
            </a:r>
            <a:r>
              <a:rPr>
                <a:solidFill>
                  <a:srgbClr val="9C27B0"/>
                </a:solidFill>
              </a:rPr>
              <a:t>else</a:t>
            </a:r>
            <a:r>
              <a:t> {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    </a:t>
            </a:r>
            <a:r>
              <a:rPr>
                <a:solidFill>
                  <a:srgbClr val="03A9F4"/>
                </a:solidFill>
              </a:rPr>
              <a:t>A</a:t>
            </a:r>
            <a:r>
              <a:t>[</a:t>
            </a:r>
            <a:r>
              <a:rPr>
                <a:solidFill>
                  <a:srgbClr val="03A9F4"/>
                </a:solidFill>
              </a:rPr>
              <a:t>k</a:t>
            </a:r>
            <a:r>
              <a:t>] = </a:t>
            </a:r>
            <a:r>
              <a:rPr>
                <a:solidFill>
                  <a:srgbClr val="03A9F4"/>
                </a:solidFill>
              </a:rPr>
              <a:t>R</a:t>
            </a:r>
            <a:r>
              <a:t>[</a:t>
            </a:r>
            <a:r>
              <a:rPr>
                <a:solidFill>
                  <a:srgbClr val="03A9F4"/>
                </a:solidFill>
              </a:rPr>
              <a:t>j</a:t>
            </a:r>
            <a:r>
              <a:t>]; </a:t>
            </a:r>
            <a:r>
              <a:rPr>
                <a:solidFill>
                  <a:srgbClr val="03A9F4"/>
                </a:solidFill>
              </a:rPr>
              <a:t>j</a:t>
            </a:r>
            <a:r>
              <a:t>++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  }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}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</a:t>
            </a:r>
            <a:r>
              <a:rPr b="1">
                <a:solidFill>
                  <a:srgbClr val="9C27B0"/>
                </a:solidFill>
              </a:rPr>
              <a:t>while</a:t>
            </a:r>
            <a:r>
              <a:t> </a:t>
            </a:r>
            <a:r>
              <a:rPr>
                <a:solidFill>
                  <a:srgbClr val="03A9F4"/>
                </a:solidFill>
              </a:rPr>
              <a:t>i</a:t>
            </a:r>
            <a:r>
              <a:t> &lt; </a:t>
            </a:r>
            <a:r>
              <a:rPr>
                <a:solidFill>
                  <a:srgbClr val="03A9F4"/>
                </a:solidFill>
              </a:rPr>
              <a:t>L</a:t>
            </a:r>
            <a:r>
              <a:t>.</a:t>
            </a:r>
            <a:r>
              <a:rPr>
                <a:solidFill>
                  <a:srgbClr val="3F51B5"/>
                </a:solidFill>
              </a:rPr>
              <a:t>length</a:t>
            </a:r>
            <a:r>
              <a:t> {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  </a:t>
            </a:r>
            <a:r>
              <a:rPr>
                <a:solidFill>
                  <a:srgbClr val="03A9F4"/>
                </a:solidFill>
              </a:rPr>
              <a:t>A</a:t>
            </a:r>
            <a:r>
              <a:t>[</a:t>
            </a:r>
            <a:r>
              <a:rPr>
                <a:solidFill>
                  <a:srgbClr val="03A9F4"/>
                </a:solidFill>
              </a:rPr>
              <a:t>k</a:t>
            </a:r>
            <a:r>
              <a:t>] = </a:t>
            </a:r>
            <a:r>
              <a:rPr>
                <a:solidFill>
                  <a:srgbClr val="03A9F4"/>
                </a:solidFill>
              </a:rPr>
              <a:t>L</a:t>
            </a:r>
            <a:r>
              <a:t>[</a:t>
            </a:r>
            <a:r>
              <a:rPr>
                <a:solidFill>
                  <a:srgbClr val="03A9F4"/>
                </a:solidFill>
              </a:rPr>
              <a:t>i</a:t>
            </a:r>
            <a:r>
              <a:t>]; </a:t>
            </a:r>
            <a:r>
              <a:rPr>
                <a:solidFill>
                  <a:srgbClr val="03A9F4"/>
                </a:solidFill>
              </a:rPr>
              <a:t>i</a:t>
            </a:r>
            <a:r>
              <a:t>++; </a:t>
            </a:r>
            <a:r>
              <a:rPr>
                <a:solidFill>
                  <a:srgbClr val="03A9F4"/>
                </a:solidFill>
              </a:rPr>
              <a:t>k</a:t>
            </a:r>
            <a:r>
              <a:t>++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}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</a:t>
            </a:r>
            <a:r>
              <a:rPr b="1">
                <a:solidFill>
                  <a:srgbClr val="9C27B0"/>
                </a:solidFill>
              </a:rPr>
              <a:t>while</a:t>
            </a:r>
            <a:r>
              <a:t> </a:t>
            </a:r>
            <a:r>
              <a:rPr>
                <a:solidFill>
                  <a:srgbClr val="03A9F4"/>
                </a:solidFill>
              </a:rPr>
              <a:t>j</a:t>
            </a:r>
            <a:r>
              <a:t> &lt; </a:t>
            </a:r>
            <a:r>
              <a:rPr>
                <a:solidFill>
                  <a:srgbClr val="03A9F4"/>
                </a:solidFill>
              </a:rPr>
              <a:t>R</a:t>
            </a:r>
            <a:r>
              <a:t>.</a:t>
            </a:r>
            <a:r>
              <a:rPr>
                <a:solidFill>
                  <a:srgbClr val="3F51B5"/>
                </a:solidFill>
              </a:rPr>
              <a:t>length</a:t>
            </a:r>
            <a:r>
              <a:t> {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  </a:t>
            </a:r>
            <a:r>
              <a:rPr>
                <a:solidFill>
                  <a:srgbClr val="03A9F4"/>
                </a:solidFill>
              </a:rPr>
              <a:t>A</a:t>
            </a:r>
            <a:r>
              <a:t>[</a:t>
            </a:r>
            <a:r>
              <a:rPr>
                <a:solidFill>
                  <a:srgbClr val="03A9F4"/>
                </a:solidFill>
              </a:rPr>
              <a:t>k</a:t>
            </a:r>
            <a:r>
              <a:t>] = </a:t>
            </a:r>
            <a:r>
              <a:rPr>
                <a:solidFill>
                  <a:srgbClr val="03A9F4"/>
                </a:solidFill>
              </a:rPr>
              <a:t>L</a:t>
            </a:r>
            <a:r>
              <a:t>[</a:t>
            </a:r>
            <a:r>
              <a:rPr>
                <a:solidFill>
                  <a:srgbClr val="03A9F4"/>
                </a:solidFill>
              </a:rPr>
              <a:t>j</a:t>
            </a:r>
            <a:r>
              <a:t>]; </a:t>
            </a:r>
            <a:r>
              <a:rPr>
                <a:solidFill>
                  <a:srgbClr val="03A9F4"/>
                </a:solidFill>
              </a:rPr>
              <a:t>j</a:t>
            </a:r>
            <a:r>
              <a:t>++; </a:t>
            </a:r>
            <a:r>
              <a:rPr>
                <a:solidFill>
                  <a:srgbClr val="03A9F4"/>
                </a:solidFill>
              </a:rPr>
              <a:t>k</a:t>
            </a:r>
            <a:r>
              <a:t>++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}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</a:t>
            </a:r>
            <a:r>
              <a:rPr>
                <a:solidFill>
                  <a:srgbClr val="9C27B0"/>
                </a:solidFill>
              </a:rPr>
              <a:t>return</a:t>
            </a:r>
            <a:r>
              <a:t> </a:t>
            </a:r>
            <a:r>
              <a:rPr>
                <a:solidFill>
                  <a:srgbClr val="03A9F4"/>
                </a:solidFill>
              </a:rPr>
              <a:t>A</a:t>
            </a:r>
            <a:br/>
            <a:r>
              <a:t>}</a:t>
            </a:r>
          </a:p>
        </p:txBody>
      </p:sp>
      <p:sp>
        <p:nvSpPr>
          <p:cNvPr id="688" name="Rectangle"/>
          <p:cNvSpPr/>
          <p:nvPr/>
        </p:nvSpPr>
        <p:spPr>
          <a:xfrm>
            <a:off x="2190654" y="2876961"/>
            <a:ext cx="9554965" cy="4470709"/>
          </a:xfrm>
          <a:prstGeom prst="rect">
            <a:avLst/>
          </a:prstGeom>
          <a:ln w="76200">
            <a:solidFill>
              <a:srgbClr val="0D0D0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89" name="Rectangle"/>
          <p:cNvSpPr/>
          <p:nvPr/>
        </p:nvSpPr>
        <p:spPr>
          <a:xfrm>
            <a:off x="2190654" y="7906162"/>
            <a:ext cx="6061945" cy="3998379"/>
          </a:xfrm>
          <a:prstGeom prst="rect">
            <a:avLst/>
          </a:prstGeom>
          <a:ln w="76200">
            <a:solidFill>
              <a:srgbClr val="0D0D0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90" name="Rectangle"/>
          <p:cNvSpPr/>
          <p:nvPr/>
        </p:nvSpPr>
        <p:spPr>
          <a:xfrm>
            <a:off x="3500386" y="3521390"/>
            <a:ext cx="2821325" cy="667251"/>
          </a:xfrm>
          <a:prstGeom prst="rect">
            <a:avLst/>
          </a:prstGeom>
          <a:ln w="76200">
            <a:solidFill>
              <a:srgbClr val="0D0D0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0" presetID="1" grpId="2" fill="hold">
                                  <p:stCondLst>
                                    <p:cond delay="30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25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25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25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87" grpId="2"/>
      <p:bldP build="whole" bldLvl="1" animBg="1" rev="0" advAuto="0" spid="689" grpId="4"/>
      <p:bldP build="whole" bldLvl="1" animBg="1" rev="0" advAuto="0" spid="690" grpId="5"/>
      <p:bldP build="whole" bldLvl="1" animBg="1" rev="0" advAuto="0" spid="686" grpId="1"/>
      <p:bldP build="whole" bldLvl="1" animBg="1" rev="0" advAuto="0" spid="688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Rounded Rectangle"/>
          <p:cNvSpPr/>
          <p:nvPr/>
        </p:nvSpPr>
        <p:spPr>
          <a:xfrm>
            <a:off x="1270000" y="565344"/>
            <a:ext cx="14707520" cy="12585312"/>
          </a:xfrm>
          <a:prstGeom prst="roundRect">
            <a:avLst>
              <a:gd name="adj" fmla="val 964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93" name="function sort(A) {…"/>
          <p:cNvSpPr txBox="1"/>
          <p:nvPr/>
        </p:nvSpPr>
        <p:spPr>
          <a:xfrm>
            <a:off x="1979574" y="952499"/>
            <a:ext cx="11728643" cy="1181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lnSpc>
                <a:spcPct val="40000"/>
              </a:lnSpc>
              <a:spcBef>
                <a:spcPts val="3000"/>
              </a:spcBef>
              <a:defRPr sz="49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rPr>
                <a:solidFill>
                  <a:srgbClr val="9C27B0"/>
                </a:solidFill>
              </a:rPr>
              <a:t>function</a:t>
            </a:r>
            <a:r>
              <a:t> </a:t>
            </a:r>
            <a:r>
              <a:rPr b="1">
                <a:solidFill>
                  <a:srgbClr val="673AB7"/>
                </a:solidFill>
              </a:rPr>
              <a:t>sort</a:t>
            </a:r>
            <a:r>
              <a:t>(</a:t>
            </a:r>
            <a:r>
              <a:rPr>
                <a:solidFill>
                  <a:srgbClr val="03A9F4"/>
                </a:solidFill>
              </a:rPr>
              <a:t>A</a:t>
            </a:r>
            <a:r>
              <a:t>) {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49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</a:t>
            </a:r>
            <a:r>
              <a:rPr>
                <a:solidFill>
                  <a:srgbClr val="9C27B0"/>
                </a:solidFill>
              </a:rPr>
              <a:t>if</a:t>
            </a:r>
            <a:r>
              <a:t> </a:t>
            </a:r>
            <a:r>
              <a:rPr>
                <a:solidFill>
                  <a:srgbClr val="4CA7EF"/>
                </a:solidFill>
              </a:rPr>
              <a:t>A</a:t>
            </a:r>
            <a:r>
              <a:t>.</a:t>
            </a:r>
            <a:r>
              <a:rPr>
                <a:solidFill>
                  <a:srgbClr val="3F51B5"/>
                </a:solidFill>
              </a:rPr>
              <a:t>length</a:t>
            </a:r>
            <a:r>
              <a:t> &gt; 1 {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49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  </a:t>
            </a:r>
            <a:r>
              <a:rPr>
                <a:solidFill>
                  <a:srgbClr val="03A9F4"/>
                </a:solidFill>
              </a:rPr>
              <a:t>n1</a:t>
            </a:r>
            <a:r>
              <a:t> = </a:t>
            </a:r>
            <a:r>
              <a:rPr>
                <a:solidFill>
                  <a:srgbClr val="4CA7EF"/>
                </a:solidFill>
              </a:rPr>
              <a:t>A</a:t>
            </a:r>
            <a:r>
              <a:t>.</a:t>
            </a:r>
            <a:r>
              <a:rPr>
                <a:solidFill>
                  <a:srgbClr val="3F51B5"/>
                </a:solidFill>
              </a:rPr>
              <a:t>length</a:t>
            </a:r>
            <a:r>
              <a:t>/2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49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  </a:t>
            </a:r>
            <a:r>
              <a:rPr>
                <a:solidFill>
                  <a:srgbClr val="03A9F4"/>
                </a:solidFill>
              </a:rPr>
              <a:t>n2</a:t>
            </a:r>
            <a:r>
              <a:t> = </a:t>
            </a:r>
            <a:r>
              <a:rPr>
                <a:solidFill>
                  <a:srgbClr val="4CA7EF"/>
                </a:solidFill>
              </a:rPr>
              <a:t>A</a:t>
            </a:r>
            <a:r>
              <a:t>.</a:t>
            </a:r>
            <a:r>
              <a:rPr>
                <a:solidFill>
                  <a:srgbClr val="3F51B5"/>
                </a:solidFill>
              </a:rPr>
              <a:t>length</a:t>
            </a:r>
            <a:r>
              <a:t>-</a:t>
            </a:r>
            <a:r>
              <a:rPr>
                <a:solidFill>
                  <a:srgbClr val="4CA7EF"/>
                </a:solidFill>
              </a:rPr>
              <a:t>n1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49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  </a:t>
            </a:r>
            <a:r>
              <a:rPr>
                <a:solidFill>
                  <a:srgbClr val="3F51B5"/>
                </a:solidFill>
              </a:rPr>
              <a:t>let</a:t>
            </a:r>
            <a:r>
              <a:t> </a:t>
            </a:r>
            <a:r>
              <a:rPr>
                <a:solidFill>
                  <a:srgbClr val="03A9F4"/>
                </a:solidFill>
              </a:rPr>
              <a:t>L</a:t>
            </a:r>
            <a:r>
              <a:t>[0</a:t>
            </a:r>
            <a:r>
              <a:rPr>
                <a:solidFill>
                  <a:srgbClr val="3F51B5"/>
                </a:solidFill>
              </a:rPr>
              <a:t>..</a:t>
            </a:r>
            <a:r>
              <a:t>n1] </a:t>
            </a:r>
            <a:r>
              <a:rPr>
                <a:solidFill>
                  <a:srgbClr val="3F51B5"/>
                </a:solidFill>
              </a:rPr>
              <a:t>and</a:t>
            </a:r>
            <a:r>
              <a:t> </a:t>
            </a:r>
            <a:r>
              <a:rPr>
                <a:solidFill>
                  <a:srgbClr val="03A9F4"/>
                </a:solidFill>
              </a:rPr>
              <a:t>R</a:t>
            </a:r>
            <a:r>
              <a:t>[0</a:t>
            </a:r>
            <a:r>
              <a:rPr>
                <a:solidFill>
                  <a:srgbClr val="3F51B5"/>
                </a:solidFill>
              </a:rPr>
              <a:t>..</a:t>
            </a:r>
            <a:r>
              <a:t>n2]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49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</a:p>
          <a:p>
            <a:pPr lvl="1">
              <a:lnSpc>
                <a:spcPct val="40000"/>
              </a:lnSpc>
              <a:spcBef>
                <a:spcPts val="3000"/>
              </a:spcBef>
              <a:defRPr sz="49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  </a:t>
            </a:r>
            <a:r>
              <a:rPr>
                <a:solidFill>
                  <a:srgbClr val="9C27B0"/>
                </a:solidFill>
              </a:rPr>
              <a:t>for</a:t>
            </a:r>
            <a:r>
              <a:t> </a:t>
            </a:r>
            <a:r>
              <a:rPr>
                <a:solidFill>
                  <a:srgbClr val="03A9F4"/>
                </a:solidFill>
              </a:rPr>
              <a:t>i</a:t>
            </a:r>
            <a:r>
              <a:t>=0 </a:t>
            </a:r>
            <a:r>
              <a:rPr>
                <a:solidFill>
                  <a:srgbClr val="3F51B5"/>
                </a:solidFill>
              </a:rPr>
              <a:t>to</a:t>
            </a:r>
            <a:r>
              <a:t> </a:t>
            </a:r>
            <a:r>
              <a:rPr>
                <a:solidFill>
                  <a:srgbClr val="03A9F4"/>
                </a:solidFill>
              </a:rPr>
              <a:t>n1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49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    </a:t>
            </a:r>
            <a:r>
              <a:rPr>
                <a:solidFill>
                  <a:srgbClr val="03A9F4"/>
                </a:solidFill>
              </a:rPr>
              <a:t>L</a:t>
            </a:r>
            <a:r>
              <a:t>[</a:t>
            </a:r>
            <a:r>
              <a:rPr>
                <a:solidFill>
                  <a:srgbClr val="03A9F4"/>
                </a:solidFill>
              </a:rPr>
              <a:t>i</a:t>
            </a:r>
            <a:r>
              <a:t>] = </a:t>
            </a:r>
            <a:r>
              <a:rPr>
                <a:solidFill>
                  <a:srgbClr val="03A9F4"/>
                </a:solidFill>
              </a:rPr>
              <a:t>A</a:t>
            </a:r>
            <a:r>
              <a:t>[</a:t>
            </a:r>
            <a:r>
              <a:rPr>
                <a:solidFill>
                  <a:srgbClr val="03A9F4"/>
                </a:solidFill>
              </a:rPr>
              <a:t>i</a:t>
            </a:r>
            <a:r>
              <a:t>]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49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  </a:t>
            </a:r>
            <a:r>
              <a:rPr>
                <a:solidFill>
                  <a:srgbClr val="9C27B0"/>
                </a:solidFill>
              </a:rPr>
              <a:t>for</a:t>
            </a:r>
            <a:r>
              <a:t> </a:t>
            </a:r>
            <a:r>
              <a:rPr>
                <a:solidFill>
                  <a:srgbClr val="03A9F4"/>
                </a:solidFill>
              </a:rPr>
              <a:t>j</a:t>
            </a:r>
            <a:r>
              <a:t>=0 </a:t>
            </a:r>
            <a:r>
              <a:rPr>
                <a:solidFill>
                  <a:srgbClr val="3F51B5"/>
                </a:solidFill>
              </a:rPr>
              <a:t>to</a:t>
            </a:r>
            <a:r>
              <a:t> </a:t>
            </a:r>
            <a:r>
              <a:rPr>
                <a:solidFill>
                  <a:srgbClr val="03A9F4"/>
                </a:solidFill>
              </a:rPr>
              <a:t>n2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49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    </a:t>
            </a:r>
            <a:r>
              <a:rPr>
                <a:solidFill>
                  <a:srgbClr val="03A9F4"/>
                </a:solidFill>
              </a:rPr>
              <a:t>R</a:t>
            </a:r>
            <a:r>
              <a:t>[</a:t>
            </a:r>
            <a:r>
              <a:rPr>
                <a:solidFill>
                  <a:srgbClr val="03A9F4"/>
                </a:solidFill>
              </a:rPr>
              <a:t>j</a:t>
            </a:r>
            <a:r>
              <a:t>] = </a:t>
            </a:r>
            <a:r>
              <a:rPr>
                <a:solidFill>
                  <a:srgbClr val="03A9F4"/>
                </a:solidFill>
              </a:rPr>
              <a:t>A</a:t>
            </a:r>
            <a:r>
              <a:t>[</a:t>
            </a:r>
            <a:r>
              <a:rPr>
                <a:solidFill>
                  <a:srgbClr val="03A9F4"/>
                </a:solidFill>
              </a:rPr>
              <a:t>n1</a:t>
            </a:r>
            <a:r>
              <a:t>+</a:t>
            </a:r>
            <a:r>
              <a:rPr>
                <a:solidFill>
                  <a:srgbClr val="03A9F4"/>
                </a:solidFill>
              </a:rPr>
              <a:t>j</a:t>
            </a:r>
            <a:r>
              <a:t>]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49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</a:p>
          <a:p>
            <a:pPr lvl="1">
              <a:lnSpc>
                <a:spcPct val="40000"/>
              </a:lnSpc>
              <a:spcBef>
                <a:spcPts val="3000"/>
              </a:spcBef>
              <a:defRPr sz="49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  </a:t>
            </a:r>
            <a:r>
              <a:rPr>
                <a:solidFill>
                  <a:srgbClr val="03A9F4"/>
                </a:solidFill>
              </a:rPr>
              <a:t>A</a:t>
            </a:r>
            <a:r>
              <a:t> = </a:t>
            </a:r>
            <a:r>
              <a:rPr b="1">
                <a:solidFill>
                  <a:srgbClr val="673AB7"/>
                </a:solidFill>
              </a:rPr>
              <a:t>merge</a:t>
            </a:r>
            <a:r>
              <a:t>(</a:t>
            </a:r>
            <a:r>
              <a:rPr b="1">
                <a:solidFill>
                  <a:srgbClr val="673AB7"/>
                </a:solidFill>
              </a:rPr>
              <a:t>sort</a:t>
            </a:r>
            <a:r>
              <a:t>(</a:t>
            </a:r>
            <a:r>
              <a:rPr>
                <a:solidFill>
                  <a:srgbClr val="03A9F4"/>
                </a:solidFill>
              </a:rPr>
              <a:t>R</a:t>
            </a:r>
            <a:r>
              <a:t>), </a:t>
            </a:r>
            <a:r>
              <a:rPr b="1">
                <a:solidFill>
                  <a:srgbClr val="673AB7"/>
                </a:solidFill>
              </a:rPr>
              <a:t>sort</a:t>
            </a:r>
            <a:r>
              <a:t>(</a:t>
            </a:r>
            <a:r>
              <a:rPr>
                <a:solidFill>
                  <a:srgbClr val="03A9F4"/>
                </a:solidFill>
              </a:rPr>
              <a:t>L</a:t>
            </a:r>
            <a:r>
              <a:t>))</a:t>
            </a:r>
            <a:br/>
            <a:r>
              <a:t>  }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49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</a:p>
          <a:p>
            <a:pPr lvl="1">
              <a:lnSpc>
                <a:spcPct val="40000"/>
              </a:lnSpc>
              <a:spcBef>
                <a:spcPts val="3000"/>
              </a:spcBef>
              <a:defRPr sz="49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</a:t>
            </a:r>
            <a:r>
              <a:rPr b="1">
                <a:solidFill>
                  <a:srgbClr val="9C27B0"/>
                </a:solidFill>
              </a:rPr>
              <a:t>return</a:t>
            </a:r>
            <a:r>
              <a:t> </a:t>
            </a:r>
            <a:r>
              <a:rPr>
                <a:solidFill>
                  <a:srgbClr val="4CA7EF"/>
                </a:solidFill>
              </a:rPr>
              <a:t>A</a:t>
            </a:r>
            <a:br/>
            <a:r>
              <a:t>}</a:t>
            </a:r>
          </a:p>
        </p:txBody>
      </p:sp>
      <p:sp>
        <p:nvSpPr>
          <p:cNvPr id="694" name="Rectangle"/>
          <p:cNvSpPr/>
          <p:nvPr/>
        </p:nvSpPr>
        <p:spPr>
          <a:xfrm>
            <a:off x="3397154" y="2647072"/>
            <a:ext cx="9490926" cy="2298170"/>
          </a:xfrm>
          <a:prstGeom prst="rect">
            <a:avLst/>
          </a:prstGeom>
          <a:ln w="101600">
            <a:solidFill>
              <a:srgbClr val="0D0D0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95" name="Rectangle"/>
          <p:cNvSpPr/>
          <p:nvPr/>
        </p:nvSpPr>
        <p:spPr>
          <a:xfrm>
            <a:off x="3364884" y="9492410"/>
            <a:ext cx="10298287" cy="834587"/>
          </a:xfrm>
          <a:prstGeom prst="rect">
            <a:avLst/>
          </a:prstGeom>
          <a:ln w="101600">
            <a:solidFill>
              <a:srgbClr val="0D0D0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96" name="Rectangle"/>
          <p:cNvSpPr/>
          <p:nvPr/>
        </p:nvSpPr>
        <p:spPr>
          <a:xfrm>
            <a:off x="2709925" y="11448210"/>
            <a:ext cx="3201883" cy="834587"/>
          </a:xfrm>
          <a:prstGeom prst="rect">
            <a:avLst/>
          </a:prstGeom>
          <a:ln w="101600">
            <a:solidFill>
              <a:srgbClr val="0D0D0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97" name="Rectangle"/>
          <p:cNvSpPr/>
          <p:nvPr/>
        </p:nvSpPr>
        <p:spPr>
          <a:xfrm>
            <a:off x="3397154" y="5664457"/>
            <a:ext cx="6186555" cy="3223632"/>
          </a:xfrm>
          <a:prstGeom prst="rect">
            <a:avLst/>
          </a:prstGeom>
          <a:ln w="101600">
            <a:solidFill>
              <a:srgbClr val="0D0D0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98" name="m = A.length/2…"/>
          <p:cNvSpPr txBox="1"/>
          <p:nvPr/>
        </p:nvSpPr>
        <p:spPr>
          <a:xfrm>
            <a:off x="10119345" y="5975792"/>
            <a:ext cx="5359487" cy="2600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lnSpc>
                <a:spcPct val="40000"/>
              </a:lnSpc>
              <a:spcBef>
                <a:spcPts val="3000"/>
              </a:spcBef>
              <a:defRPr sz="49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rPr>
                <a:solidFill>
                  <a:srgbClr val="03A9F4"/>
                </a:solidFill>
              </a:rPr>
              <a:t>m</a:t>
            </a:r>
            <a:r>
              <a:t> = </a:t>
            </a:r>
            <a:r>
              <a:rPr>
                <a:solidFill>
                  <a:srgbClr val="03A9F4"/>
                </a:solidFill>
              </a:rPr>
              <a:t>A</a:t>
            </a:r>
            <a:r>
              <a:t>.</a:t>
            </a:r>
            <a:r>
              <a:rPr>
                <a:solidFill>
                  <a:srgbClr val="3F51B5"/>
                </a:solidFill>
              </a:rPr>
              <a:t>length</a:t>
            </a:r>
            <a:r>
              <a:t>/2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49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rPr>
                <a:solidFill>
                  <a:srgbClr val="03A9F4"/>
                </a:solidFill>
              </a:rPr>
              <a:t>L</a:t>
            </a:r>
            <a:r>
              <a:t> = </a:t>
            </a:r>
            <a:r>
              <a:rPr>
                <a:solidFill>
                  <a:srgbClr val="03A9F4"/>
                </a:solidFill>
              </a:rPr>
              <a:t>A</a:t>
            </a:r>
            <a:r>
              <a:t>[:</a:t>
            </a:r>
            <a:r>
              <a:rPr>
                <a:solidFill>
                  <a:srgbClr val="03A9F4"/>
                </a:solidFill>
              </a:rPr>
              <a:t>m</a:t>
            </a:r>
            <a:r>
              <a:t>]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49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rPr>
                <a:solidFill>
                  <a:srgbClr val="03A9F4"/>
                </a:solidFill>
              </a:rPr>
              <a:t>R</a:t>
            </a:r>
            <a:r>
              <a:t> = </a:t>
            </a:r>
            <a:r>
              <a:rPr>
                <a:solidFill>
                  <a:srgbClr val="03A9F4"/>
                </a:solidFill>
              </a:rPr>
              <a:t>A</a:t>
            </a:r>
            <a:r>
              <a:t>[</a:t>
            </a:r>
            <a:r>
              <a:rPr>
                <a:solidFill>
                  <a:srgbClr val="03A9F4"/>
                </a:solidFill>
              </a:rPr>
              <a:t>m</a:t>
            </a:r>
            <a:r>
              <a:t>:]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0" presetID="1" grpId="2" fill="hold">
                                  <p:stCondLst>
                                    <p:cond delay="30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25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25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Class="entr" nodeType="afterEffect" presetSubtype="0" presetID="1" grpId="5" fill="hold">
                                  <p:stCondLst>
                                    <p:cond delay="30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125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125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94" grpId="3"/>
      <p:bldP build="whole" bldLvl="1" animBg="1" rev="0" advAuto="0" spid="696" grpId="7"/>
      <p:bldP build="whole" bldLvl="1" animBg="1" rev="0" advAuto="0" spid="697" grpId="4"/>
      <p:bldP build="whole" bldLvl="1" animBg="1" rev="0" advAuto="0" spid="693" grpId="2"/>
      <p:bldP build="whole" bldLvl="1" animBg="1" rev="0" advAuto="0" spid="695" grpId="6"/>
      <p:bldP build="whole" bldLvl="1" animBg="1" rev="0" advAuto="0" spid="698" grpId="5"/>
      <p:bldP build="whole" bldLvl="1" animBg="1" rev="0" advAuto="0" spid="69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IMPROVEMENTS"/>
          <p:cNvSpPr txBox="1"/>
          <p:nvPr>
            <p:ph type="title"/>
          </p:nvPr>
        </p:nvSpPr>
        <p:spPr>
          <a:xfrm>
            <a:off x="5428561" y="1270000"/>
            <a:ext cx="13526878" cy="1840721"/>
          </a:xfrm>
          <a:prstGeom prst="rect">
            <a:avLst/>
          </a:prstGeom>
        </p:spPr>
        <p:txBody>
          <a:bodyPr/>
          <a:lstStyle>
            <a:lvl1pPr algn="ctr">
              <a:defRPr sz="9000"/>
            </a:lvl1pPr>
          </a:lstStyle>
          <a:p>
            <a:pPr/>
            <a:r>
              <a:t>IMPROVEMENTS</a:t>
            </a:r>
          </a:p>
        </p:txBody>
      </p:sp>
      <p:grpSp>
        <p:nvGrpSpPr>
          <p:cNvPr id="703" name="Group"/>
          <p:cNvGrpSpPr/>
          <p:nvPr/>
        </p:nvGrpSpPr>
        <p:grpSpPr>
          <a:xfrm>
            <a:off x="1270000" y="3844698"/>
            <a:ext cx="2260045" cy="1494835"/>
            <a:chOff x="0" y="219666"/>
            <a:chExt cx="2260044" cy="1494833"/>
          </a:xfrm>
        </p:grpSpPr>
        <p:sp>
          <p:nvSpPr>
            <p:cNvPr id="701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702" name="Merge sort uses temporary memory (L, R slices) (problem for big data sets)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Merge sort uses </a:t>
              </a:r>
              <a:r>
                <a:rPr b="1"/>
                <a:t>temporary memory</a:t>
              </a:r>
              <a:r>
                <a:t> (L, R slices) (problem for big data sets)</a:t>
              </a:r>
            </a:p>
          </p:txBody>
        </p:sp>
      </p:grpSp>
      <p:grpSp>
        <p:nvGrpSpPr>
          <p:cNvPr id="706" name="Group"/>
          <p:cNvGrpSpPr/>
          <p:nvPr/>
        </p:nvGrpSpPr>
        <p:grpSpPr>
          <a:xfrm>
            <a:off x="1270000" y="4787431"/>
            <a:ext cx="2260045" cy="1494834"/>
            <a:chOff x="0" y="219666"/>
            <a:chExt cx="2260044" cy="1494833"/>
          </a:xfrm>
        </p:grpSpPr>
        <p:sp>
          <p:nvSpPr>
            <p:cNvPr id="704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705" name="Merge sort works nicely on big data sets &amp; is stable &amp; predictabl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Merge sort works nicely on </a:t>
              </a:r>
              <a:r>
                <a:rPr b="1"/>
                <a:t>big data sets</a:t>
              </a:r>
              <a:r>
                <a:t> &amp; is </a:t>
              </a:r>
              <a:r>
                <a:rPr b="1"/>
                <a:t>stable</a:t>
              </a:r>
              <a:r>
                <a:t> &amp; </a:t>
              </a:r>
              <a:r>
                <a:rPr b="1"/>
                <a:t>predictable</a:t>
              </a:r>
            </a:p>
          </p:txBody>
        </p:sp>
      </p:grpSp>
      <p:grpSp>
        <p:nvGrpSpPr>
          <p:cNvPr id="709" name="Group"/>
          <p:cNvGrpSpPr/>
          <p:nvPr/>
        </p:nvGrpSpPr>
        <p:grpSpPr>
          <a:xfrm>
            <a:off x="1270000" y="5730164"/>
            <a:ext cx="2260045" cy="1494834"/>
            <a:chOff x="0" y="219666"/>
            <a:chExt cx="2260044" cy="1494833"/>
          </a:xfrm>
        </p:grpSpPr>
        <p:sp>
          <p:nvSpPr>
            <p:cNvPr id="707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708" name="Insertion sort is faster for small data sets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Insertion sort is </a:t>
              </a:r>
              <a:r>
                <a:rPr b="1"/>
                <a:t>faster</a:t>
              </a:r>
              <a:r>
                <a:t> for </a:t>
              </a:r>
              <a:r>
                <a:rPr b="1"/>
                <a:t>small data sets</a:t>
              </a:r>
            </a:p>
          </p:txBody>
        </p:sp>
      </p:grpSp>
      <p:grpSp>
        <p:nvGrpSpPr>
          <p:cNvPr id="712" name="Group"/>
          <p:cNvGrpSpPr/>
          <p:nvPr/>
        </p:nvGrpSpPr>
        <p:grpSpPr>
          <a:xfrm>
            <a:off x="1270000" y="6672896"/>
            <a:ext cx="2260045" cy="1494835"/>
            <a:chOff x="0" y="219666"/>
            <a:chExt cx="2260044" cy="1494833"/>
          </a:xfrm>
        </p:grpSpPr>
        <p:sp>
          <p:nvSpPr>
            <p:cNvPr id="710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711" name="Insertion sort does not use temporary memory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Insertion sort </a:t>
              </a:r>
              <a:r>
                <a:rPr b="1"/>
                <a:t>does not use temporary memory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06" grpId="2"/>
      <p:bldP build="whole" bldLvl="1" animBg="1" rev="0" advAuto="0" spid="709" grpId="3"/>
      <p:bldP build="whole" bldLvl="1" animBg="1" rev="0" advAuto="0" spid="703" grpId="1"/>
      <p:bldP build="whole" bldLvl="1" animBg="1" rev="0" advAuto="0" spid="712" grpId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Insertion merge sort"/>
          <p:cNvSpPr txBox="1"/>
          <p:nvPr>
            <p:ph type="title"/>
          </p:nvPr>
        </p:nvSpPr>
        <p:spPr>
          <a:xfrm>
            <a:off x="5428561" y="1270000"/>
            <a:ext cx="13526878" cy="1840721"/>
          </a:xfrm>
          <a:prstGeom prst="rect">
            <a:avLst/>
          </a:prstGeom>
        </p:spPr>
        <p:txBody>
          <a:bodyPr/>
          <a:lstStyle>
            <a:lvl1pPr algn="ctr">
              <a:defRPr sz="9000"/>
            </a:lvl1pPr>
          </a:lstStyle>
          <a:p>
            <a:pPr/>
            <a:r>
              <a:t>Insertion merge sort</a:t>
            </a:r>
          </a:p>
        </p:txBody>
      </p:sp>
      <p:grpSp>
        <p:nvGrpSpPr>
          <p:cNvPr id="717" name="Group"/>
          <p:cNvGrpSpPr/>
          <p:nvPr/>
        </p:nvGrpSpPr>
        <p:grpSpPr>
          <a:xfrm>
            <a:off x="1270000" y="3886817"/>
            <a:ext cx="2260045" cy="1494834"/>
            <a:chOff x="0" y="219666"/>
            <a:chExt cx="2260044" cy="1494833"/>
          </a:xfrm>
        </p:grpSpPr>
        <p:sp>
          <p:nvSpPr>
            <p:cNvPr id="715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716" name="Use merge sort mostly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Use </a:t>
              </a:r>
              <a:r>
                <a:rPr b="1"/>
                <a:t>merge sort</a:t>
              </a:r>
              <a:r>
                <a:t> mostly</a:t>
              </a:r>
            </a:p>
          </p:txBody>
        </p:sp>
      </p:grpSp>
      <p:grpSp>
        <p:nvGrpSpPr>
          <p:cNvPr id="720" name="Group"/>
          <p:cNvGrpSpPr/>
          <p:nvPr/>
        </p:nvGrpSpPr>
        <p:grpSpPr>
          <a:xfrm>
            <a:off x="1270000" y="4822626"/>
            <a:ext cx="2260045" cy="1494834"/>
            <a:chOff x="0" y="219666"/>
            <a:chExt cx="2260044" cy="1494833"/>
          </a:xfrm>
        </p:grpSpPr>
        <p:sp>
          <p:nvSpPr>
            <p:cNvPr id="718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719" name="Check data length before splitting the array/slic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Check data length</a:t>
              </a:r>
              <a:r>
                <a:t> before splitting the array/slice</a:t>
              </a:r>
            </a:p>
          </p:txBody>
        </p:sp>
      </p:grpSp>
      <p:grpSp>
        <p:nvGrpSpPr>
          <p:cNvPr id="723" name="Group"/>
          <p:cNvGrpSpPr/>
          <p:nvPr/>
        </p:nvGrpSpPr>
        <p:grpSpPr>
          <a:xfrm>
            <a:off x="1270000" y="5758434"/>
            <a:ext cx="2260045" cy="1494835"/>
            <a:chOff x="0" y="219666"/>
            <a:chExt cx="2260044" cy="1494833"/>
          </a:xfrm>
        </p:grpSpPr>
        <p:sp>
          <p:nvSpPr>
            <p:cNvPr id="721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722" name="Use insertion sort if the data length is small enough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Use </a:t>
              </a:r>
              <a:r>
                <a:rPr b="1"/>
                <a:t>insertion sort</a:t>
              </a:r>
              <a:r>
                <a:t> if the data length is </a:t>
              </a:r>
              <a:r>
                <a:rPr b="1"/>
                <a:t>small</a:t>
              </a:r>
              <a:r>
                <a:t> enough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20" grpId="2"/>
      <p:bldP build="whole" bldLvl="1" animBg="1" rev="0" advAuto="0" spid="723" grpId="3"/>
      <p:bldP build="whole" bldLvl="1" animBg="1" rev="0" advAuto="0" spid="717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