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6"/>
  </p:notesMasterIdLst>
  <p:sldIdLst>
    <p:sldId id="256" r:id="rId2"/>
    <p:sldId id="258" r:id="rId3"/>
    <p:sldId id="295" r:id="rId4"/>
    <p:sldId id="299" r:id="rId5"/>
    <p:sldId id="296" r:id="rId6"/>
    <p:sldId id="300" r:id="rId7"/>
    <p:sldId id="301" r:id="rId8"/>
    <p:sldId id="297" r:id="rId9"/>
    <p:sldId id="302" r:id="rId10"/>
    <p:sldId id="298" r:id="rId11"/>
    <p:sldId id="303" r:id="rId12"/>
    <p:sldId id="304" r:id="rId13"/>
    <p:sldId id="257" r:id="rId14"/>
    <p:sldId id="259" r:id="rId15"/>
  </p:sldIdLst>
  <p:sldSz cx="9144000" cy="5143500" type="screen16x9"/>
  <p:notesSz cx="6858000" cy="9144000"/>
  <p:embeddedFontLst>
    <p:embeddedFont>
      <p:font typeface="Abel" charset="0"/>
      <p:regular r:id="rId17"/>
    </p:embeddedFont>
    <p:embeddedFont>
      <p:font typeface="Arvo" charset="0"/>
      <p:regular r:id="rId18"/>
      <p:bold r:id="rId19"/>
      <p:italic r:id="rId20"/>
      <p:boldItalic r:id="rId21"/>
    </p:embeddedFont>
    <p:embeddedFont>
      <p:font typeface="SimSun" pitchFamily="2" charset="-122"/>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6157FA1-A7B1-4D0E-91EA-3E5F48E5CD68}">
  <a:tblStyle styleId="{06157FA1-A7B1-4D0E-91EA-3E5F48E5CD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2" d="100"/>
          <a:sy n="62" d="100"/>
        </p:scale>
        <p:origin x="-1512" y="-59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8084851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478c782f63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478c782f63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63e3404f9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63e3404f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63e3404f9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63e3404f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6327213437_0_9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6327213437_0_9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478c782f63_0_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478c782f63_0_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478c782f63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478c782f63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478c782f63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478c782f63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6327213437_0_9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6327213437_0_9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478c782f63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478c782f63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6327213437_0_9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6327213437_0_9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63e3404f9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63e3404f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478c782f63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478c782f63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g478c782f63_0_1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8" name="Google Shape;938;g478c782f63_0_1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p:nvPr/>
        </p:nvSpPr>
        <p:spPr>
          <a:xfrm>
            <a:off x="9925" y="0"/>
            <a:ext cx="9144000" cy="5153100"/>
          </a:xfrm>
          <a:prstGeom prst="frame">
            <a:avLst>
              <a:gd name="adj1" fmla="val 724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2353" y="535425"/>
            <a:ext cx="5153100" cy="2052600"/>
          </a:xfrm>
          <a:prstGeom prst="rect">
            <a:avLst/>
          </a:prstGeom>
        </p:spPr>
        <p:txBody>
          <a:bodyPr spcFirstLastPara="1" wrap="square" lIns="91425" tIns="91425" rIns="91425" bIns="91425" anchor="b"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11" name="Google Shape;11;p2"/>
          <p:cNvSpPr txBox="1">
            <a:spLocks noGrp="1"/>
          </p:cNvSpPr>
          <p:nvPr>
            <p:ph type="subTitle" idx="1"/>
          </p:nvPr>
        </p:nvSpPr>
        <p:spPr>
          <a:xfrm>
            <a:off x="712350" y="2548775"/>
            <a:ext cx="51531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13"/>
          <p:cNvSpPr txBox="1">
            <a:spLocks noGrp="1"/>
          </p:cNvSpPr>
          <p:nvPr>
            <p:ph type="title" hasCustomPrompt="1"/>
          </p:nvPr>
        </p:nvSpPr>
        <p:spPr>
          <a:xfrm>
            <a:off x="3245550" y="1299975"/>
            <a:ext cx="1960800" cy="470400"/>
          </a:xfrm>
          <a:prstGeom prst="rect">
            <a:avLst/>
          </a:prstGeom>
        </p:spPr>
        <p:txBody>
          <a:bodyPr spcFirstLastPara="1" wrap="square" lIns="91425" tIns="0" rIns="91425" bIns="0" anchor="ctr" anchorCtr="0">
            <a:noAutofit/>
          </a:bodyPr>
          <a:lstStyle>
            <a:lvl1pPr lvl="0" algn="r" rtl="0">
              <a:spcBef>
                <a:spcPts val="0"/>
              </a:spcBef>
              <a:spcAft>
                <a:spcPts val="0"/>
              </a:spcAft>
              <a:buClr>
                <a:srgbClr val="F27775"/>
              </a:buClr>
              <a:buSzPts val="4000"/>
              <a:buNone/>
              <a:defRPr sz="4000">
                <a:solidFill>
                  <a:srgbClr val="F27775"/>
                </a:solidFill>
              </a:defRPr>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44" name="Google Shape;44;p13"/>
          <p:cNvSpPr txBox="1">
            <a:spLocks noGrp="1"/>
          </p:cNvSpPr>
          <p:nvPr>
            <p:ph type="subTitle" idx="1"/>
          </p:nvPr>
        </p:nvSpPr>
        <p:spPr>
          <a:xfrm>
            <a:off x="5206350" y="1264125"/>
            <a:ext cx="3225300" cy="330000"/>
          </a:xfrm>
          <a:prstGeom prst="rect">
            <a:avLst/>
          </a:prstGeom>
          <a:noFill/>
        </p:spPr>
        <p:txBody>
          <a:bodyPr spcFirstLastPara="1" wrap="square" lIns="91425" tIns="0" rIns="91425" bIns="0" anchor="ctr" anchorCtr="0">
            <a:noAutofit/>
          </a:bodyPr>
          <a:lstStyle>
            <a:lvl1pPr lvl="0">
              <a:lnSpc>
                <a:spcPct val="114000"/>
              </a:lnSpc>
              <a:spcBef>
                <a:spcPts val="0"/>
              </a:spcBef>
              <a:spcAft>
                <a:spcPts val="0"/>
              </a:spcAft>
              <a:buNone/>
              <a:defRPr sz="1700"/>
            </a:lvl1pPr>
            <a:lvl2pPr lvl="1">
              <a:lnSpc>
                <a:spcPct val="114000"/>
              </a:lnSpc>
              <a:spcBef>
                <a:spcPts val="0"/>
              </a:spcBef>
              <a:spcAft>
                <a:spcPts val="0"/>
              </a:spcAft>
              <a:buNone/>
              <a:defRPr sz="1700"/>
            </a:lvl2pPr>
            <a:lvl3pPr lvl="2">
              <a:lnSpc>
                <a:spcPct val="114000"/>
              </a:lnSpc>
              <a:spcBef>
                <a:spcPts val="0"/>
              </a:spcBef>
              <a:spcAft>
                <a:spcPts val="0"/>
              </a:spcAft>
              <a:buNone/>
              <a:defRPr sz="1700"/>
            </a:lvl3pPr>
            <a:lvl4pPr lvl="3">
              <a:lnSpc>
                <a:spcPct val="114000"/>
              </a:lnSpc>
              <a:spcBef>
                <a:spcPts val="0"/>
              </a:spcBef>
              <a:spcAft>
                <a:spcPts val="0"/>
              </a:spcAft>
              <a:buNone/>
              <a:defRPr sz="1700"/>
            </a:lvl4pPr>
            <a:lvl5pPr lvl="4">
              <a:lnSpc>
                <a:spcPct val="114000"/>
              </a:lnSpc>
              <a:spcBef>
                <a:spcPts val="0"/>
              </a:spcBef>
              <a:spcAft>
                <a:spcPts val="0"/>
              </a:spcAft>
              <a:buNone/>
              <a:defRPr sz="1700"/>
            </a:lvl5pPr>
            <a:lvl6pPr lvl="5">
              <a:lnSpc>
                <a:spcPct val="114000"/>
              </a:lnSpc>
              <a:spcBef>
                <a:spcPts val="0"/>
              </a:spcBef>
              <a:spcAft>
                <a:spcPts val="0"/>
              </a:spcAft>
              <a:buNone/>
              <a:defRPr sz="1700"/>
            </a:lvl6pPr>
            <a:lvl7pPr lvl="6">
              <a:lnSpc>
                <a:spcPct val="114000"/>
              </a:lnSpc>
              <a:spcBef>
                <a:spcPts val="0"/>
              </a:spcBef>
              <a:spcAft>
                <a:spcPts val="0"/>
              </a:spcAft>
              <a:buNone/>
              <a:defRPr sz="1700"/>
            </a:lvl7pPr>
            <a:lvl8pPr lvl="7">
              <a:lnSpc>
                <a:spcPct val="114000"/>
              </a:lnSpc>
              <a:spcBef>
                <a:spcPts val="0"/>
              </a:spcBef>
              <a:spcAft>
                <a:spcPts val="0"/>
              </a:spcAft>
              <a:buNone/>
              <a:defRPr sz="1700"/>
            </a:lvl8pPr>
            <a:lvl9pPr lvl="8">
              <a:lnSpc>
                <a:spcPct val="114000"/>
              </a:lnSpc>
              <a:spcBef>
                <a:spcPts val="0"/>
              </a:spcBef>
              <a:spcAft>
                <a:spcPts val="0"/>
              </a:spcAft>
              <a:buNone/>
              <a:defRPr sz="1700"/>
            </a:lvl9pPr>
          </a:lstStyle>
          <a:p>
            <a:endParaRPr/>
          </a:p>
        </p:txBody>
      </p:sp>
      <p:sp>
        <p:nvSpPr>
          <p:cNvPr id="45" name="Google Shape;45;p13"/>
          <p:cNvSpPr txBox="1">
            <a:spLocks noGrp="1"/>
          </p:cNvSpPr>
          <p:nvPr>
            <p:ph type="title" idx="2" hasCustomPrompt="1"/>
          </p:nvPr>
        </p:nvSpPr>
        <p:spPr>
          <a:xfrm>
            <a:off x="3245550" y="2223700"/>
            <a:ext cx="1960800" cy="470400"/>
          </a:xfrm>
          <a:prstGeom prst="rect">
            <a:avLst/>
          </a:prstGeom>
        </p:spPr>
        <p:txBody>
          <a:bodyPr spcFirstLastPara="1" wrap="square" lIns="91425" tIns="0" rIns="91425" bIns="0" anchor="ctr" anchorCtr="0">
            <a:noAutofit/>
          </a:bodyPr>
          <a:lstStyle>
            <a:lvl1pPr lvl="0" algn="r" rtl="0">
              <a:spcBef>
                <a:spcPts val="0"/>
              </a:spcBef>
              <a:spcAft>
                <a:spcPts val="0"/>
              </a:spcAft>
              <a:buClr>
                <a:srgbClr val="F27775"/>
              </a:buClr>
              <a:buSzPts val="4000"/>
              <a:buNone/>
              <a:defRPr sz="4000">
                <a:solidFill>
                  <a:srgbClr val="F27775"/>
                </a:solidFill>
              </a:defRPr>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46" name="Google Shape;46;p13"/>
          <p:cNvSpPr txBox="1">
            <a:spLocks noGrp="1"/>
          </p:cNvSpPr>
          <p:nvPr>
            <p:ph type="subTitle" idx="3"/>
          </p:nvPr>
        </p:nvSpPr>
        <p:spPr>
          <a:xfrm>
            <a:off x="5206350" y="2188475"/>
            <a:ext cx="3225300" cy="330000"/>
          </a:xfrm>
          <a:prstGeom prst="rect">
            <a:avLst/>
          </a:prstGeom>
          <a:noFill/>
        </p:spPr>
        <p:txBody>
          <a:bodyPr spcFirstLastPara="1" wrap="square" lIns="91425" tIns="0" rIns="91425" bIns="0" anchor="ctr" anchorCtr="0">
            <a:noAutofit/>
          </a:bodyPr>
          <a:lstStyle>
            <a:lvl1pPr lvl="0" rtl="0">
              <a:lnSpc>
                <a:spcPct val="114000"/>
              </a:lnSpc>
              <a:spcBef>
                <a:spcPts val="0"/>
              </a:spcBef>
              <a:spcAft>
                <a:spcPts val="0"/>
              </a:spcAft>
              <a:buNone/>
              <a:defRPr sz="1700"/>
            </a:lvl1pPr>
            <a:lvl2pPr lvl="1" rtl="0">
              <a:lnSpc>
                <a:spcPct val="114000"/>
              </a:lnSpc>
              <a:spcBef>
                <a:spcPts val="0"/>
              </a:spcBef>
              <a:spcAft>
                <a:spcPts val="0"/>
              </a:spcAft>
              <a:buNone/>
              <a:defRPr sz="1700"/>
            </a:lvl2pPr>
            <a:lvl3pPr lvl="2" rtl="0">
              <a:lnSpc>
                <a:spcPct val="114000"/>
              </a:lnSpc>
              <a:spcBef>
                <a:spcPts val="0"/>
              </a:spcBef>
              <a:spcAft>
                <a:spcPts val="0"/>
              </a:spcAft>
              <a:buNone/>
              <a:defRPr sz="1700"/>
            </a:lvl3pPr>
            <a:lvl4pPr lvl="3" rtl="0">
              <a:lnSpc>
                <a:spcPct val="114000"/>
              </a:lnSpc>
              <a:spcBef>
                <a:spcPts val="0"/>
              </a:spcBef>
              <a:spcAft>
                <a:spcPts val="0"/>
              </a:spcAft>
              <a:buNone/>
              <a:defRPr sz="1700"/>
            </a:lvl4pPr>
            <a:lvl5pPr lvl="4" rtl="0">
              <a:lnSpc>
                <a:spcPct val="114000"/>
              </a:lnSpc>
              <a:spcBef>
                <a:spcPts val="0"/>
              </a:spcBef>
              <a:spcAft>
                <a:spcPts val="0"/>
              </a:spcAft>
              <a:buNone/>
              <a:defRPr sz="1700"/>
            </a:lvl5pPr>
            <a:lvl6pPr lvl="5" rtl="0">
              <a:lnSpc>
                <a:spcPct val="114000"/>
              </a:lnSpc>
              <a:spcBef>
                <a:spcPts val="0"/>
              </a:spcBef>
              <a:spcAft>
                <a:spcPts val="0"/>
              </a:spcAft>
              <a:buNone/>
              <a:defRPr sz="1700"/>
            </a:lvl6pPr>
            <a:lvl7pPr lvl="6" rtl="0">
              <a:lnSpc>
                <a:spcPct val="114000"/>
              </a:lnSpc>
              <a:spcBef>
                <a:spcPts val="0"/>
              </a:spcBef>
              <a:spcAft>
                <a:spcPts val="0"/>
              </a:spcAft>
              <a:buNone/>
              <a:defRPr sz="1700"/>
            </a:lvl7pPr>
            <a:lvl8pPr lvl="7" rtl="0">
              <a:lnSpc>
                <a:spcPct val="114000"/>
              </a:lnSpc>
              <a:spcBef>
                <a:spcPts val="0"/>
              </a:spcBef>
              <a:spcAft>
                <a:spcPts val="0"/>
              </a:spcAft>
              <a:buNone/>
              <a:defRPr sz="1700"/>
            </a:lvl8pPr>
            <a:lvl9pPr lvl="8" rtl="0">
              <a:lnSpc>
                <a:spcPct val="114000"/>
              </a:lnSpc>
              <a:spcBef>
                <a:spcPts val="0"/>
              </a:spcBef>
              <a:spcAft>
                <a:spcPts val="0"/>
              </a:spcAft>
              <a:buNone/>
              <a:defRPr sz="1700"/>
            </a:lvl9pPr>
          </a:lstStyle>
          <a:p>
            <a:endParaRPr/>
          </a:p>
        </p:txBody>
      </p:sp>
      <p:sp>
        <p:nvSpPr>
          <p:cNvPr id="47" name="Google Shape;47;p13"/>
          <p:cNvSpPr txBox="1">
            <a:spLocks noGrp="1"/>
          </p:cNvSpPr>
          <p:nvPr>
            <p:ph type="title" idx="4" hasCustomPrompt="1"/>
          </p:nvPr>
        </p:nvSpPr>
        <p:spPr>
          <a:xfrm>
            <a:off x="3245550" y="3147450"/>
            <a:ext cx="1960800" cy="470400"/>
          </a:xfrm>
          <a:prstGeom prst="rect">
            <a:avLst/>
          </a:prstGeom>
        </p:spPr>
        <p:txBody>
          <a:bodyPr spcFirstLastPara="1" wrap="square" lIns="91425" tIns="0" rIns="91425" bIns="0" anchor="ctr" anchorCtr="0">
            <a:noAutofit/>
          </a:bodyPr>
          <a:lstStyle>
            <a:lvl1pPr lvl="0" algn="r" rtl="0">
              <a:spcBef>
                <a:spcPts val="0"/>
              </a:spcBef>
              <a:spcAft>
                <a:spcPts val="0"/>
              </a:spcAft>
              <a:buClr>
                <a:srgbClr val="F27775"/>
              </a:buClr>
              <a:buSzPts val="4000"/>
              <a:buNone/>
              <a:defRPr sz="4000">
                <a:solidFill>
                  <a:srgbClr val="F27775"/>
                </a:solidFill>
              </a:defRPr>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48" name="Google Shape;48;p13"/>
          <p:cNvSpPr txBox="1">
            <a:spLocks noGrp="1"/>
          </p:cNvSpPr>
          <p:nvPr>
            <p:ph type="subTitle" idx="5"/>
          </p:nvPr>
        </p:nvSpPr>
        <p:spPr>
          <a:xfrm>
            <a:off x="5206350" y="3112825"/>
            <a:ext cx="3225300" cy="330000"/>
          </a:xfrm>
          <a:prstGeom prst="rect">
            <a:avLst/>
          </a:prstGeom>
          <a:noFill/>
        </p:spPr>
        <p:txBody>
          <a:bodyPr spcFirstLastPara="1" wrap="square" lIns="91425" tIns="0" rIns="91425" bIns="0" anchor="ctr" anchorCtr="0">
            <a:noAutofit/>
          </a:bodyPr>
          <a:lstStyle>
            <a:lvl1pPr lvl="0" rtl="0">
              <a:lnSpc>
                <a:spcPct val="114000"/>
              </a:lnSpc>
              <a:spcBef>
                <a:spcPts val="0"/>
              </a:spcBef>
              <a:spcAft>
                <a:spcPts val="0"/>
              </a:spcAft>
              <a:buNone/>
              <a:defRPr sz="1700"/>
            </a:lvl1pPr>
            <a:lvl2pPr lvl="1" rtl="0">
              <a:lnSpc>
                <a:spcPct val="114000"/>
              </a:lnSpc>
              <a:spcBef>
                <a:spcPts val="0"/>
              </a:spcBef>
              <a:spcAft>
                <a:spcPts val="0"/>
              </a:spcAft>
              <a:buNone/>
              <a:defRPr sz="1700"/>
            </a:lvl2pPr>
            <a:lvl3pPr lvl="2" rtl="0">
              <a:lnSpc>
                <a:spcPct val="114000"/>
              </a:lnSpc>
              <a:spcBef>
                <a:spcPts val="0"/>
              </a:spcBef>
              <a:spcAft>
                <a:spcPts val="0"/>
              </a:spcAft>
              <a:buNone/>
              <a:defRPr sz="1700"/>
            </a:lvl3pPr>
            <a:lvl4pPr lvl="3" rtl="0">
              <a:lnSpc>
                <a:spcPct val="114000"/>
              </a:lnSpc>
              <a:spcBef>
                <a:spcPts val="0"/>
              </a:spcBef>
              <a:spcAft>
                <a:spcPts val="0"/>
              </a:spcAft>
              <a:buNone/>
              <a:defRPr sz="1700"/>
            </a:lvl4pPr>
            <a:lvl5pPr lvl="4" rtl="0">
              <a:lnSpc>
                <a:spcPct val="114000"/>
              </a:lnSpc>
              <a:spcBef>
                <a:spcPts val="0"/>
              </a:spcBef>
              <a:spcAft>
                <a:spcPts val="0"/>
              </a:spcAft>
              <a:buNone/>
              <a:defRPr sz="1700"/>
            </a:lvl5pPr>
            <a:lvl6pPr lvl="5" rtl="0">
              <a:lnSpc>
                <a:spcPct val="114000"/>
              </a:lnSpc>
              <a:spcBef>
                <a:spcPts val="0"/>
              </a:spcBef>
              <a:spcAft>
                <a:spcPts val="0"/>
              </a:spcAft>
              <a:buNone/>
              <a:defRPr sz="1700"/>
            </a:lvl6pPr>
            <a:lvl7pPr lvl="6" rtl="0">
              <a:lnSpc>
                <a:spcPct val="114000"/>
              </a:lnSpc>
              <a:spcBef>
                <a:spcPts val="0"/>
              </a:spcBef>
              <a:spcAft>
                <a:spcPts val="0"/>
              </a:spcAft>
              <a:buNone/>
              <a:defRPr sz="1700"/>
            </a:lvl7pPr>
            <a:lvl8pPr lvl="7" rtl="0">
              <a:lnSpc>
                <a:spcPct val="114000"/>
              </a:lnSpc>
              <a:spcBef>
                <a:spcPts val="0"/>
              </a:spcBef>
              <a:spcAft>
                <a:spcPts val="0"/>
              </a:spcAft>
              <a:buNone/>
              <a:defRPr sz="1700"/>
            </a:lvl8pPr>
            <a:lvl9pPr lvl="8" rtl="0">
              <a:lnSpc>
                <a:spcPct val="114000"/>
              </a:lnSpc>
              <a:spcBef>
                <a:spcPts val="0"/>
              </a:spcBef>
              <a:spcAft>
                <a:spcPts val="0"/>
              </a:spcAft>
              <a:buNone/>
              <a:defRPr sz="1700"/>
            </a:lvl9pPr>
          </a:lstStyle>
          <a:p>
            <a:endParaRPr/>
          </a:p>
        </p:txBody>
      </p:sp>
      <p:sp>
        <p:nvSpPr>
          <p:cNvPr id="49" name="Google Shape;49;p13"/>
          <p:cNvSpPr txBox="1">
            <a:spLocks noGrp="1"/>
          </p:cNvSpPr>
          <p:nvPr>
            <p:ph type="title" idx="6" hasCustomPrompt="1"/>
          </p:nvPr>
        </p:nvSpPr>
        <p:spPr>
          <a:xfrm>
            <a:off x="3245550" y="4071200"/>
            <a:ext cx="1960800" cy="470400"/>
          </a:xfrm>
          <a:prstGeom prst="rect">
            <a:avLst/>
          </a:prstGeom>
        </p:spPr>
        <p:txBody>
          <a:bodyPr spcFirstLastPara="1" wrap="square" lIns="91425" tIns="0" rIns="91425" bIns="0" anchor="ctr" anchorCtr="0">
            <a:noAutofit/>
          </a:bodyPr>
          <a:lstStyle>
            <a:lvl1pPr lvl="0" algn="r" rtl="0">
              <a:spcBef>
                <a:spcPts val="0"/>
              </a:spcBef>
              <a:spcAft>
                <a:spcPts val="0"/>
              </a:spcAft>
              <a:buClr>
                <a:srgbClr val="F27775"/>
              </a:buClr>
              <a:buSzPts val="4000"/>
              <a:buNone/>
              <a:defRPr sz="4000">
                <a:solidFill>
                  <a:srgbClr val="F27775"/>
                </a:solidFill>
              </a:defRPr>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0" name="Google Shape;50;p13"/>
          <p:cNvSpPr txBox="1">
            <a:spLocks noGrp="1"/>
          </p:cNvSpPr>
          <p:nvPr>
            <p:ph type="subTitle" idx="7"/>
          </p:nvPr>
        </p:nvSpPr>
        <p:spPr>
          <a:xfrm>
            <a:off x="5206350" y="4037175"/>
            <a:ext cx="3225300" cy="330000"/>
          </a:xfrm>
          <a:prstGeom prst="rect">
            <a:avLst/>
          </a:prstGeom>
          <a:noFill/>
        </p:spPr>
        <p:txBody>
          <a:bodyPr spcFirstLastPara="1" wrap="square" lIns="91425" tIns="0" rIns="91425" bIns="0" anchor="ctr" anchorCtr="0">
            <a:noAutofit/>
          </a:bodyPr>
          <a:lstStyle>
            <a:lvl1pPr lvl="0" rtl="0">
              <a:lnSpc>
                <a:spcPct val="114000"/>
              </a:lnSpc>
              <a:spcBef>
                <a:spcPts val="0"/>
              </a:spcBef>
              <a:spcAft>
                <a:spcPts val="0"/>
              </a:spcAft>
              <a:buNone/>
              <a:defRPr sz="1700"/>
            </a:lvl1pPr>
            <a:lvl2pPr lvl="1" rtl="0">
              <a:lnSpc>
                <a:spcPct val="114000"/>
              </a:lnSpc>
              <a:spcBef>
                <a:spcPts val="0"/>
              </a:spcBef>
              <a:spcAft>
                <a:spcPts val="0"/>
              </a:spcAft>
              <a:buNone/>
              <a:defRPr sz="1700"/>
            </a:lvl2pPr>
            <a:lvl3pPr lvl="2" rtl="0">
              <a:lnSpc>
                <a:spcPct val="114000"/>
              </a:lnSpc>
              <a:spcBef>
                <a:spcPts val="0"/>
              </a:spcBef>
              <a:spcAft>
                <a:spcPts val="0"/>
              </a:spcAft>
              <a:buNone/>
              <a:defRPr sz="1700"/>
            </a:lvl3pPr>
            <a:lvl4pPr lvl="3" rtl="0">
              <a:lnSpc>
                <a:spcPct val="114000"/>
              </a:lnSpc>
              <a:spcBef>
                <a:spcPts val="0"/>
              </a:spcBef>
              <a:spcAft>
                <a:spcPts val="0"/>
              </a:spcAft>
              <a:buNone/>
              <a:defRPr sz="1700"/>
            </a:lvl4pPr>
            <a:lvl5pPr lvl="4" rtl="0">
              <a:lnSpc>
                <a:spcPct val="114000"/>
              </a:lnSpc>
              <a:spcBef>
                <a:spcPts val="0"/>
              </a:spcBef>
              <a:spcAft>
                <a:spcPts val="0"/>
              </a:spcAft>
              <a:buNone/>
              <a:defRPr sz="1700"/>
            </a:lvl5pPr>
            <a:lvl6pPr lvl="5" rtl="0">
              <a:lnSpc>
                <a:spcPct val="114000"/>
              </a:lnSpc>
              <a:spcBef>
                <a:spcPts val="0"/>
              </a:spcBef>
              <a:spcAft>
                <a:spcPts val="0"/>
              </a:spcAft>
              <a:buNone/>
              <a:defRPr sz="1700"/>
            </a:lvl6pPr>
            <a:lvl7pPr lvl="6" rtl="0">
              <a:lnSpc>
                <a:spcPct val="114000"/>
              </a:lnSpc>
              <a:spcBef>
                <a:spcPts val="0"/>
              </a:spcBef>
              <a:spcAft>
                <a:spcPts val="0"/>
              </a:spcAft>
              <a:buNone/>
              <a:defRPr sz="1700"/>
            </a:lvl7pPr>
            <a:lvl8pPr lvl="7" rtl="0">
              <a:lnSpc>
                <a:spcPct val="114000"/>
              </a:lnSpc>
              <a:spcBef>
                <a:spcPts val="0"/>
              </a:spcBef>
              <a:spcAft>
                <a:spcPts val="0"/>
              </a:spcAft>
              <a:buNone/>
              <a:defRPr sz="1700"/>
            </a:lvl8pPr>
            <a:lvl9pPr lvl="8" rtl="0">
              <a:lnSpc>
                <a:spcPct val="114000"/>
              </a:lnSpc>
              <a:spcBef>
                <a:spcPts val="0"/>
              </a:spcBef>
              <a:spcAft>
                <a:spcPts val="0"/>
              </a:spcAft>
              <a:buNone/>
              <a:defRPr sz="1700"/>
            </a:lvl9pPr>
          </a:lstStyle>
          <a:p>
            <a:endParaRPr/>
          </a:p>
        </p:txBody>
      </p:sp>
      <p:sp>
        <p:nvSpPr>
          <p:cNvPr id="51" name="Google Shape;51;p13"/>
          <p:cNvSpPr txBox="1">
            <a:spLocks noGrp="1"/>
          </p:cNvSpPr>
          <p:nvPr>
            <p:ph type="subTitle" idx="8"/>
          </p:nvPr>
        </p:nvSpPr>
        <p:spPr>
          <a:xfrm>
            <a:off x="5206350" y="1594125"/>
            <a:ext cx="3225300" cy="240900"/>
          </a:xfrm>
          <a:prstGeom prst="rect">
            <a:avLst/>
          </a:prstGeom>
        </p:spPr>
        <p:txBody>
          <a:bodyPr spcFirstLastPara="1" wrap="square" lIns="91425" tIns="0" rIns="91425" bIns="0" anchor="t" anchorCtr="0">
            <a:noAutofit/>
          </a:bodyPr>
          <a:lstStyle>
            <a:lvl1pPr lvl="0">
              <a:lnSpc>
                <a:spcPct val="114000"/>
              </a:lnSpc>
              <a:spcBef>
                <a:spcPts val="0"/>
              </a:spcBef>
              <a:spcAft>
                <a:spcPts val="0"/>
              </a:spcAft>
              <a:buNone/>
              <a:defRPr sz="1300"/>
            </a:lvl1pPr>
            <a:lvl2pPr lvl="1">
              <a:lnSpc>
                <a:spcPct val="114000"/>
              </a:lnSpc>
              <a:spcBef>
                <a:spcPts val="0"/>
              </a:spcBef>
              <a:spcAft>
                <a:spcPts val="0"/>
              </a:spcAft>
              <a:buNone/>
              <a:defRPr sz="1300"/>
            </a:lvl2pPr>
            <a:lvl3pPr lvl="2">
              <a:lnSpc>
                <a:spcPct val="114000"/>
              </a:lnSpc>
              <a:spcBef>
                <a:spcPts val="0"/>
              </a:spcBef>
              <a:spcAft>
                <a:spcPts val="0"/>
              </a:spcAft>
              <a:buNone/>
              <a:defRPr sz="1300"/>
            </a:lvl3pPr>
            <a:lvl4pPr lvl="3">
              <a:lnSpc>
                <a:spcPct val="114000"/>
              </a:lnSpc>
              <a:spcBef>
                <a:spcPts val="0"/>
              </a:spcBef>
              <a:spcAft>
                <a:spcPts val="0"/>
              </a:spcAft>
              <a:buNone/>
              <a:defRPr sz="1300"/>
            </a:lvl4pPr>
            <a:lvl5pPr lvl="4">
              <a:lnSpc>
                <a:spcPct val="114000"/>
              </a:lnSpc>
              <a:spcBef>
                <a:spcPts val="0"/>
              </a:spcBef>
              <a:spcAft>
                <a:spcPts val="0"/>
              </a:spcAft>
              <a:buNone/>
              <a:defRPr sz="1300"/>
            </a:lvl5pPr>
            <a:lvl6pPr lvl="5">
              <a:lnSpc>
                <a:spcPct val="114000"/>
              </a:lnSpc>
              <a:spcBef>
                <a:spcPts val="0"/>
              </a:spcBef>
              <a:spcAft>
                <a:spcPts val="0"/>
              </a:spcAft>
              <a:buNone/>
              <a:defRPr sz="1300"/>
            </a:lvl6pPr>
            <a:lvl7pPr lvl="6">
              <a:lnSpc>
                <a:spcPct val="114000"/>
              </a:lnSpc>
              <a:spcBef>
                <a:spcPts val="0"/>
              </a:spcBef>
              <a:spcAft>
                <a:spcPts val="0"/>
              </a:spcAft>
              <a:buNone/>
              <a:defRPr sz="1300"/>
            </a:lvl7pPr>
            <a:lvl8pPr lvl="7">
              <a:lnSpc>
                <a:spcPct val="114000"/>
              </a:lnSpc>
              <a:spcBef>
                <a:spcPts val="0"/>
              </a:spcBef>
              <a:spcAft>
                <a:spcPts val="0"/>
              </a:spcAft>
              <a:buNone/>
              <a:defRPr sz="1300"/>
            </a:lvl8pPr>
            <a:lvl9pPr lvl="8">
              <a:lnSpc>
                <a:spcPct val="114000"/>
              </a:lnSpc>
              <a:spcBef>
                <a:spcPts val="0"/>
              </a:spcBef>
              <a:spcAft>
                <a:spcPts val="0"/>
              </a:spcAft>
              <a:buNone/>
              <a:defRPr sz="1300"/>
            </a:lvl9pPr>
          </a:lstStyle>
          <a:p>
            <a:endParaRPr/>
          </a:p>
        </p:txBody>
      </p:sp>
      <p:sp>
        <p:nvSpPr>
          <p:cNvPr id="52" name="Google Shape;52;p13"/>
          <p:cNvSpPr txBox="1">
            <a:spLocks noGrp="1"/>
          </p:cNvSpPr>
          <p:nvPr>
            <p:ph type="subTitle" idx="9"/>
          </p:nvPr>
        </p:nvSpPr>
        <p:spPr>
          <a:xfrm>
            <a:off x="5206350" y="2518475"/>
            <a:ext cx="3225300" cy="240900"/>
          </a:xfrm>
          <a:prstGeom prst="rect">
            <a:avLst/>
          </a:prstGeom>
        </p:spPr>
        <p:txBody>
          <a:bodyPr spcFirstLastPara="1" wrap="square" lIns="91425" tIns="0" rIns="91425" bIns="0" anchor="t" anchorCtr="0">
            <a:noAutofit/>
          </a:bodyPr>
          <a:lstStyle>
            <a:lvl1pPr lvl="0" rtl="0">
              <a:lnSpc>
                <a:spcPct val="114000"/>
              </a:lnSpc>
              <a:spcBef>
                <a:spcPts val="0"/>
              </a:spcBef>
              <a:spcAft>
                <a:spcPts val="0"/>
              </a:spcAft>
              <a:buNone/>
              <a:defRPr sz="1300"/>
            </a:lvl1pPr>
            <a:lvl2pPr lvl="1" rtl="0">
              <a:lnSpc>
                <a:spcPct val="114000"/>
              </a:lnSpc>
              <a:spcBef>
                <a:spcPts val="0"/>
              </a:spcBef>
              <a:spcAft>
                <a:spcPts val="0"/>
              </a:spcAft>
              <a:buNone/>
              <a:defRPr sz="1300"/>
            </a:lvl2pPr>
            <a:lvl3pPr lvl="2" rtl="0">
              <a:lnSpc>
                <a:spcPct val="114000"/>
              </a:lnSpc>
              <a:spcBef>
                <a:spcPts val="0"/>
              </a:spcBef>
              <a:spcAft>
                <a:spcPts val="0"/>
              </a:spcAft>
              <a:buNone/>
              <a:defRPr sz="1300"/>
            </a:lvl3pPr>
            <a:lvl4pPr lvl="3" rtl="0">
              <a:lnSpc>
                <a:spcPct val="114000"/>
              </a:lnSpc>
              <a:spcBef>
                <a:spcPts val="0"/>
              </a:spcBef>
              <a:spcAft>
                <a:spcPts val="0"/>
              </a:spcAft>
              <a:buNone/>
              <a:defRPr sz="1300"/>
            </a:lvl4pPr>
            <a:lvl5pPr lvl="4" rtl="0">
              <a:lnSpc>
                <a:spcPct val="114000"/>
              </a:lnSpc>
              <a:spcBef>
                <a:spcPts val="0"/>
              </a:spcBef>
              <a:spcAft>
                <a:spcPts val="0"/>
              </a:spcAft>
              <a:buNone/>
              <a:defRPr sz="1300"/>
            </a:lvl5pPr>
            <a:lvl6pPr lvl="5" rtl="0">
              <a:lnSpc>
                <a:spcPct val="114000"/>
              </a:lnSpc>
              <a:spcBef>
                <a:spcPts val="0"/>
              </a:spcBef>
              <a:spcAft>
                <a:spcPts val="0"/>
              </a:spcAft>
              <a:buNone/>
              <a:defRPr sz="1300"/>
            </a:lvl6pPr>
            <a:lvl7pPr lvl="6" rtl="0">
              <a:lnSpc>
                <a:spcPct val="114000"/>
              </a:lnSpc>
              <a:spcBef>
                <a:spcPts val="0"/>
              </a:spcBef>
              <a:spcAft>
                <a:spcPts val="0"/>
              </a:spcAft>
              <a:buNone/>
              <a:defRPr sz="1300"/>
            </a:lvl7pPr>
            <a:lvl8pPr lvl="7" rtl="0">
              <a:lnSpc>
                <a:spcPct val="114000"/>
              </a:lnSpc>
              <a:spcBef>
                <a:spcPts val="0"/>
              </a:spcBef>
              <a:spcAft>
                <a:spcPts val="0"/>
              </a:spcAft>
              <a:buNone/>
              <a:defRPr sz="1300"/>
            </a:lvl8pPr>
            <a:lvl9pPr lvl="8" rtl="0">
              <a:lnSpc>
                <a:spcPct val="114000"/>
              </a:lnSpc>
              <a:spcBef>
                <a:spcPts val="0"/>
              </a:spcBef>
              <a:spcAft>
                <a:spcPts val="0"/>
              </a:spcAft>
              <a:buNone/>
              <a:defRPr sz="1300"/>
            </a:lvl9pPr>
          </a:lstStyle>
          <a:p>
            <a:endParaRPr/>
          </a:p>
        </p:txBody>
      </p:sp>
      <p:sp>
        <p:nvSpPr>
          <p:cNvPr id="53" name="Google Shape;53;p13"/>
          <p:cNvSpPr txBox="1">
            <a:spLocks noGrp="1"/>
          </p:cNvSpPr>
          <p:nvPr>
            <p:ph type="subTitle" idx="13"/>
          </p:nvPr>
        </p:nvSpPr>
        <p:spPr>
          <a:xfrm>
            <a:off x="5206350" y="3442825"/>
            <a:ext cx="3225300" cy="240900"/>
          </a:xfrm>
          <a:prstGeom prst="rect">
            <a:avLst/>
          </a:prstGeom>
        </p:spPr>
        <p:txBody>
          <a:bodyPr spcFirstLastPara="1" wrap="square" lIns="91425" tIns="0" rIns="91425" bIns="0" anchor="t" anchorCtr="0">
            <a:noAutofit/>
          </a:bodyPr>
          <a:lstStyle>
            <a:lvl1pPr lvl="0" rtl="0">
              <a:lnSpc>
                <a:spcPct val="114000"/>
              </a:lnSpc>
              <a:spcBef>
                <a:spcPts val="0"/>
              </a:spcBef>
              <a:spcAft>
                <a:spcPts val="0"/>
              </a:spcAft>
              <a:buNone/>
              <a:defRPr sz="1300"/>
            </a:lvl1pPr>
            <a:lvl2pPr lvl="1" rtl="0">
              <a:lnSpc>
                <a:spcPct val="114000"/>
              </a:lnSpc>
              <a:spcBef>
                <a:spcPts val="0"/>
              </a:spcBef>
              <a:spcAft>
                <a:spcPts val="0"/>
              </a:spcAft>
              <a:buNone/>
              <a:defRPr sz="1300"/>
            </a:lvl2pPr>
            <a:lvl3pPr lvl="2" rtl="0">
              <a:lnSpc>
                <a:spcPct val="114000"/>
              </a:lnSpc>
              <a:spcBef>
                <a:spcPts val="0"/>
              </a:spcBef>
              <a:spcAft>
                <a:spcPts val="0"/>
              </a:spcAft>
              <a:buNone/>
              <a:defRPr sz="1300"/>
            </a:lvl3pPr>
            <a:lvl4pPr lvl="3" rtl="0">
              <a:lnSpc>
                <a:spcPct val="114000"/>
              </a:lnSpc>
              <a:spcBef>
                <a:spcPts val="0"/>
              </a:spcBef>
              <a:spcAft>
                <a:spcPts val="0"/>
              </a:spcAft>
              <a:buNone/>
              <a:defRPr sz="1300"/>
            </a:lvl4pPr>
            <a:lvl5pPr lvl="4" rtl="0">
              <a:lnSpc>
                <a:spcPct val="114000"/>
              </a:lnSpc>
              <a:spcBef>
                <a:spcPts val="0"/>
              </a:spcBef>
              <a:spcAft>
                <a:spcPts val="0"/>
              </a:spcAft>
              <a:buNone/>
              <a:defRPr sz="1300"/>
            </a:lvl5pPr>
            <a:lvl6pPr lvl="5" rtl="0">
              <a:lnSpc>
                <a:spcPct val="114000"/>
              </a:lnSpc>
              <a:spcBef>
                <a:spcPts val="0"/>
              </a:spcBef>
              <a:spcAft>
                <a:spcPts val="0"/>
              </a:spcAft>
              <a:buNone/>
              <a:defRPr sz="1300"/>
            </a:lvl6pPr>
            <a:lvl7pPr lvl="6" rtl="0">
              <a:lnSpc>
                <a:spcPct val="114000"/>
              </a:lnSpc>
              <a:spcBef>
                <a:spcPts val="0"/>
              </a:spcBef>
              <a:spcAft>
                <a:spcPts val="0"/>
              </a:spcAft>
              <a:buNone/>
              <a:defRPr sz="1300"/>
            </a:lvl7pPr>
            <a:lvl8pPr lvl="7" rtl="0">
              <a:lnSpc>
                <a:spcPct val="114000"/>
              </a:lnSpc>
              <a:spcBef>
                <a:spcPts val="0"/>
              </a:spcBef>
              <a:spcAft>
                <a:spcPts val="0"/>
              </a:spcAft>
              <a:buNone/>
              <a:defRPr sz="1300"/>
            </a:lvl8pPr>
            <a:lvl9pPr lvl="8" rtl="0">
              <a:lnSpc>
                <a:spcPct val="114000"/>
              </a:lnSpc>
              <a:spcBef>
                <a:spcPts val="0"/>
              </a:spcBef>
              <a:spcAft>
                <a:spcPts val="0"/>
              </a:spcAft>
              <a:buNone/>
              <a:defRPr sz="1300"/>
            </a:lvl9pPr>
          </a:lstStyle>
          <a:p>
            <a:endParaRPr/>
          </a:p>
        </p:txBody>
      </p:sp>
      <p:sp>
        <p:nvSpPr>
          <p:cNvPr id="54" name="Google Shape;54;p13"/>
          <p:cNvSpPr txBox="1">
            <a:spLocks noGrp="1"/>
          </p:cNvSpPr>
          <p:nvPr>
            <p:ph type="subTitle" idx="14"/>
          </p:nvPr>
        </p:nvSpPr>
        <p:spPr>
          <a:xfrm>
            <a:off x="5206350" y="4367175"/>
            <a:ext cx="3225300" cy="240900"/>
          </a:xfrm>
          <a:prstGeom prst="rect">
            <a:avLst/>
          </a:prstGeom>
        </p:spPr>
        <p:txBody>
          <a:bodyPr spcFirstLastPara="1" wrap="square" lIns="91425" tIns="0" rIns="91425" bIns="0" anchor="t" anchorCtr="0">
            <a:noAutofit/>
          </a:bodyPr>
          <a:lstStyle>
            <a:lvl1pPr lvl="0" rtl="0">
              <a:lnSpc>
                <a:spcPct val="114000"/>
              </a:lnSpc>
              <a:spcBef>
                <a:spcPts val="0"/>
              </a:spcBef>
              <a:spcAft>
                <a:spcPts val="0"/>
              </a:spcAft>
              <a:buNone/>
              <a:defRPr sz="1300"/>
            </a:lvl1pPr>
            <a:lvl2pPr lvl="1" rtl="0">
              <a:lnSpc>
                <a:spcPct val="114000"/>
              </a:lnSpc>
              <a:spcBef>
                <a:spcPts val="0"/>
              </a:spcBef>
              <a:spcAft>
                <a:spcPts val="0"/>
              </a:spcAft>
              <a:buNone/>
              <a:defRPr sz="1300"/>
            </a:lvl2pPr>
            <a:lvl3pPr lvl="2" rtl="0">
              <a:lnSpc>
                <a:spcPct val="114000"/>
              </a:lnSpc>
              <a:spcBef>
                <a:spcPts val="0"/>
              </a:spcBef>
              <a:spcAft>
                <a:spcPts val="0"/>
              </a:spcAft>
              <a:buNone/>
              <a:defRPr sz="1300"/>
            </a:lvl3pPr>
            <a:lvl4pPr lvl="3" rtl="0">
              <a:lnSpc>
                <a:spcPct val="114000"/>
              </a:lnSpc>
              <a:spcBef>
                <a:spcPts val="0"/>
              </a:spcBef>
              <a:spcAft>
                <a:spcPts val="0"/>
              </a:spcAft>
              <a:buNone/>
              <a:defRPr sz="1300"/>
            </a:lvl4pPr>
            <a:lvl5pPr lvl="4" rtl="0">
              <a:lnSpc>
                <a:spcPct val="114000"/>
              </a:lnSpc>
              <a:spcBef>
                <a:spcPts val="0"/>
              </a:spcBef>
              <a:spcAft>
                <a:spcPts val="0"/>
              </a:spcAft>
              <a:buNone/>
              <a:defRPr sz="1300"/>
            </a:lvl5pPr>
            <a:lvl6pPr lvl="5" rtl="0">
              <a:lnSpc>
                <a:spcPct val="114000"/>
              </a:lnSpc>
              <a:spcBef>
                <a:spcPts val="0"/>
              </a:spcBef>
              <a:spcAft>
                <a:spcPts val="0"/>
              </a:spcAft>
              <a:buNone/>
              <a:defRPr sz="1300"/>
            </a:lvl6pPr>
            <a:lvl7pPr lvl="6" rtl="0">
              <a:lnSpc>
                <a:spcPct val="114000"/>
              </a:lnSpc>
              <a:spcBef>
                <a:spcPts val="0"/>
              </a:spcBef>
              <a:spcAft>
                <a:spcPts val="0"/>
              </a:spcAft>
              <a:buNone/>
              <a:defRPr sz="1300"/>
            </a:lvl7pPr>
            <a:lvl8pPr lvl="7" rtl="0">
              <a:lnSpc>
                <a:spcPct val="114000"/>
              </a:lnSpc>
              <a:spcBef>
                <a:spcPts val="0"/>
              </a:spcBef>
              <a:spcAft>
                <a:spcPts val="0"/>
              </a:spcAft>
              <a:buNone/>
              <a:defRPr sz="1300"/>
            </a:lvl8pPr>
            <a:lvl9pPr lvl="8" rtl="0">
              <a:lnSpc>
                <a:spcPct val="114000"/>
              </a:lnSpc>
              <a:spcBef>
                <a:spcPts val="0"/>
              </a:spcBef>
              <a:spcAft>
                <a:spcPts val="0"/>
              </a:spcAft>
              <a:buNone/>
              <a:defRPr sz="1300"/>
            </a:lvl9pPr>
          </a:lstStyle>
          <a:p>
            <a:endParaRPr/>
          </a:p>
        </p:txBody>
      </p:sp>
      <p:sp>
        <p:nvSpPr>
          <p:cNvPr id="55" name="Google Shape;55;p13"/>
          <p:cNvSpPr txBox="1">
            <a:spLocks noGrp="1"/>
          </p:cNvSpPr>
          <p:nvPr>
            <p:ph type="title" idx="15"/>
          </p:nvPr>
        </p:nvSpPr>
        <p:spPr>
          <a:xfrm>
            <a:off x="712350" y="535413"/>
            <a:ext cx="7719300" cy="482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500"/>
            </a:lvl1pPr>
            <a:lvl2pPr lvl="1" algn="ctr" rtl="0">
              <a:spcBef>
                <a:spcPts val="0"/>
              </a:spcBef>
              <a:spcAft>
                <a:spcPts val="0"/>
              </a:spcAft>
              <a:buNone/>
              <a:defRPr sz="2500"/>
            </a:lvl2pPr>
            <a:lvl3pPr lvl="2" algn="ctr" rtl="0">
              <a:spcBef>
                <a:spcPts val="0"/>
              </a:spcBef>
              <a:spcAft>
                <a:spcPts val="0"/>
              </a:spcAft>
              <a:buNone/>
              <a:defRPr sz="2500"/>
            </a:lvl3pPr>
            <a:lvl4pPr lvl="3" algn="ctr" rtl="0">
              <a:spcBef>
                <a:spcPts val="0"/>
              </a:spcBef>
              <a:spcAft>
                <a:spcPts val="0"/>
              </a:spcAft>
              <a:buNone/>
              <a:defRPr sz="2500"/>
            </a:lvl4pPr>
            <a:lvl5pPr lvl="4" algn="ctr" rtl="0">
              <a:spcBef>
                <a:spcPts val="0"/>
              </a:spcBef>
              <a:spcAft>
                <a:spcPts val="0"/>
              </a:spcAft>
              <a:buNone/>
              <a:defRPr sz="2500"/>
            </a:lvl5pPr>
            <a:lvl6pPr lvl="5" algn="ctr" rtl="0">
              <a:spcBef>
                <a:spcPts val="0"/>
              </a:spcBef>
              <a:spcAft>
                <a:spcPts val="0"/>
              </a:spcAft>
              <a:buNone/>
              <a:defRPr sz="2500"/>
            </a:lvl6pPr>
            <a:lvl7pPr lvl="6" algn="ctr" rtl="0">
              <a:spcBef>
                <a:spcPts val="0"/>
              </a:spcBef>
              <a:spcAft>
                <a:spcPts val="0"/>
              </a:spcAft>
              <a:buNone/>
              <a:defRPr sz="2500"/>
            </a:lvl7pPr>
            <a:lvl8pPr lvl="7" algn="ctr" rtl="0">
              <a:spcBef>
                <a:spcPts val="0"/>
              </a:spcBef>
              <a:spcAft>
                <a:spcPts val="0"/>
              </a:spcAft>
              <a:buNone/>
              <a:defRPr sz="2500"/>
            </a:lvl8pPr>
            <a:lvl9pPr lvl="8" algn="ctr" rtl="0">
              <a:spcBef>
                <a:spcPts val="0"/>
              </a:spcBef>
              <a:spcAft>
                <a:spcPts val="0"/>
              </a:spcAft>
              <a:buNone/>
              <a:defRPr sz="25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lumns 2">
  <p:cSld name="CUSTOM_3_1">
    <p:bg>
      <p:bgPr>
        <a:blipFill>
          <a:blip r:embed="rId2">
            <a:alphaModFix/>
          </a:blip>
          <a:stretch>
            <a:fillRect/>
          </a:stretch>
        </a:blipFill>
        <a:effectLst/>
      </p:bgPr>
    </p:bg>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089100" y="2810100"/>
            <a:ext cx="2001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500">
                <a:solidFill>
                  <a:srgbClr val="F37876"/>
                </a:solidFill>
              </a:defRPr>
            </a:lvl1pPr>
            <a:lvl2pPr lvl="1" algn="ctr" rtl="0">
              <a:spcBef>
                <a:spcPts val="0"/>
              </a:spcBef>
              <a:spcAft>
                <a:spcPts val="0"/>
              </a:spcAft>
              <a:buNone/>
              <a:defRPr sz="1500">
                <a:solidFill>
                  <a:srgbClr val="F37876"/>
                </a:solidFill>
              </a:defRPr>
            </a:lvl2pPr>
            <a:lvl3pPr lvl="2" algn="ctr" rtl="0">
              <a:spcBef>
                <a:spcPts val="0"/>
              </a:spcBef>
              <a:spcAft>
                <a:spcPts val="0"/>
              </a:spcAft>
              <a:buNone/>
              <a:defRPr sz="1500">
                <a:solidFill>
                  <a:srgbClr val="F37876"/>
                </a:solidFill>
              </a:defRPr>
            </a:lvl3pPr>
            <a:lvl4pPr lvl="3" algn="ctr" rtl="0">
              <a:spcBef>
                <a:spcPts val="0"/>
              </a:spcBef>
              <a:spcAft>
                <a:spcPts val="0"/>
              </a:spcAft>
              <a:buNone/>
              <a:defRPr sz="1500">
                <a:solidFill>
                  <a:srgbClr val="F37876"/>
                </a:solidFill>
              </a:defRPr>
            </a:lvl4pPr>
            <a:lvl5pPr lvl="4" algn="ctr" rtl="0">
              <a:spcBef>
                <a:spcPts val="0"/>
              </a:spcBef>
              <a:spcAft>
                <a:spcPts val="0"/>
              </a:spcAft>
              <a:buNone/>
              <a:defRPr sz="1500">
                <a:solidFill>
                  <a:srgbClr val="F37876"/>
                </a:solidFill>
              </a:defRPr>
            </a:lvl5pPr>
            <a:lvl6pPr lvl="5" algn="ctr" rtl="0">
              <a:spcBef>
                <a:spcPts val="0"/>
              </a:spcBef>
              <a:spcAft>
                <a:spcPts val="0"/>
              </a:spcAft>
              <a:buNone/>
              <a:defRPr sz="1500">
                <a:solidFill>
                  <a:srgbClr val="F37876"/>
                </a:solidFill>
              </a:defRPr>
            </a:lvl6pPr>
            <a:lvl7pPr lvl="6" algn="ctr" rtl="0">
              <a:spcBef>
                <a:spcPts val="0"/>
              </a:spcBef>
              <a:spcAft>
                <a:spcPts val="0"/>
              </a:spcAft>
              <a:buNone/>
              <a:defRPr sz="1500">
                <a:solidFill>
                  <a:srgbClr val="F37876"/>
                </a:solidFill>
              </a:defRPr>
            </a:lvl7pPr>
            <a:lvl8pPr lvl="7" algn="ctr" rtl="0">
              <a:spcBef>
                <a:spcPts val="0"/>
              </a:spcBef>
              <a:spcAft>
                <a:spcPts val="0"/>
              </a:spcAft>
              <a:buNone/>
              <a:defRPr sz="1500">
                <a:solidFill>
                  <a:srgbClr val="F37876"/>
                </a:solidFill>
              </a:defRPr>
            </a:lvl8pPr>
            <a:lvl9pPr lvl="8" algn="ctr" rtl="0">
              <a:spcBef>
                <a:spcPts val="0"/>
              </a:spcBef>
              <a:spcAft>
                <a:spcPts val="0"/>
              </a:spcAft>
              <a:buNone/>
              <a:defRPr sz="1500">
                <a:solidFill>
                  <a:srgbClr val="F37876"/>
                </a:solidFill>
              </a:defRPr>
            </a:lvl9pPr>
          </a:lstStyle>
          <a:p>
            <a:endParaRPr/>
          </a:p>
        </p:txBody>
      </p:sp>
      <p:sp>
        <p:nvSpPr>
          <p:cNvPr id="79" name="Google Shape;79;p17"/>
          <p:cNvSpPr txBox="1">
            <a:spLocks noGrp="1"/>
          </p:cNvSpPr>
          <p:nvPr>
            <p:ph type="subTitle" idx="1"/>
          </p:nvPr>
        </p:nvSpPr>
        <p:spPr>
          <a:xfrm>
            <a:off x="1089100" y="3225475"/>
            <a:ext cx="2001900" cy="138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300"/>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80" name="Google Shape;80;p17"/>
          <p:cNvSpPr txBox="1">
            <a:spLocks noGrp="1"/>
          </p:cNvSpPr>
          <p:nvPr>
            <p:ph type="title" idx="2"/>
          </p:nvPr>
        </p:nvSpPr>
        <p:spPr>
          <a:xfrm>
            <a:off x="3571050" y="2810100"/>
            <a:ext cx="2001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500">
                <a:solidFill>
                  <a:srgbClr val="F37876"/>
                </a:solidFill>
              </a:defRPr>
            </a:lvl1pPr>
            <a:lvl2pPr lvl="1" algn="ctr" rtl="0">
              <a:spcBef>
                <a:spcPts val="0"/>
              </a:spcBef>
              <a:spcAft>
                <a:spcPts val="0"/>
              </a:spcAft>
              <a:buNone/>
              <a:defRPr sz="1500">
                <a:solidFill>
                  <a:srgbClr val="F37876"/>
                </a:solidFill>
              </a:defRPr>
            </a:lvl2pPr>
            <a:lvl3pPr lvl="2" algn="ctr" rtl="0">
              <a:spcBef>
                <a:spcPts val="0"/>
              </a:spcBef>
              <a:spcAft>
                <a:spcPts val="0"/>
              </a:spcAft>
              <a:buNone/>
              <a:defRPr sz="1500">
                <a:solidFill>
                  <a:srgbClr val="F37876"/>
                </a:solidFill>
              </a:defRPr>
            </a:lvl3pPr>
            <a:lvl4pPr lvl="3" algn="ctr" rtl="0">
              <a:spcBef>
                <a:spcPts val="0"/>
              </a:spcBef>
              <a:spcAft>
                <a:spcPts val="0"/>
              </a:spcAft>
              <a:buNone/>
              <a:defRPr sz="1500">
                <a:solidFill>
                  <a:srgbClr val="F37876"/>
                </a:solidFill>
              </a:defRPr>
            </a:lvl4pPr>
            <a:lvl5pPr lvl="4" algn="ctr" rtl="0">
              <a:spcBef>
                <a:spcPts val="0"/>
              </a:spcBef>
              <a:spcAft>
                <a:spcPts val="0"/>
              </a:spcAft>
              <a:buNone/>
              <a:defRPr sz="1500">
                <a:solidFill>
                  <a:srgbClr val="F37876"/>
                </a:solidFill>
              </a:defRPr>
            </a:lvl5pPr>
            <a:lvl6pPr lvl="5" algn="ctr" rtl="0">
              <a:spcBef>
                <a:spcPts val="0"/>
              </a:spcBef>
              <a:spcAft>
                <a:spcPts val="0"/>
              </a:spcAft>
              <a:buNone/>
              <a:defRPr sz="1500">
                <a:solidFill>
                  <a:srgbClr val="F37876"/>
                </a:solidFill>
              </a:defRPr>
            </a:lvl6pPr>
            <a:lvl7pPr lvl="6" algn="ctr" rtl="0">
              <a:spcBef>
                <a:spcPts val="0"/>
              </a:spcBef>
              <a:spcAft>
                <a:spcPts val="0"/>
              </a:spcAft>
              <a:buNone/>
              <a:defRPr sz="1500">
                <a:solidFill>
                  <a:srgbClr val="F37876"/>
                </a:solidFill>
              </a:defRPr>
            </a:lvl7pPr>
            <a:lvl8pPr lvl="7" algn="ctr" rtl="0">
              <a:spcBef>
                <a:spcPts val="0"/>
              </a:spcBef>
              <a:spcAft>
                <a:spcPts val="0"/>
              </a:spcAft>
              <a:buNone/>
              <a:defRPr sz="1500">
                <a:solidFill>
                  <a:srgbClr val="F37876"/>
                </a:solidFill>
              </a:defRPr>
            </a:lvl8pPr>
            <a:lvl9pPr lvl="8" algn="ctr" rtl="0">
              <a:spcBef>
                <a:spcPts val="0"/>
              </a:spcBef>
              <a:spcAft>
                <a:spcPts val="0"/>
              </a:spcAft>
              <a:buNone/>
              <a:defRPr sz="1500">
                <a:solidFill>
                  <a:srgbClr val="F37876"/>
                </a:solidFill>
              </a:defRPr>
            </a:lvl9pPr>
          </a:lstStyle>
          <a:p>
            <a:endParaRPr/>
          </a:p>
        </p:txBody>
      </p:sp>
      <p:sp>
        <p:nvSpPr>
          <p:cNvPr id="81" name="Google Shape;81;p17"/>
          <p:cNvSpPr txBox="1">
            <a:spLocks noGrp="1"/>
          </p:cNvSpPr>
          <p:nvPr>
            <p:ph type="subTitle" idx="3"/>
          </p:nvPr>
        </p:nvSpPr>
        <p:spPr>
          <a:xfrm>
            <a:off x="3571050" y="3225475"/>
            <a:ext cx="2001900" cy="138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300"/>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82" name="Google Shape;82;p17"/>
          <p:cNvSpPr txBox="1">
            <a:spLocks noGrp="1"/>
          </p:cNvSpPr>
          <p:nvPr>
            <p:ph type="title" idx="4"/>
          </p:nvPr>
        </p:nvSpPr>
        <p:spPr>
          <a:xfrm>
            <a:off x="6053000" y="2810100"/>
            <a:ext cx="2001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500">
                <a:solidFill>
                  <a:srgbClr val="F37876"/>
                </a:solidFill>
              </a:defRPr>
            </a:lvl1pPr>
            <a:lvl2pPr lvl="1" algn="ctr" rtl="0">
              <a:spcBef>
                <a:spcPts val="0"/>
              </a:spcBef>
              <a:spcAft>
                <a:spcPts val="0"/>
              </a:spcAft>
              <a:buNone/>
              <a:defRPr sz="1500">
                <a:solidFill>
                  <a:srgbClr val="F37876"/>
                </a:solidFill>
              </a:defRPr>
            </a:lvl2pPr>
            <a:lvl3pPr lvl="2" algn="ctr" rtl="0">
              <a:spcBef>
                <a:spcPts val="0"/>
              </a:spcBef>
              <a:spcAft>
                <a:spcPts val="0"/>
              </a:spcAft>
              <a:buNone/>
              <a:defRPr sz="1500">
                <a:solidFill>
                  <a:srgbClr val="F37876"/>
                </a:solidFill>
              </a:defRPr>
            </a:lvl3pPr>
            <a:lvl4pPr lvl="3" algn="ctr" rtl="0">
              <a:spcBef>
                <a:spcPts val="0"/>
              </a:spcBef>
              <a:spcAft>
                <a:spcPts val="0"/>
              </a:spcAft>
              <a:buNone/>
              <a:defRPr sz="1500">
                <a:solidFill>
                  <a:srgbClr val="F37876"/>
                </a:solidFill>
              </a:defRPr>
            </a:lvl4pPr>
            <a:lvl5pPr lvl="4" algn="ctr" rtl="0">
              <a:spcBef>
                <a:spcPts val="0"/>
              </a:spcBef>
              <a:spcAft>
                <a:spcPts val="0"/>
              </a:spcAft>
              <a:buNone/>
              <a:defRPr sz="1500">
                <a:solidFill>
                  <a:srgbClr val="F37876"/>
                </a:solidFill>
              </a:defRPr>
            </a:lvl5pPr>
            <a:lvl6pPr lvl="5" algn="ctr" rtl="0">
              <a:spcBef>
                <a:spcPts val="0"/>
              </a:spcBef>
              <a:spcAft>
                <a:spcPts val="0"/>
              </a:spcAft>
              <a:buNone/>
              <a:defRPr sz="1500">
                <a:solidFill>
                  <a:srgbClr val="F37876"/>
                </a:solidFill>
              </a:defRPr>
            </a:lvl6pPr>
            <a:lvl7pPr lvl="6" algn="ctr" rtl="0">
              <a:spcBef>
                <a:spcPts val="0"/>
              </a:spcBef>
              <a:spcAft>
                <a:spcPts val="0"/>
              </a:spcAft>
              <a:buNone/>
              <a:defRPr sz="1500">
                <a:solidFill>
                  <a:srgbClr val="F37876"/>
                </a:solidFill>
              </a:defRPr>
            </a:lvl7pPr>
            <a:lvl8pPr lvl="7" algn="ctr" rtl="0">
              <a:spcBef>
                <a:spcPts val="0"/>
              </a:spcBef>
              <a:spcAft>
                <a:spcPts val="0"/>
              </a:spcAft>
              <a:buNone/>
              <a:defRPr sz="1500">
                <a:solidFill>
                  <a:srgbClr val="F37876"/>
                </a:solidFill>
              </a:defRPr>
            </a:lvl8pPr>
            <a:lvl9pPr lvl="8" algn="ctr" rtl="0">
              <a:spcBef>
                <a:spcPts val="0"/>
              </a:spcBef>
              <a:spcAft>
                <a:spcPts val="0"/>
              </a:spcAft>
              <a:buNone/>
              <a:defRPr sz="1500">
                <a:solidFill>
                  <a:srgbClr val="F37876"/>
                </a:solidFill>
              </a:defRPr>
            </a:lvl9pPr>
          </a:lstStyle>
          <a:p>
            <a:endParaRPr/>
          </a:p>
        </p:txBody>
      </p:sp>
      <p:sp>
        <p:nvSpPr>
          <p:cNvPr id="83" name="Google Shape;83;p17"/>
          <p:cNvSpPr txBox="1">
            <a:spLocks noGrp="1"/>
          </p:cNvSpPr>
          <p:nvPr>
            <p:ph type="subTitle" idx="5"/>
          </p:nvPr>
        </p:nvSpPr>
        <p:spPr>
          <a:xfrm>
            <a:off x="6053000" y="3225475"/>
            <a:ext cx="2001900" cy="138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300"/>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84" name="Google Shape;84;p17"/>
          <p:cNvSpPr txBox="1">
            <a:spLocks noGrp="1"/>
          </p:cNvSpPr>
          <p:nvPr>
            <p:ph type="title" idx="6"/>
          </p:nvPr>
        </p:nvSpPr>
        <p:spPr>
          <a:xfrm>
            <a:off x="712350" y="535413"/>
            <a:ext cx="7719300" cy="482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500"/>
            </a:lvl1pPr>
            <a:lvl2pPr lvl="1" algn="ctr" rtl="0">
              <a:spcBef>
                <a:spcPts val="0"/>
              </a:spcBef>
              <a:spcAft>
                <a:spcPts val="0"/>
              </a:spcAft>
              <a:buNone/>
              <a:defRPr sz="2500"/>
            </a:lvl2pPr>
            <a:lvl3pPr lvl="2" algn="ctr" rtl="0">
              <a:spcBef>
                <a:spcPts val="0"/>
              </a:spcBef>
              <a:spcAft>
                <a:spcPts val="0"/>
              </a:spcAft>
              <a:buNone/>
              <a:defRPr sz="2500"/>
            </a:lvl3pPr>
            <a:lvl4pPr lvl="3" algn="ctr" rtl="0">
              <a:spcBef>
                <a:spcPts val="0"/>
              </a:spcBef>
              <a:spcAft>
                <a:spcPts val="0"/>
              </a:spcAft>
              <a:buNone/>
              <a:defRPr sz="2500"/>
            </a:lvl4pPr>
            <a:lvl5pPr lvl="4" algn="ctr" rtl="0">
              <a:spcBef>
                <a:spcPts val="0"/>
              </a:spcBef>
              <a:spcAft>
                <a:spcPts val="0"/>
              </a:spcAft>
              <a:buNone/>
              <a:defRPr sz="2500"/>
            </a:lvl5pPr>
            <a:lvl6pPr lvl="5" algn="ctr" rtl="0">
              <a:spcBef>
                <a:spcPts val="0"/>
              </a:spcBef>
              <a:spcAft>
                <a:spcPts val="0"/>
              </a:spcAft>
              <a:buNone/>
              <a:defRPr sz="2500"/>
            </a:lvl6pPr>
            <a:lvl7pPr lvl="6" algn="ctr" rtl="0">
              <a:spcBef>
                <a:spcPts val="0"/>
              </a:spcBef>
              <a:spcAft>
                <a:spcPts val="0"/>
              </a:spcAft>
              <a:buNone/>
              <a:defRPr sz="2500"/>
            </a:lvl7pPr>
            <a:lvl8pPr lvl="7" algn="ctr" rtl="0">
              <a:spcBef>
                <a:spcPts val="0"/>
              </a:spcBef>
              <a:spcAft>
                <a:spcPts val="0"/>
              </a:spcAft>
              <a:buNone/>
              <a:defRPr sz="2500"/>
            </a:lvl8pPr>
            <a:lvl9pPr lvl="8" algn="ctr" rtl="0">
              <a:spcBef>
                <a:spcPts val="0"/>
              </a:spcBef>
              <a:spcAft>
                <a:spcPts val="0"/>
              </a:spcAft>
              <a:buNone/>
              <a:defRPr sz="25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s">
  <p:cSld name="CUSTOM_4">
    <p:bg>
      <p:bgPr>
        <a:blipFill>
          <a:blip r:embed="rId2">
            <a:alphaModFix/>
          </a:blip>
          <a:stretch>
            <a:fillRect/>
          </a:stretch>
        </a:blipFill>
        <a:effectLst/>
      </p:bgPr>
    </p:bg>
    <p:spTree>
      <p:nvGrpSpPr>
        <p:cNvPr id="1" name="Shape 85"/>
        <p:cNvGrpSpPr/>
        <p:nvPr/>
      </p:nvGrpSpPr>
      <p:grpSpPr>
        <a:xfrm>
          <a:off x="0" y="0"/>
          <a:ext cx="0" cy="0"/>
          <a:chOff x="0" y="0"/>
          <a:chExt cx="0" cy="0"/>
        </a:xfrm>
      </p:grpSpPr>
      <p:sp>
        <p:nvSpPr>
          <p:cNvPr id="86" name="Google Shape;86;p18"/>
          <p:cNvSpPr/>
          <p:nvPr/>
        </p:nvSpPr>
        <p:spPr>
          <a:xfrm>
            <a:off x="712350" y="1312525"/>
            <a:ext cx="7719300" cy="3295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8"/>
          <p:cNvSpPr txBox="1">
            <a:spLocks noGrp="1"/>
          </p:cNvSpPr>
          <p:nvPr>
            <p:ph type="title" hasCustomPrompt="1"/>
          </p:nvPr>
        </p:nvSpPr>
        <p:spPr>
          <a:xfrm>
            <a:off x="825925" y="1615625"/>
            <a:ext cx="3677400" cy="345300"/>
          </a:xfrm>
          <a:prstGeom prst="rect">
            <a:avLst/>
          </a:prstGeom>
        </p:spPr>
        <p:txBody>
          <a:bodyPr spcFirstLastPara="1" wrap="square" lIns="91425" tIns="0" rIns="91425" bIns="0" anchor="ctr" anchorCtr="0">
            <a:noAutofit/>
          </a:bodyPr>
          <a:lstStyle>
            <a:lvl1pPr lvl="0" algn="ctr" rtl="0">
              <a:spcBef>
                <a:spcPts val="0"/>
              </a:spcBef>
              <a:spcAft>
                <a:spcPts val="0"/>
              </a:spcAft>
              <a:buClr>
                <a:srgbClr val="F37876"/>
              </a:buClr>
              <a:buSzPts val="3000"/>
              <a:buNone/>
              <a:defRPr sz="3000">
                <a:solidFill>
                  <a:srgbClr val="F37876"/>
                </a:solidFill>
              </a:defRPr>
            </a:lvl1pPr>
            <a:lvl2pPr lvl="1" algn="ctr" rtl="0">
              <a:spcBef>
                <a:spcPts val="0"/>
              </a:spcBef>
              <a:spcAft>
                <a:spcPts val="0"/>
              </a:spcAft>
              <a:buClr>
                <a:srgbClr val="F37876"/>
              </a:buClr>
              <a:buSzPts val="3000"/>
              <a:buNone/>
              <a:defRPr sz="3000">
                <a:solidFill>
                  <a:srgbClr val="F37876"/>
                </a:solidFill>
              </a:defRPr>
            </a:lvl2pPr>
            <a:lvl3pPr lvl="2" algn="ctr" rtl="0">
              <a:spcBef>
                <a:spcPts val="0"/>
              </a:spcBef>
              <a:spcAft>
                <a:spcPts val="0"/>
              </a:spcAft>
              <a:buClr>
                <a:srgbClr val="F37876"/>
              </a:buClr>
              <a:buSzPts val="3000"/>
              <a:buNone/>
              <a:defRPr sz="3000">
                <a:solidFill>
                  <a:srgbClr val="F37876"/>
                </a:solidFill>
              </a:defRPr>
            </a:lvl3pPr>
            <a:lvl4pPr lvl="3" algn="ctr" rtl="0">
              <a:spcBef>
                <a:spcPts val="0"/>
              </a:spcBef>
              <a:spcAft>
                <a:spcPts val="0"/>
              </a:spcAft>
              <a:buClr>
                <a:srgbClr val="F37876"/>
              </a:buClr>
              <a:buSzPts val="3000"/>
              <a:buNone/>
              <a:defRPr sz="3000">
                <a:solidFill>
                  <a:srgbClr val="F37876"/>
                </a:solidFill>
              </a:defRPr>
            </a:lvl4pPr>
            <a:lvl5pPr lvl="4" algn="ctr" rtl="0">
              <a:spcBef>
                <a:spcPts val="0"/>
              </a:spcBef>
              <a:spcAft>
                <a:spcPts val="0"/>
              </a:spcAft>
              <a:buClr>
                <a:srgbClr val="F37876"/>
              </a:buClr>
              <a:buSzPts val="3000"/>
              <a:buNone/>
              <a:defRPr sz="3000">
                <a:solidFill>
                  <a:srgbClr val="F37876"/>
                </a:solidFill>
              </a:defRPr>
            </a:lvl5pPr>
            <a:lvl6pPr lvl="5" algn="ctr" rtl="0">
              <a:spcBef>
                <a:spcPts val="0"/>
              </a:spcBef>
              <a:spcAft>
                <a:spcPts val="0"/>
              </a:spcAft>
              <a:buClr>
                <a:srgbClr val="F37876"/>
              </a:buClr>
              <a:buSzPts val="3000"/>
              <a:buNone/>
              <a:defRPr sz="3000">
                <a:solidFill>
                  <a:srgbClr val="F37876"/>
                </a:solidFill>
              </a:defRPr>
            </a:lvl6pPr>
            <a:lvl7pPr lvl="6" algn="ctr" rtl="0">
              <a:spcBef>
                <a:spcPts val="0"/>
              </a:spcBef>
              <a:spcAft>
                <a:spcPts val="0"/>
              </a:spcAft>
              <a:buClr>
                <a:srgbClr val="F37876"/>
              </a:buClr>
              <a:buSzPts val="3000"/>
              <a:buNone/>
              <a:defRPr sz="3000">
                <a:solidFill>
                  <a:srgbClr val="F37876"/>
                </a:solidFill>
              </a:defRPr>
            </a:lvl7pPr>
            <a:lvl8pPr lvl="7" algn="ctr" rtl="0">
              <a:spcBef>
                <a:spcPts val="0"/>
              </a:spcBef>
              <a:spcAft>
                <a:spcPts val="0"/>
              </a:spcAft>
              <a:buClr>
                <a:srgbClr val="F37876"/>
              </a:buClr>
              <a:buSzPts val="3000"/>
              <a:buNone/>
              <a:defRPr sz="3000">
                <a:solidFill>
                  <a:srgbClr val="F37876"/>
                </a:solidFill>
              </a:defRPr>
            </a:lvl8pPr>
            <a:lvl9pPr lvl="8" algn="ctr" rtl="0">
              <a:spcBef>
                <a:spcPts val="0"/>
              </a:spcBef>
              <a:spcAft>
                <a:spcPts val="0"/>
              </a:spcAft>
              <a:buClr>
                <a:srgbClr val="F37876"/>
              </a:buClr>
              <a:buSzPts val="3000"/>
              <a:buNone/>
              <a:defRPr sz="3000">
                <a:solidFill>
                  <a:srgbClr val="F37876"/>
                </a:solidFill>
              </a:defRPr>
            </a:lvl9pPr>
          </a:lstStyle>
          <a:p>
            <a:r>
              <a:t>xx%</a:t>
            </a:r>
          </a:p>
        </p:txBody>
      </p:sp>
      <p:sp>
        <p:nvSpPr>
          <p:cNvPr id="88" name="Google Shape;88;p18"/>
          <p:cNvSpPr txBox="1">
            <a:spLocks noGrp="1"/>
          </p:cNvSpPr>
          <p:nvPr>
            <p:ph type="subTitle" idx="1"/>
          </p:nvPr>
        </p:nvSpPr>
        <p:spPr>
          <a:xfrm>
            <a:off x="825925" y="2006425"/>
            <a:ext cx="3677400" cy="271200"/>
          </a:xfrm>
          <a:prstGeom prst="rect">
            <a:avLst/>
          </a:prstGeom>
        </p:spPr>
        <p:txBody>
          <a:bodyPr spcFirstLastPara="1" wrap="square" lIns="91425" tIns="0" rIns="91425" bIns="0" anchor="ctr" anchorCtr="0">
            <a:noAutofit/>
          </a:bodyPr>
          <a:lstStyle>
            <a:lvl1pPr lvl="0" algn="ctr">
              <a:lnSpc>
                <a:spcPct val="100000"/>
              </a:lnSpc>
              <a:spcBef>
                <a:spcPts val="0"/>
              </a:spcBef>
              <a:spcAft>
                <a:spcPts val="0"/>
              </a:spcAft>
              <a:buNone/>
              <a:defRPr sz="1400"/>
            </a:lvl1pPr>
            <a:lvl2pPr lvl="1" algn="ctr">
              <a:lnSpc>
                <a:spcPct val="100000"/>
              </a:lnSpc>
              <a:spcBef>
                <a:spcPts val="0"/>
              </a:spcBef>
              <a:spcAft>
                <a:spcPts val="0"/>
              </a:spcAft>
              <a:buNone/>
              <a:defRPr sz="1400"/>
            </a:lvl2pPr>
            <a:lvl3pPr lvl="2" algn="ctr">
              <a:lnSpc>
                <a:spcPct val="100000"/>
              </a:lnSpc>
              <a:spcBef>
                <a:spcPts val="0"/>
              </a:spcBef>
              <a:spcAft>
                <a:spcPts val="0"/>
              </a:spcAft>
              <a:buNone/>
              <a:defRPr sz="1400"/>
            </a:lvl3pPr>
            <a:lvl4pPr lvl="3" algn="ctr">
              <a:lnSpc>
                <a:spcPct val="100000"/>
              </a:lnSpc>
              <a:spcBef>
                <a:spcPts val="0"/>
              </a:spcBef>
              <a:spcAft>
                <a:spcPts val="0"/>
              </a:spcAft>
              <a:buNone/>
              <a:defRPr sz="1400"/>
            </a:lvl4pPr>
            <a:lvl5pPr lvl="4" algn="ctr">
              <a:lnSpc>
                <a:spcPct val="100000"/>
              </a:lnSpc>
              <a:spcBef>
                <a:spcPts val="0"/>
              </a:spcBef>
              <a:spcAft>
                <a:spcPts val="0"/>
              </a:spcAft>
              <a:buNone/>
              <a:defRPr sz="1400"/>
            </a:lvl5pPr>
            <a:lvl6pPr lvl="5" algn="ctr">
              <a:lnSpc>
                <a:spcPct val="100000"/>
              </a:lnSpc>
              <a:spcBef>
                <a:spcPts val="0"/>
              </a:spcBef>
              <a:spcAft>
                <a:spcPts val="0"/>
              </a:spcAft>
              <a:buNone/>
              <a:defRPr sz="1400"/>
            </a:lvl6pPr>
            <a:lvl7pPr lvl="6" algn="ctr">
              <a:lnSpc>
                <a:spcPct val="100000"/>
              </a:lnSpc>
              <a:spcBef>
                <a:spcPts val="0"/>
              </a:spcBef>
              <a:spcAft>
                <a:spcPts val="0"/>
              </a:spcAft>
              <a:buNone/>
              <a:defRPr sz="1400"/>
            </a:lvl7pPr>
            <a:lvl8pPr lvl="7" algn="ctr">
              <a:lnSpc>
                <a:spcPct val="100000"/>
              </a:lnSpc>
              <a:spcBef>
                <a:spcPts val="0"/>
              </a:spcBef>
              <a:spcAft>
                <a:spcPts val="0"/>
              </a:spcAft>
              <a:buNone/>
              <a:defRPr sz="1400"/>
            </a:lvl8pPr>
            <a:lvl9pPr lvl="8" algn="ctr">
              <a:lnSpc>
                <a:spcPct val="100000"/>
              </a:lnSpc>
              <a:spcBef>
                <a:spcPts val="0"/>
              </a:spcBef>
              <a:spcAft>
                <a:spcPts val="0"/>
              </a:spcAft>
              <a:buNone/>
              <a:defRPr sz="1400"/>
            </a:lvl9pPr>
          </a:lstStyle>
          <a:p>
            <a:endParaRPr/>
          </a:p>
        </p:txBody>
      </p:sp>
      <p:sp>
        <p:nvSpPr>
          <p:cNvPr id="89" name="Google Shape;89;p18"/>
          <p:cNvSpPr txBox="1">
            <a:spLocks noGrp="1"/>
          </p:cNvSpPr>
          <p:nvPr>
            <p:ph type="title" idx="2" hasCustomPrompt="1"/>
          </p:nvPr>
        </p:nvSpPr>
        <p:spPr>
          <a:xfrm>
            <a:off x="825925" y="2629275"/>
            <a:ext cx="3677400" cy="345300"/>
          </a:xfrm>
          <a:prstGeom prst="rect">
            <a:avLst/>
          </a:prstGeom>
        </p:spPr>
        <p:txBody>
          <a:bodyPr spcFirstLastPara="1" wrap="square" lIns="91425" tIns="0" rIns="91425" bIns="0" anchor="ctr" anchorCtr="0">
            <a:noAutofit/>
          </a:bodyPr>
          <a:lstStyle>
            <a:lvl1pPr lvl="0" algn="ctr" rtl="0">
              <a:spcBef>
                <a:spcPts val="0"/>
              </a:spcBef>
              <a:spcAft>
                <a:spcPts val="0"/>
              </a:spcAft>
              <a:buClr>
                <a:srgbClr val="F37876"/>
              </a:buClr>
              <a:buSzPts val="3000"/>
              <a:buNone/>
              <a:defRPr sz="3000">
                <a:solidFill>
                  <a:srgbClr val="F37876"/>
                </a:solidFill>
              </a:defRPr>
            </a:lvl1pPr>
            <a:lvl2pPr lvl="1" algn="ctr" rtl="0">
              <a:spcBef>
                <a:spcPts val="0"/>
              </a:spcBef>
              <a:spcAft>
                <a:spcPts val="0"/>
              </a:spcAft>
              <a:buClr>
                <a:srgbClr val="F37876"/>
              </a:buClr>
              <a:buSzPts val="3000"/>
              <a:buNone/>
              <a:defRPr sz="3000">
                <a:solidFill>
                  <a:srgbClr val="F37876"/>
                </a:solidFill>
              </a:defRPr>
            </a:lvl2pPr>
            <a:lvl3pPr lvl="2" algn="ctr" rtl="0">
              <a:spcBef>
                <a:spcPts val="0"/>
              </a:spcBef>
              <a:spcAft>
                <a:spcPts val="0"/>
              </a:spcAft>
              <a:buClr>
                <a:srgbClr val="F37876"/>
              </a:buClr>
              <a:buSzPts val="3000"/>
              <a:buNone/>
              <a:defRPr sz="3000">
                <a:solidFill>
                  <a:srgbClr val="F37876"/>
                </a:solidFill>
              </a:defRPr>
            </a:lvl3pPr>
            <a:lvl4pPr lvl="3" algn="ctr" rtl="0">
              <a:spcBef>
                <a:spcPts val="0"/>
              </a:spcBef>
              <a:spcAft>
                <a:spcPts val="0"/>
              </a:spcAft>
              <a:buClr>
                <a:srgbClr val="F37876"/>
              </a:buClr>
              <a:buSzPts val="3000"/>
              <a:buNone/>
              <a:defRPr sz="3000">
                <a:solidFill>
                  <a:srgbClr val="F37876"/>
                </a:solidFill>
              </a:defRPr>
            </a:lvl4pPr>
            <a:lvl5pPr lvl="4" algn="ctr" rtl="0">
              <a:spcBef>
                <a:spcPts val="0"/>
              </a:spcBef>
              <a:spcAft>
                <a:spcPts val="0"/>
              </a:spcAft>
              <a:buClr>
                <a:srgbClr val="F37876"/>
              </a:buClr>
              <a:buSzPts val="3000"/>
              <a:buNone/>
              <a:defRPr sz="3000">
                <a:solidFill>
                  <a:srgbClr val="F37876"/>
                </a:solidFill>
              </a:defRPr>
            </a:lvl5pPr>
            <a:lvl6pPr lvl="5" algn="ctr" rtl="0">
              <a:spcBef>
                <a:spcPts val="0"/>
              </a:spcBef>
              <a:spcAft>
                <a:spcPts val="0"/>
              </a:spcAft>
              <a:buClr>
                <a:srgbClr val="F37876"/>
              </a:buClr>
              <a:buSzPts val="3000"/>
              <a:buNone/>
              <a:defRPr sz="3000">
                <a:solidFill>
                  <a:srgbClr val="F37876"/>
                </a:solidFill>
              </a:defRPr>
            </a:lvl6pPr>
            <a:lvl7pPr lvl="6" algn="ctr" rtl="0">
              <a:spcBef>
                <a:spcPts val="0"/>
              </a:spcBef>
              <a:spcAft>
                <a:spcPts val="0"/>
              </a:spcAft>
              <a:buClr>
                <a:srgbClr val="F37876"/>
              </a:buClr>
              <a:buSzPts val="3000"/>
              <a:buNone/>
              <a:defRPr sz="3000">
                <a:solidFill>
                  <a:srgbClr val="F37876"/>
                </a:solidFill>
              </a:defRPr>
            </a:lvl7pPr>
            <a:lvl8pPr lvl="7" algn="ctr" rtl="0">
              <a:spcBef>
                <a:spcPts val="0"/>
              </a:spcBef>
              <a:spcAft>
                <a:spcPts val="0"/>
              </a:spcAft>
              <a:buClr>
                <a:srgbClr val="F37876"/>
              </a:buClr>
              <a:buSzPts val="3000"/>
              <a:buNone/>
              <a:defRPr sz="3000">
                <a:solidFill>
                  <a:srgbClr val="F37876"/>
                </a:solidFill>
              </a:defRPr>
            </a:lvl8pPr>
            <a:lvl9pPr lvl="8" algn="ctr" rtl="0">
              <a:spcBef>
                <a:spcPts val="0"/>
              </a:spcBef>
              <a:spcAft>
                <a:spcPts val="0"/>
              </a:spcAft>
              <a:buClr>
                <a:srgbClr val="F37876"/>
              </a:buClr>
              <a:buSzPts val="3000"/>
              <a:buNone/>
              <a:defRPr sz="3000">
                <a:solidFill>
                  <a:srgbClr val="F37876"/>
                </a:solidFill>
              </a:defRPr>
            </a:lvl9pPr>
          </a:lstStyle>
          <a:p>
            <a:r>
              <a:t>xx%</a:t>
            </a:r>
          </a:p>
        </p:txBody>
      </p:sp>
      <p:sp>
        <p:nvSpPr>
          <p:cNvPr id="90" name="Google Shape;90;p18"/>
          <p:cNvSpPr txBox="1">
            <a:spLocks noGrp="1"/>
          </p:cNvSpPr>
          <p:nvPr>
            <p:ph type="subTitle" idx="3"/>
          </p:nvPr>
        </p:nvSpPr>
        <p:spPr>
          <a:xfrm>
            <a:off x="825925" y="3020075"/>
            <a:ext cx="3677400" cy="2712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91" name="Google Shape;91;p18"/>
          <p:cNvSpPr txBox="1">
            <a:spLocks noGrp="1"/>
          </p:cNvSpPr>
          <p:nvPr>
            <p:ph type="title" idx="4" hasCustomPrompt="1"/>
          </p:nvPr>
        </p:nvSpPr>
        <p:spPr>
          <a:xfrm>
            <a:off x="825925" y="3642925"/>
            <a:ext cx="3677400" cy="345300"/>
          </a:xfrm>
          <a:prstGeom prst="rect">
            <a:avLst/>
          </a:prstGeom>
        </p:spPr>
        <p:txBody>
          <a:bodyPr spcFirstLastPara="1" wrap="square" lIns="91425" tIns="0" rIns="91425" bIns="0" anchor="ctr" anchorCtr="0">
            <a:noAutofit/>
          </a:bodyPr>
          <a:lstStyle>
            <a:lvl1pPr lvl="0" algn="ctr" rtl="0">
              <a:spcBef>
                <a:spcPts val="0"/>
              </a:spcBef>
              <a:spcAft>
                <a:spcPts val="0"/>
              </a:spcAft>
              <a:buClr>
                <a:srgbClr val="F37876"/>
              </a:buClr>
              <a:buSzPts val="3000"/>
              <a:buNone/>
              <a:defRPr sz="3000">
                <a:solidFill>
                  <a:srgbClr val="F37876"/>
                </a:solidFill>
              </a:defRPr>
            </a:lvl1pPr>
            <a:lvl2pPr lvl="1" algn="ctr" rtl="0">
              <a:spcBef>
                <a:spcPts val="0"/>
              </a:spcBef>
              <a:spcAft>
                <a:spcPts val="0"/>
              </a:spcAft>
              <a:buClr>
                <a:srgbClr val="F37876"/>
              </a:buClr>
              <a:buSzPts val="3000"/>
              <a:buNone/>
              <a:defRPr sz="3000">
                <a:solidFill>
                  <a:srgbClr val="F37876"/>
                </a:solidFill>
              </a:defRPr>
            </a:lvl2pPr>
            <a:lvl3pPr lvl="2" algn="ctr" rtl="0">
              <a:spcBef>
                <a:spcPts val="0"/>
              </a:spcBef>
              <a:spcAft>
                <a:spcPts val="0"/>
              </a:spcAft>
              <a:buClr>
                <a:srgbClr val="F37876"/>
              </a:buClr>
              <a:buSzPts val="3000"/>
              <a:buNone/>
              <a:defRPr sz="3000">
                <a:solidFill>
                  <a:srgbClr val="F37876"/>
                </a:solidFill>
              </a:defRPr>
            </a:lvl3pPr>
            <a:lvl4pPr lvl="3" algn="ctr" rtl="0">
              <a:spcBef>
                <a:spcPts val="0"/>
              </a:spcBef>
              <a:spcAft>
                <a:spcPts val="0"/>
              </a:spcAft>
              <a:buClr>
                <a:srgbClr val="F37876"/>
              </a:buClr>
              <a:buSzPts val="3000"/>
              <a:buNone/>
              <a:defRPr sz="3000">
                <a:solidFill>
                  <a:srgbClr val="F37876"/>
                </a:solidFill>
              </a:defRPr>
            </a:lvl4pPr>
            <a:lvl5pPr lvl="4" algn="ctr" rtl="0">
              <a:spcBef>
                <a:spcPts val="0"/>
              </a:spcBef>
              <a:spcAft>
                <a:spcPts val="0"/>
              </a:spcAft>
              <a:buClr>
                <a:srgbClr val="F37876"/>
              </a:buClr>
              <a:buSzPts val="3000"/>
              <a:buNone/>
              <a:defRPr sz="3000">
                <a:solidFill>
                  <a:srgbClr val="F37876"/>
                </a:solidFill>
              </a:defRPr>
            </a:lvl5pPr>
            <a:lvl6pPr lvl="5" algn="ctr" rtl="0">
              <a:spcBef>
                <a:spcPts val="0"/>
              </a:spcBef>
              <a:spcAft>
                <a:spcPts val="0"/>
              </a:spcAft>
              <a:buClr>
                <a:srgbClr val="F37876"/>
              </a:buClr>
              <a:buSzPts val="3000"/>
              <a:buNone/>
              <a:defRPr sz="3000">
                <a:solidFill>
                  <a:srgbClr val="F37876"/>
                </a:solidFill>
              </a:defRPr>
            </a:lvl6pPr>
            <a:lvl7pPr lvl="6" algn="ctr" rtl="0">
              <a:spcBef>
                <a:spcPts val="0"/>
              </a:spcBef>
              <a:spcAft>
                <a:spcPts val="0"/>
              </a:spcAft>
              <a:buClr>
                <a:srgbClr val="F37876"/>
              </a:buClr>
              <a:buSzPts val="3000"/>
              <a:buNone/>
              <a:defRPr sz="3000">
                <a:solidFill>
                  <a:srgbClr val="F37876"/>
                </a:solidFill>
              </a:defRPr>
            </a:lvl7pPr>
            <a:lvl8pPr lvl="7" algn="ctr" rtl="0">
              <a:spcBef>
                <a:spcPts val="0"/>
              </a:spcBef>
              <a:spcAft>
                <a:spcPts val="0"/>
              </a:spcAft>
              <a:buClr>
                <a:srgbClr val="F37876"/>
              </a:buClr>
              <a:buSzPts val="3000"/>
              <a:buNone/>
              <a:defRPr sz="3000">
                <a:solidFill>
                  <a:srgbClr val="F37876"/>
                </a:solidFill>
              </a:defRPr>
            </a:lvl8pPr>
            <a:lvl9pPr lvl="8" algn="ctr" rtl="0">
              <a:spcBef>
                <a:spcPts val="0"/>
              </a:spcBef>
              <a:spcAft>
                <a:spcPts val="0"/>
              </a:spcAft>
              <a:buClr>
                <a:srgbClr val="F37876"/>
              </a:buClr>
              <a:buSzPts val="3000"/>
              <a:buNone/>
              <a:defRPr sz="3000">
                <a:solidFill>
                  <a:srgbClr val="F37876"/>
                </a:solidFill>
              </a:defRPr>
            </a:lvl9pPr>
          </a:lstStyle>
          <a:p>
            <a:r>
              <a:t>xx%</a:t>
            </a:r>
          </a:p>
        </p:txBody>
      </p:sp>
      <p:sp>
        <p:nvSpPr>
          <p:cNvPr id="92" name="Google Shape;92;p18"/>
          <p:cNvSpPr txBox="1">
            <a:spLocks noGrp="1"/>
          </p:cNvSpPr>
          <p:nvPr>
            <p:ph type="subTitle" idx="5"/>
          </p:nvPr>
        </p:nvSpPr>
        <p:spPr>
          <a:xfrm>
            <a:off x="825925" y="4033725"/>
            <a:ext cx="3677400" cy="2712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93" name="Google Shape;93;p18"/>
          <p:cNvSpPr txBox="1">
            <a:spLocks noGrp="1"/>
          </p:cNvSpPr>
          <p:nvPr>
            <p:ph type="title" idx="6"/>
          </p:nvPr>
        </p:nvSpPr>
        <p:spPr>
          <a:xfrm>
            <a:off x="712350" y="535413"/>
            <a:ext cx="7719300" cy="482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500"/>
            </a:lvl1pPr>
            <a:lvl2pPr lvl="1" algn="ctr" rtl="0">
              <a:spcBef>
                <a:spcPts val="0"/>
              </a:spcBef>
              <a:spcAft>
                <a:spcPts val="0"/>
              </a:spcAft>
              <a:buNone/>
              <a:defRPr sz="2500"/>
            </a:lvl2pPr>
            <a:lvl3pPr lvl="2" algn="ctr" rtl="0">
              <a:spcBef>
                <a:spcPts val="0"/>
              </a:spcBef>
              <a:spcAft>
                <a:spcPts val="0"/>
              </a:spcAft>
              <a:buNone/>
              <a:defRPr sz="2500"/>
            </a:lvl3pPr>
            <a:lvl4pPr lvl="3" algn="ctr" rtl="0">
              <a:spcBef>
                <a:spcPts val="0"/>
              </a:spcBef>
              <a:spcAft>
                <a:spcPts val="0"/>
              </a:spcAft>
              <a:buNone/>
              <a:defRPr sz="2500"/>
            </a:lvl4pPr>
            <a:lvl5pPr lvl="4" algn="ctr" rtl="0">
              <a:spcBef>
                <a:spcPts val="0"/>
              </a:spcBef>
              <a:spcAft>
                <a:spcPts val="0"/>
              </a:spcAft>
              <a:buNone/>
              <a:defRPr sz="2500"/>
            </a:lvl5pPr>
            <a:lvl6pPr lvl="5" algn="ctr" rtl="0">
              <a:spcBef>
                <a:spcPts val="0"/>
              </a:spcBef>
              <a:spcAft>
                <a:spcPts val="0"/>
              </a:spcAft>
              <a:buNone/>
              <a:defRPr sz="2500"/>
            </a:lvl6pPr>
            <a:lvl7pPr lvl="6" algn="ctr" rtl="0">
              <a:spcBef>
                <a:spcPts val="0"/>
              </a:spcBef>
              <a:spcAft>
                <a:spcPts val="0"/>
              </a:spcAft>
              <a:buNone/>
              <a:defRPr sz="2500"/>
            </a:lvl7pPr>
            <a:lvl8pPr lvl="7" algn="ctr" rtl="0">
              <a:spcBef>
                <a:spcPts val="0"/>
              </a:spcBef>
              <a:spcAft>
                <a:spcPts val="0"/>
              </a:spcAft>
              <a:buNone/>
              <a:defRPr sz="2500"/>
            </a:lvl8pPr>
            <a:lvl9pPr lvl="8" algn="ctr" rtl="0">
              <a:spcBef>
                <a:spcPts val="0"/>
              </a:spcBef>
              <a:spcAft>
                <a:spcPts val="0"/>
              </a:spcAft>
              <a:buNone/>
              <a:defRPr sz="25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12350" y="1352900"/>
            <a:ext cx="4498200" cy="15129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sp>
        <p:nvSpPr>
          <p:cNvPr id="20" name="Google Shape;20;p4"/>
          <p:cNvSpPr txBox="1">
            <a:spLocks noGrp="1"/>
          </p:cNvSpPr>
          <p:nvPr>
            <p:ph type="title"/>
          </p:nvPr>
        </p:nvSpPr>
        <p:spPr>
          <a:xfrm>
            <a:off x="712350" y="535413"/>
            <a:ext cx="7719300" cy="482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500"/>
            </a:lvl1pPr>
            <a:lvl2pPr lvl="1" algn="ctr" rtl="0">
              <a:spcBef>
                <a:spcPts val="0"/>
              </a:spcBef>
              <a:spcAft>
                <a:spcPts val="0"/>
              </a:spcAft>
              <a:buNone/>
              <a:defRPr sz="2500"/>
            </a:lvl2pPr>
            <a:lvl3pPr lvl="2" algn="ctr" rtl="0">
              <a:spcBef>
                <a:spcPts val="0"/>
              </a:spcBef>
              <a:spcAft>
                <a:spcPts val="0"/>
              </a:spcAft>
              <a:buNone/>
              <a:defRPr sz="2500"/>
            </a:lvl3pPr>
            <a:lvl4pPr lvl="3" algn="ctr" rtl="0">
              <a:spcBef>
                <a:spcPts val="0"/>
              </a:spcBef>
              <a:spcAft>
                <a:spcPts val="0"/>
              </a:spcAft>
              <a:buNone/>
              <a:defRPr sz="2500"/>
            </a:lvl4pPr>
            <a:lvl5pPr lvl="4" algn="ctr" rtl="0">
              <a:spcBef>
                <a:spcPts val="0"/>
              </a:spcBef>
              <a:spcAft>
                <a:spcPts val="0"/>
              </a:spcAft>
              <a:buNone/>
              <a:defRPr sz="2500"/>
            </a:lvl5pPr>
            <a:lvl6pPr lvl="5" algn="ctr" rtl="0">
              <a:spcBef>
                <a:spcPts val="0"/>
              </a:spcBef>
              <a:spcAft>
                <a:spcPts val="0"/>
              </a:spcAft>
              <a:buNone/>
              <a:defRPr sz="2500"/>
            </a:lvl6pPr>
            <a:lvl7pPr lvl="6" algn="ctr" rtl="0">
              <a:spcBef>
                <a:spcPts val="0"/>
              </a:spcBef>
              <a:spcAft>
                <a:spcPts val="0"/>
              </a:spcAft>
              <a:buNone/>
              <a:defRPr sz="2500"/>
            </a:lvl7pPr>
            <a:lvl8pPr lvl="7" algn="ctr" rtl="0">
              <a:spcBef>
                <a:spcPts val="0"/>
              </a:spcBef>
              <a:spcAft>
                <a:spcPts val="0"/>
              </a:spcAft>
              <a:buNone/>
              <a:defRPr sz="2500"/>
            </a:lvl8pPr>
            <a:lvl9pPr lvl="8" algn="ctr" rtl="0">
              <a:spcBef>
                <a:spcPts val="0"/>
              </a:spcBef>
              <a:spcAft>
                <a:spcPts val="0"/>
              </a:spcAft>
              <a:buNone/>
              <a:defRPr sz="25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5"/>
          <p:cNvSpPr txBox="1">
            <a:spLocks noGrp="1"/>
          </p:cNvSpPr>
          <p:nvPr>
            <p:ph type="body" idx="1"/>
          </p:nvPr>
        </p:nvSpPr>
        <p:spPr>
          <a:xfrm>
            <a:off x="712350" y="1816850"/>
            <a:ext cx="3623700" cy="2752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07924" y="1816850"/>
            <a:ext cx="3623700" cy="2752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title"/>
          </p:nvPr>
        </p:nvSpPr>
        <p:spPr>
          <a:xfrm>
            <a:off x="712350" y="535413"/>
            <a:ext cx="7719300" cy="482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500"/>
            </a:lvl1pPr>
            <a:lvl2pPr lvl="1" algn="ctr" rtl="0">
              <a:spcBef>
                <a:spcPts val="0"/>
              </a:spcBef>
              <a:spcAft>
                <a:spcPts val="0"/>
              </a:spcAft>
              <a:buNone/>
              <a:defRPr sz="2500"/>
            </a:lvl2pPr>
            <a:lvl3pPr lvl="2" algn="ctr" rtl="0">
              <a:spcBef>
                <a:spcPts val="0"/>
              </a:spcBef>
              <a:spcAft>
                <a:spcPts val="0"/>
              </a:spcAft>
              <a:buNone/>
              <a:defRPr sz="2500"/>
            </a:lvl3pPr>
            <a:lvl4pPr lvl="3" algn="ctr" rtl="0">
              <a:spcBef>
                <a:spcPts val="0"/>
              </a:spcBef>
              <a:spcAft>
                <a:spcPts val="0"/>
              </a:spcAft>
              <a:buNone/>
              <a:defRPr sz="2500"/>
            </a:lvl4pPr>
            <a:lvl5pPr lvl="4" algn="ctr" rtl="0">
              <a:spcBef>
                <a:spcPts val="0"/>
              </a:spcBef>
              <a:spcAft>
                <a:spcPts val="0"/>
              </a:spcAft>
              <a:buNone/>
              <a:defRPr sz="2500"/>
            </a:lvl5pPr>
            <a:lvl6pPr lvl="5" algn="ctr" rtl="0">
              <a:spcBef>
                <a:spcPts val="0"/>
              </a:spcBef>
              <a:spcAft>
                <a:spcPts val="0"/>
              </a:spcAft>
              <a:buNone/>
              <a:defRPr sz="2500"/>
            </a:lvl6pPr>
            <a:lvl7pPr lvl="6" algn="ctr" rtl="0">
              <a:spcBef>
                <a:spcPts val="0"/>
              </a:spcBef>
              <a:spcAft>
                <a:spcPts val="0"/>
              </a:spcAft>
              <a:buNone/>
              <a:defRPr sz="2500"/>
            </a:lvl7pPr>
            <a:lvl8pPr lvl="7" algn="ctr" rtl="0">
              <a:spcBef>
                <a:spcPts val="0"/>
              </a:spcBef>
              <a:spcAft>
                <a:spcPts val="0"/>
              </a:spcAft>
              <a:buNone/>
              <a:defRPr sz="2500"/>
            </a:lvl8pPr>
            <a:lvl9pPr lvl="8" algn="ctr" rtl="0">
              <a:spcBef>
                <a:spcPts val="0"/>
              </a:spcBef>
              <a:spcAft>
                <a:spcPts val="0"/>
              </a:spcAft>
              <a:buNone/>
              <a:defRPr sz="25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712350" y="535413"/>
            <a:ext cx="7719300" cy="482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500"/>
            </a:lvl1pPr>
            <a:lvl2pPr lvl="1" algn="ctr" rtl="0">
              <a:spcBef>
                <a:spcPts val="0"/>
              </a:spcBef>
              <a:spcAft>
                <a:spcPts val="0"/>
              </a:spcAft>
              <a:buNone/>
              <a:defRPr sz="2500"/>
            </a:lvl2pPr>
            <a:lvl3pPr lvl="2" algn="ctr" rtl="0">
              <a:spcBef>
                <a:spcPts val="0"/>
              </a:spcBef>
              <a:spcAft>
                <a:spcPts val="0"/>
              </a:spcAft>
              <a:buNone/>
              <a:defRPr sz="2500"/>
            </a:lvl3pPr>
            <a:lvl4pPr lvl="3" algn="ctr" rtl="0">
              <a:spcBef>
                <a:spcPts val="0"/>
              </a:spcBef>
              <a:spcAft>
                <a:spcPts val="0"/>
              </a:spcAft>
              <a:buNone/>
              <a:defRPr sz="2500"/>
            </a:lvl4pPr>
            <a:lvl5pPr lvl="4" algn="ctr" rtl="0">
              <a:spcBef>
                <a:spcPts val="0"/>
              </a:spcBef>
              <a:spcAft>
                <a:spcPts val="0"/>
              </a:spcAft>
              <a:buNone/>
              <a:defRPr sz="2500"/>
            </a:lvl5pPr>
            <a:lvl6pPr lvl="5" algn="ctr" rtl="0">
              <a:spcBef>
                <a:spcPts val="0"/>
              </a:spcBef>
              <a:spcAft>
                <a:spcPts val="0"/>
              </a:spcAft>
              <a:buNone/>
              <a:defRPr sz="2500"/>
            </a:lvl6pPr>
            <a:lvl7pPr lvl="6" algn="ctr" rtl="0">
              <a:spcBef>
                <a:spcPts val="0"/>
              </a:spcBef>
              <a:spcAft>
                <a:spcPts val="0"/>
              </a:spcAft>
              <a:buNone/>
              <a:defRPr sz="2500"/>
            </a:lvl7pPr>
            <a:lvl8pPr lvl="7" algn="ctr" rtl="0">
              <a:spcBef>
                <a:spcPts val="0"/>
              </a:spcBef>
              <a:spcAft>
                <a:spcPts val="0"/>
              </a:spcAft>
              <a:buNone/>
              <a:defRPr sz="2500"/>
            </a:lvl8pPr>
            <a:lvl9pPr lvl="8" algn="ctr" rtl="0">
              <a:spcBef>
                <a:spcPts val="0"/>
              </a:spcBef>
              <a:spcAft>
                <a:spcPts val="0"/>
              </a:spcAft>
              <a:buNone/>
              <a:defRPr sz="25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7"/>
        <p:cNvGrpSpPr/>
        <p:nvPr/>
      </p:nvGrpSpPr>
      <p:grpSpPr>
        <a:xfrm>
          <a:off x="0" y="0"/>
          <a:ext cx="0" cy="0"/>
          <a:chOff x="0" y="0"/>
          <a:chExt cx="0" cy="0"/>
        </a:xfrm>
      </p:grpSpPr>
      <p:sp>
        <p:nvSpPr>
          <p:cNvPr id="28" name="Google Shape;28;p7"/>
          <p:cNvSpPr txBox="1">
            <a:spLocks noGrp="1"/>
          </p:cNvSpPr>
          <p:nvPr>
            <p:ph type="body" idx="1"/>
          </p:nvPr>
        </p:nvSpPr>
        <p:spPr>
          <a:xfrm>
            <a:off x="3933550" y="1352900"/>
            <a:ext cx="4498200" cy="1512900"/>
          </a:xfrm>
          <a:prstGeom prst="rect">
            <a:avLst/>
          </a:prstGeom>
        </p:spPr>
        <p:txBody>
          <a:bodyPr spcFirstLastPara="1" wrap="square" lIns="91425" tIns="91425" rIns="91425" bIns="91425" anchor="t" anchorCtr="0">
            <a:noAutofit/>
          </a:bodyPr>
          <a:lstStyle>
            <a:lvl1pPr marL="457200" lvl="0" indent="-330200" algn="r">
              <a:spcBef>
                <a:spcPts val="0"/>
              </a:spcBef>
              <a:spcAft>
                <a:spcPts val="0"/>
              </a:spcAft>
              <a:buSzPts val="1600"/>
              <a:buChar char="●"/>
              <a:defRPr sz="1600"/>
            </a:lvl1pPr>
            <a:lvl2pPr marL="914400" lvl="1" indent="-330200" algn="r">
              <a:spcBef>
                <a:spcPts val="1600"/>
              </a:spcBef>
              <a:spcAft>
                <a:spcPts val="0"/>
              </a:spcAft>
              <a:buSzPts val="1600"/>
              <a:buChar char="○"/>
              <a:defRPr sz="1600"/>
            </a:lvl2pPr>
            <a:lvl3pPr marL="1371600" lvl="2" indent="-330200" algn="r">
              <a:spcBef>
                <a:spcPts val="1600"/>
              </a:spcBef>
              <a:spcAft>
                <a:spcPts val="0"/>
              </a:spcAft>
              <a:buSzPts val="1600"/>
              <a:buChar char="■"/>
              <a:defRPr sz="1600"/>
            </a:lvl3pPr>
            <a:lvl4pPr marL="1828800" lvl="3" indent="-330200" algn="r">
              <a:spcBef>
                <a:spcPts val="1600"/>
              </a:spcBef>
              <a:spcAft>
                <a:spcPts val="0"/>
              </a:spcAft>
              <a:buSzPts val="1600"/>
              <a:buChar char="●"/>
              <a:defRPr sz="1600"/>
            </a:lvl4pPr>
            <a:lvl5pPr marL="2286000" lvl="4" indent="-330200" algn="r">
              <a:spcBef>
                <a:spcPts val="1600"/>
              </a:spcBef>
              <a:spcAft>
                <a:spcPts val="0"/>
              </a:spcAft>
              <a:buSzPts val="1600"/>
              <a:buChar char="○"/>
              <a:defRPr sz="1600"/>
            </a:lvl5pPr>
            <a:lvl6pPr marL="2743200" lvl="5" indent="-330200" algn="r">
              <a:spcBef>
                <a:spcPts val="1600"/>
              </a:spcBef>
              <a:spcAft>
                <a:spcPts val="0"/>
              </a:spcAft>
              <a:buSzPts val="1600"/>
              <a:buChar char="■"/>
              <a:defRPr sz="1600"/>
            </a:lvl6pPr>
            <a:lvl7pPr marL="3200400" lvl="6" indent="-330200" algn="r">
              <a:spcBef>
                <a:spcPts val="1600"/>
              </a:spcBef>
              <a:spcAft>
                <a:spcPts val="0"/>
              </a:spcAft>
              <a:buSzPts val="1600"/>
              <a:buChar char="●"/>
              <a:defRPr sz="1600"/>
            </a:lvl7pPr>
            <a:lvl8pPr marL="3657600" lvl="7" indent="-330200" algn="r">
              <a:spcBef>
                <a:spcPts val="1600"/>
              </a:spcBef>
              <a:spcAft>
                <a:spcPts val="0"/>
              </a:spcAft>
              <a:buSzPts val="1600"/>
              <a:buChar char="○"/>
              <a:defRPr sz="1600"/>
            </a:lvl8pPr>
            <a:lvl9pPr marL="4114800" lvl="8" indent="-330200" algn="r">
              <a:spcBef>
                <a:spcPts val="1600"/>
              </a:spcBef>
              <a:spcAft>
                <a:spcPts val="1600"/>
              </a:spcAft>
              <a:buSzPts val="1600"/>
              <a:buChar char="■"/>
              <a:defRPr sz="1600"/>
            </a:lvl9pPr>
          </a:lstStyle>
          <a:p>
            <a:endParaRPr/>
          </a:p>
        </p:txBody>
      </p:sp>
      <p:sp>
        <p:nvSpPr>
          <p:cNvPr id="29" name="Google Shape;29;p7"/>
          <p:cNvSpPr txBox="1">
            <a:spLocks noGrp="1"/>
          </p:cNvSpPr>
          <p:nvPr>
            <p:ph type="title"/>
          </p:nvPr>
        </p:nvSpPr>
        <p:spPr>
          <a:xfrm>
            <a:off x="712350" y="535413"/>
            <a:ext cx="7719300" cy="482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500"/>
            </a:lvl1pPr>
            <a:lvl2pPr lvl="1" algn="ctr" rtl="0">
              <a:spcBef>
                <a:spcPts val="0"/>
              </a:spcBef>
              <a:spcAft>
                <a:spcPts val="0"/>
              </a:spcAft>
              <a:buNone/>
              <a:defRPr sz="2500"/>
            </a:lvl2pPr>
            <a:lvl3pPr lvl="2" algn="ctr" rtl="0">
              <a:spcBef>
                <a:spcPts val="0"/>
              </a:spcBef>
              <a:spcAft>
                <a:spcPts val="0"/>
              </a:spcAft>
              <a:buNone/>
              <a:defRPr sz="2500"/>
            </a:lvl3pPr>
            <a:lvl4pPr lvl="3" algn="ctr" rtl="0">
              <a:spcBef>
                <a:spcPts val="0"/>
              </a:spcBef>
              <a:spcAft>
                <a:spcPts val="0"/>
              </a:spcAft>
              <a:buNone/>
              <a:defRPr sz="2500"/>
            </a:lvl4pPr>
            <a:lvl5pPr lvl="4" algn="ctr" rtl="0">
              <a:spcBef>
                <a:spcPts val="0"/>
              </a:spcBef>
              <a:spcAft>
                <a:spcPts val="0"/>
              </a:spcAft>
              <a:buNone/>
              <a:defRPr sz="2500"/>
            </a:lvl5pPr>
            <a:lvl6pPr lvl="5" algn="ctr" rtl="0">
              <a:spcBef>
                <a:spcPts val="0"/>
              </a:spcBef>
              <a:spcAft>
                <a:spcPts val="0"/>
              </a:spcAft>
              <a:buNone/>
              <a:defRPr sz="2500"/>
            </a:lvl6pPr>
            <a:lvl7pPr lvl="6" algn="ctr" rtl="0">
              <a:spcBef>
                <a:spcPts val="0"/>
              </a:spcBef>
              <a:spcAft>
                <a:spcPts val="0"/>
              </a:spcAft>
              <a:buNone/>
              <a:defRPr sz="2500"/>
            </a:lvl7pPr>
            <a:lvl8pPr lvl="7" algn="ctr" rtl="0">
              <a:spcBef>
                <a:spcPts val="0"/>
              </a:spcBef>
              <a:spcAft>
                <a:spcPts val="0"/>
              </a:spcAft>
              <a:buNone/>
              <a:defRPr sz="2500"/>
            </a:lvl8pPr>
            <a:lvl9pPr lvl="8" algn="ctr" rtl="0">
              <a:spcBef>
                <a:spcPts val="0"/>
              </a:spcBef>
              <a:spcAft>
                <a:spcPts val="0"/>
              </a:spcAft>
              <a:buNone/>
              <a:defRPr sz="2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712350" y="450150"/>
            <a:ext cx="6145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837025" y="1233175"/>
            <a:ext cx="3598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34" name="Google Shape;34;p9"/>
          <p:cNvSpPr txBox="1">
            <a:spLocks noGrp="1"/>
          </p:cNvSpPr>
          <p:nvPr>
            <p:ph type="subTitle" idx="1"/>
          </p:nvPr>
        </p:nvSpPr>
        <p:spPr>
          <a:xfrm>
            <a:off x="837025" y="2803075"/>
            <a:ext cx="3598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sz="1500"/>
            </a:lvl2pPr>
            <a:lvl3pPr lvl="2" algn="ctr">
              <a:lnSpc>
                <a:spcPct val="100000"/>
              </a:lnSpc>
              <a:spcBef>
                <a:spcPts val="0"/>
              </a:spcBef>
              <a:spcAft>
                <a:spcPts val="0"/>
              </a:spcAft>
              <a:buSzPts val="1500"/>
              <a:buNone/>
              <a:defRPr sz="1500"/>
            </a:lvl3pPr>
            <a:lvl4pPr lvl="3" algn="ctr">
              <a:lnSpc>
                <a:spcPct val="100000"/>
              </a:lnSpc>
              <a:spcBef>
                <a:spcPts val="0"/>
              </a:spcBef>
              <a:spcAft>
                <a:spcPts val="0"/>
              </a:spcAft>
              <a:buSzPts val="1500"/>
              <a:buNone/>
              <a:defRPr sz="1500"/>
            </a:lvl4pPr>
            <a:lvl5pPr lvl="4" algn="ctr">
              <a:lnSpc>
                <a:spcPct val="100000"/>
              </a:lnSpc>
              <a:spcBef>
                <a:spcPts val="0"/>
              </a:spcBef>
              <a:spcAft>
                <a:spcPts val="0"/>
              </a:spcAft>
              <a:buSzPts val="1500"/>
              <a:buNone/>
              <a:defRPr sz="1500"/>
            </a:lvl5pPr>
            <a:lvl6pPr lvl="5" algn="ctr">
              <a:lnSpc>
                <a:spcPct val="100000"/>
              </a:lnSpc>
              <a:spcBef>
                <a:spcPts val="0"/>
              </a:spcBef>
              <a:spcAft>
                <a:spcPts val="0"/>
              </a:spcAft>
              <a:buSzPts val="1500"/>
              <a:buNone/>
              <a:defRPr sz="1500"/>
            </a:lvl6pPr>
            <a:lvl7pPr lvl="6" algn="ctr">
              <a:lnSpc>
                <a:spcPct val="100000"/>
              </a:lnSpc>
              <a:spcBef>
                <a:spcPts val="0"/>
              </a:spcBef>
              <a:spcAft>
                <a:spcPts val="0"/>
              </a:spcAft>
              <a:buSzPts val="1500"/>
              <a:buNone/>
              <a:defRPr sz="1500"/>
            </a:lvl7pPr>
            <a:lvl8pPr lvl="7" algn="ctr">
              <a:lnSpc>
                <a:spcPct val="100000"/>
              </a:lnSpc>
              <a:spcBef>
                <a:spcPts val="0"/>
              </a:spcBef>
              <a:spcAft>
                <a:spcPts val="0"/>
              </a:spcAft>
              <a:buSzPts val="1500"/>
              <a:buNone/>
              <a:defRPr sz="1500"/>
            </a:lvl8pPr>
            <a:lvl9pPr lvl="8" algn="ctr">
              <a:lnSpc>
                <a:spcPct val="100000"/>
              </a:lnSpc>
              <a:spcBef>
                <a:spcPts val="0"/>
              </a:spcBef>
              <a:spcAft>
                <a:spcPts val="0"/>
              </a:spcAft>
              <a:buSzPts val="1500"/>
              <a:buNone/>
              <a:defRPr sz="1500"/>
            </a:lvl9pPr>
          </a:lstStyle>
          <a:p>
            <a:endParaRPr/>
          </a:p>
        </p:txBody>
      </p:sp>
      <p:sp>
        <p:nvSpPr>
          <p:cNvPr id="35" name="Google Shape;35;p9"/>
          <p:cNvSpPr txBox="1">
            <a:spLocks noGrp="1"/>
          </p:cNvSpPr>
          <p:nvPr>
            <p:ph type="body" idx="2"/>
          </p:nvPr>
        </p:nvSpPr>
        <p:spPr>
          <a:xfrm>
            <a:off x="4764925" y="724075"/>
            <a:ext cx="34923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10"/>
          <p:cNvSpPr txBox="1">
            <a:spLocks noGrp="1"/>
          </p:cNvSpPr>
          <p:nvPr>
            <p:ph type="body" idx="1"/>
          </p:nvPr>
        </p:nvSpPr>
        <p:spPr>
          <a:xfrm>
            <a:off x="712350" y="4230575"/>
            <a:ext cx="77193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712350" y="1106125"/>
            <a:ext cx="77193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0" name="Google Shape;40;p11"/>
          <p:cNvSpPr txBox="1">
            <a:spLocks noGrp="1"/>
          </p:cNvSpPr>
          <p:nvPr>
            <p:ph type="body" idx="1"/>
          </p:nvPr>
        </p:nvSpPr>
        <p:spPr>
          <a:xfrm>
            <a:off x="712350" y="3152225"/>
            <a:ext cx="77193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252D48"/>
              </a:buClr>
              <a:buSzPts val="2800"/>
              <a:buFont typeface="Arvo"/>
              <a:buNone/>
              <a:defRPr sz="2800">
                <a:solidFill>
                  <a:srgbClr val="252D48"/>
                </a:solidFill>
                <a:latin typeface="Arvo"/>
                <a:ea typeface="Arvo"/>
                <a:cs typeface="Arvo"/>
                <a:sym typeface="Arvo"/>
              </a:defRPr>
            </a:lvl1pPr>
            <a:lvl2pPr lvl="1">
              <a:spcBef>
                <a:spcPts val="0"/>
              </a:spcBef>
              <a:spcAft>
                <a:spcPts val="0"/>
              </a:spcAft>
              <a:buClr>
                <a:srgbClr val="252D48"/>
              </a:buClr>
              <a:buSzPts val="2800"/>
              <a:buFont typeface="Arvo"/>
              <a:buNone/>
              <a:defRPr sz="2800">
                <a:solidFill>
                  <a:srgbClr val="252D48"/>
                </a:solidFill>
                <a:latin typeface="Arvo"/>
                <a:ea typeface="Arvo"/>
                <a:cs typeface="Arvo"/>
                <a:sym typeface="Arvo"/>
              </a:defRPr>
            </a:lvl2pPr>
            <a:lvl3pPr lvl="2">
              <a:spcBef>
                <a:spcPts val="0"/>
              </a:spcBef>
              <a:spcAft>
                <a:spcPts val="0"/>
              </a:spcAft>
              <a:buClr>
                <a:srgbClr val="252D48"/>
              </a:buClr>
              <a:buSzPts val="2800"/>
              <a:buFont typeface="Arvo"/>
              <a:buNone/>
              <a:defRPr sz="2800">
                <a:solidFill>
                  <a:srgbClr val="252D48"/>
                </a:solidFill>
                <a:latin typeface="Arvo"/>
                <a:ea typeface="Arvo"/>
                <a:cs typeface="Arvo"/>
                <a:sym typeface="Arvo"/>
              </a:defRPr>
            </a:lvl3pPr>
            <a:lvl4pPr lvl="3">
              <a:spcBef>
                <a:spcPts val="0"/>
              </a:spcBef>
              <a:spcAft>
                <a:spcPts val="0"/>
              </a:spcAft>
              <a:buClr>
                <a:srgbClr val="252D48"/>
              </a:buClr>
              <a:buSzPts val="2800"/>
              <a:buFont typeface="Arvo"/>
              <a:buNone/>
              <a:defRPr sz="2800">
                <a:solidFill>
                  <a:srgbClr val="252D48"/>
                </a:solidFill>
                <a:latin typeface="Arvo"/>
                <a:ea typeface="Arvo"/>
                <a:cs typeface="Arvo"/>
                <a:sym typeface="Arvo"/>
              </a:defRPr>
            </a:lvl4pPr>
            <a:lvl5pPr lvl="4">
              <a:spcBef>
                <a:spcPts val="0"/>
              </a:spcBef>
              <a:spcAft>
                <a:spcPts val="0"/>
              </a:spcAft>
              <a:buClr>
                <a:srgbClr val="252D48"/>
              </a:buClr>
              <a:buSzPts val="2800"/>
              <a:buFont typeface="Arvo"/>
              <a:buNone/>
              <a:defRPr sz="2800">
                <a:solidFill>
                  <a:srgbClr val="252D48"/>
                </a:solidFill>
                <a:latin typeface="Arvo"/>
                <a:ea typeface="Arvo"/>
                <a:cs typeface="Arvo"/>
                <a:sym typeface="Arvo"/>
              </a:defRPr>
            </a:lvl5pPr>
            <a:lvl6pPr lvl="5">
              <a:spcBef>
                <a:spcPts val="0"/>
              </a:spcBef>
              <a:spcAft>
                <a:spcPts val="0"/>
              </a:spcAft>
              <a:buClr>
                <a:srgbClr val="252D48"/>
              </a:buClr>
              <a:buSzPts val="2800"/>
              <a:buFont typeface="Arvo"/>
              <a:buNone/>
              <a:defRPr sz="2800">
                <a:solidFill>
                  <a:srgbClr val="252D48"/>
                </a:solidFill>
                <a:latin typeface="Arvo"/>
                <a:ea typeface="Arvo"/>
                <a:cs typeface="Arvo"/>
                <a:sym typeface="Arvo"/>
              </a:defRPr>
            </a:lvl6pPr>
            <a:lvl7pPr lvl="6">
              <a:spcBef>
                <a:spcPts val="0"/>
              </a:spcBef>
              <a:spcAft>
                <a:spcPts val="0"/>
              </a:spcAft>
              <a:buClr>
                <a:srgbClr val="252D48"/>
              </a:buClr>
              <a:buSzPts val="2800"/>
              <a:buFont typeface="Arvo"/>
              <a:buNone/>
              <a:defRPr sz="2800">
                <a:solidFill>
                  <a:srgbClr val="252D48"/>
                </a:solidFill>
                <a:latin typeface="Arvo"/>
                <a:ea typeface="Arvo"/>
                <a:cs typeface="Arvo"/>
                <a:sym typeface="Arvo"/>
              </a:defRPr>
            </a:lvl7pPr>
            <a:lvl8pPr lvl="7">
              <a:spcBef>
                <a:spcPts val="0"/>
              </a:spcBef>
              <a:spcAft>
                <a:spcPts val="0"/>
              </a:spcAft>
              <a:buClr>
                <a:srgbClr val="252D48"/>
              </a:buClr>
              <a:buSzPts val="2800"/>
              <a:buFont typeface="Arvo"/>
              <a:buNone/>
              <a:defRPr sz="2800">
                <a:solidFill>
                  <a:srgbClr val="252D48"/>
                </a:solidFill>
                <a:latin typeface="Arvo"/>
                <a:ea typeface="Arvo"/>
                <a:cs typeface="Arvo"/>
                <a:sym typeface="Arvo"/>
              </a:defRPr>
            </a:lvl8pPr>
            <a:lvl9pPr lvl="8">
              <a:spcBef>
                <a:spcPts val="0"/>
              </a:spcBef>
              <a:spcAft>
                <a:spcPts val="0"/>
              </a:spcAft>
              <a:buClr>
                <a:srgbClr val="252D48"/>
              </a:buClr>
              <a:buSzPts val="2800"/>
              <a:buFont typeface="Arvo"/>
              <a:buNone/>
              <a:defRPr sz="2800">
                <a:solidFill>
                  <a:srgbClr val="252D48"/>
                </a:solidFill>
                <a:latin typeface="Arvo"/>
                <a:ea typeface="Arvo"/>
                <a:cs typeface="Arvo"/>
                <a:sym typeface="Arv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252D48"/>
              </a:buClr>
              <a:buSzPts val="1800"/>
              <a:buFont typeface="Abel"/>
              <a:buChar char="●"/>
              <a:defRPr sz="1800">
                <a:solidFill>
                  <a:srgbClr val="252D48"/>
                </a:solidFill>
                <a:latin typeface="Abel"/>
                <a:ea typeface="Abel"/>
                <a:cs typeface="Abel"/>
                <a:sym typeface="Abel"/>
              </a:defRPr>
            </a:lvl1pPr>
            <a:lvl2pPr marL="914400" lvl="1" indent="-317500">
              <a:lnSpc>
                <a:spcPct val="115000"/>
              </a:lnSpc>
              <a:spcBef>
                <a:spcPts val="1600"/>
              </a:spcBef>
              <a:spcAft>
                <a:spcPts val="0"/>
              </a:spcAft>
              <a:buClr>
                <a:srgbClr val="252D48"/>
              </a:buClr>
              <a:buSzPts val="1400"/>
              <a:buFont typeface="Abel"/>
              <a:buChar char="○"/>
              <a:defRPr>
                <a:solidFill>
                  <a:srgbClr val="252D48"/>
                </a:solidFill>
                <a:latin typeface="Abel"/>
                <a:ea typeface="Abel"/>
                <a:cs typeface="Abel"/>
                <a:sym typeface="Abel"/>
              </a:defRPr>
            </a:lvl2pPr>
            <a:lvl3pPr marL="1371600" lvl="2" indent="-317500">
              <a:lnSpc>
                <a:spcPct val="115000"/>
              </a:lnSpc>
              <a:spcBef>
                <a:spcPts val="1600"/>
              </a:spcBef>
              <a:spcAft>
                <a:spcPts val="0"/>
              </a:spcAft>
              <a:buClr>
                <a:srgbClr val="252D48"/>
              </a:buClr>
              <a:buSzPts val="1400"/>
              <a:buFont typeface="Abel"/>
              <a:buChar char="■"/>
              <a:defRPr>
                <a:solidFill>
                  <a:srgbClr val="252D48"/>
                </a:solidFill>
                <a:latin typeface="Abel"/>
                <a:ea typeface="Abel"/>
                <a:cs typeface="Abel"/>
                <a:sym typeface="Abel"/>
              </a:defRPr>
            </a:lvl3pPr>
            <a:lvl4pPr marL="1828800" lvl="3" indent="-317500">
              <a:lnSpc>
                <a:spcPct val="115000"/>
              </a:lnSpc>
              <a:spcBef>
                <a:spcPts val="1600"/>
              </a:spcBef>
              <a:spcAft>
                <a:spcPts val="0"/>
              </a:spcAft>
              <a:buClr>
                <a:srgbClr val="252D48"/>
              </a:buClr>
              <a:buSzPts val="1400"/>
              <a:buFont typeface="Abel"/>
              <a:buChar char="●"/>
              <a:defRPr>
                <a:solidFill>
                  <a:srgbClr val="252D48"/>
                </a:solidFill>
                <a:latin typeface="Abel"/>
                <a:ea typeface="Abel"/>
                <a:cs typeface="Abel"/>
                <a:sym typeface="Abel"/>
              </a:defRPr>
            </a:lvl4pPr>
            <a:lvl5pPr marL="2286000" lvl="4" indent="-317500">
              <a:lnSpc>
                <a:spcPct val="115000"/>
              </a:lnSpc>
              <a:spcBef>
                <a:spcPts val="1600"/>
              </a:spcBef>
              <a:spcAft>
                <a:spcPts val="0"/>
              </a:spcAft>
              <a:buClr>
                <a:srgbClr val="252D48"/>
              </a:buClr>
              <a:buSzPts val="1400"/>
              <a:buFont typeface="Abel"/>
              <a:buChar char="○"/>
              <a:defRPr>
                <a:solidFill>
                  <a:srgbClr val="252D48"/>
                </a:solidFill>
                <a:latin typeface="Abel"/>
                <a:ea typeface="Abel"/>
                <a:cs typeface="Abel"/>
                <a:sym typeface="Abel"/>
              </a:defRPr>
            </a:lvl5pPr>
            <a:lvl6pPr marL="2743200" lvl="5" indent="-317500">
              <a:lnSpc>
                <a:spcPct val="115000"/>
              </a:lnSpc>
              <a:spcBef>
                <a:spcPts val="1600"/>
              </a:spcBef>
              <a:spcAft>
                <a:spcPts val="0"/>
              </a:spcAft>
              <a:buClr>
                <a:srgbClr val="252D48"/>
              </a:buClr>
              <a:buSzPts val="1400"/>
              <a:buFont typeface="Abel"/>
              <a:buChar char="■"/>
              <a:defRPr>
                <a:solidFill>
                  <a:srgbClr val="252D48"/>
                </a:solidFill>
                <a:latin typeface="Abel"/>
                <a:ea typeface="Abel"/>
                <a:cs typeface="Abel"/>
                <a:sym typeface="Abel"/>
              </a:defRPr>
            </a:lvl6pPr>
            <a:lvl7pPr marL="3200400" lvl="6" indent="-317500">
              <a:lnSpc>
                <a:spcPct val="115000"/>
              </a:lnSpc>
              <a:spcBef>
                <a:spcPts val="1600"/>
              </a:spcBef>
              <a:spcAft>
                <a:spcPts val="0"/>
              </a:spcAft>
              <a:buClr>
                <a:srgbClr val="252D48"/>
              </a:buClr>
              <a:buSzPts val="1400"/>
              <a:buFont typeface="Abel"/>
              <a:buChar char="●"/>
              <a:defRPr>
                <a:solidFill>
                  <a:srgbClr val="252D48"/>
                </a:solidFill>
                <a:latin typeface="Abel"/>
                <a:ea typeface="Abel"/>
                <a:cs typeface="Abel"/>
                <a:sym typeface="Abel"/>
              </a:defRPr>
            </a:lvl7pPr>
            <a:lvl8pPr marL="3657600" lvl="7" indent="-317500">
              <a:lnSpc>
                <a:spcPct val="115000"/>
              </a:lnSpc>
              <a:spcBef>
                <a:spcPts val="1600"/>
              </a:spcBef>
              <a:spcAft>
                <a:spcPts val="0"/>
              </a:spcAft>
              <a:buClr>
                <a:srgbClr val="252D48"/>
              </a:buClr>
              <a:buSzPts val="1400"/>
              <a:buFont typeface="Abel"/>
              <a:buChar char="○"/>
              <a:defRPr>
                <a:solidFill>
                  <a:srgbClr val="252D48"/>
                </a:solidFill>
                <a:latin typeface="Abel"/>
                <a:ea typeface="Abel"/>
                <a:cs typeface="Abel"/>
                <a:sym typeface="Abel"/>
              </a:defRPr>
            </a:lvl8pPr>
            <a:lvl9pPr marL="4114800" lvl="8" indent="-317500">
              <a:lnSpc>
                <a:spcPct val="115000"/>
              </a:lnSpc>
              <a:spcBef>
                <a:spcPts val="1600"/>
              </a:spcBef>
              <a:spcAft>
                <a:spcPts val="1600"/>
              </a:spcAft>
              <a:buClr>
                <a:srgbClr val="252D48"/>
              </a:buClr>
              <a:buSzPts val="1400"/>
              <a:buFont typeface="Abel"/>
              <a:buChar char="■"/>
              <a:defRPr>
                <a:solidFill>
                  <a:srgbClr val="252D48"/>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 id="214748366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264" name="Google Shape;264;p27"/>
          <p:cNvSpPr txBox="1">
            <a:spLocks noGrp="1"/>
          </p:cNvSpPr>
          <p:nvPr>
            <p:ph type="ctrTitle"/>
          </p:nvPr>
        </p:nvSpPr>
        <p:spPr>
          <a:xfrm>
            <a:off x="429828" y="1271351"/>
            <a:ext cx="5687998"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smtClean="0"/>
              <a:t>PENTINGNYA GIZI KONSEPSI</a:t>
            </a:r>
            <a:endParaRPr dirty="0"/>
          </a:p>
        </p:txBody>
      </p:sp>
      <p:sp>
        <p:nvSpPr>
          <p:cNvPr id="265" name="Google Shape;265;p27"/>
          <p:cNvSpPr txBox="1">
            <a:spLocks noGrp="1"/>
          </p:cNvSpPr>
          <p:nvPr>
            <p:ph type="subTitle" idx="1"/>
          </p:nvPr>
        </p:nvSpPr>
        <p:spPr>
          <a:xfrm>
            <a:off x="489162" y="4223229"/>
            <a:ext cx="51531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smtClean="0"/>
              <a:t>Hi Bumil!</a:t>
            </a:r>
            <a:endParaRPr dirty="0"/>
          </a:p>
        </p:txBody>
      </p:sp>
      <p:grpSp>
        <p:nvGrpSpPr>
          <p:cNvPr id="117" name="Google Shape;5490;p48"/>
          <p:cNvGrpSpPr/>
          <p:nvPr/>
        </p:nvGrpSpPr>
        <p:grpSpPr>
          <a:xfrm>
            <a:off x="4752380" y="2175154"/>
            <a:ext cx="4244880" cy="2601394"/>
            <a:chOff x="1021850" y="946825"/>
            <a:chExt cx="5528975" cy="3788150"/>
          </a:xfrm>
        </p:grpSpPr>
        <p:sp>
          <p:nvSpPr>
            <p:cNvPr id="118" name="Google Shape;5491;p48"/>
            <p:cNvSpPr/>
            <p:nvPr/>
          </p:nvSpPr>
          <p:spPr>
            <a:xfrm>
              <a:off x="1055775" y="1816700"/>
              <a:ext cx="5347425" cy="2892075"/>
            </a:xfrm>
            <a:custGeom>
              <a:avLst/>
              <a:gdLst/>
              <a:ahLst/>
              <a:cxnLst/>
              <a:rect l="l" t="t" r="r" b="b"/>
              <a:pathLst>
                <a:path w="213897" h="115683" extrusionOk="0">
                  <a:moveTo>
                    <a:pt x="137601" y="0"/>
                  </a:moveTo>
                  <a:cubicBezTo>
                    <a:pt x="135704" y="0"/>
                    <a:pt x="133807" y="65"/>
                    <a:pt x="131922" y="180"/>
                  </a:cubicBezTo>
                  <a:cubicBezTo>
                    <a:pt x="101573" y="2025"/>
                    <a:pt x="73450" y="15944"/>
                    <a:pt x="46280" y="29600"/>
                  </a:cubicBezTo>
                  <a:cubicBezTo>
                    <a:pt x="35672" y="34922"/>
                    <a:pt x="24789" y="40459"/>
                    <a:pt x="16943" y="49365"/>
                  </a:cubicBezTo>
                  <a:cubicBezTo>
                    <a:pt x="10061" y="57163"/>
                    <a:pt x="5989" y="67045"/>
                    <a:pt x="3489" y="77142"/>
                  </a:cubicBezTo>
                  <a:cubicBezTo>
                    <a:pt x="262" y="90167"/>
                    <a:pt x="0" y="105419"/>
                    <a:pt x="8275" y="115682"/>
                  </a:cubicBezTo>
                  <a:lnTo>
                    <a:pt x="202883" y="115682"/>
                  </a:lnTo>
                  <a:cubicBezTo>
                    <a:pt x="213896" y="102585"/>
                    <a:pt x="213015" y="87119"/>
                    <a:pt x="209062" y="70200"/>
                  </a:cubicBezTo>
                  <a:cubicBezTo>
                    <a:pt x="207122" y="61866"/>
                    <a:pt x="204550" y="53651"/>
                    <a:pt x="200716" y="46007"/>
                  </a:cubicBezTo>
                  <a:cubicBezTo>
                    <a:pt x="195001" y="34649"/>
                    <a:pt x="186595" y="24826"/>
                    <a:pt x="177189" y="16277"/>
                  </a:cubicBezTo>
                  <a:cubicBezTo>
                    <a:pt x="171605" y="11205"/>
                    <a:pt x="165545" y="6490"/>
                    <a:pt x="158568" y="3633"/>
                  </a:cubicBezTo>
                  <a:cubicBezTo>
                    <a:pt x="151958" y="930"/>
                    <a:pt x="144775" y="0"/>
                    <a:pt x="1376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492;p48"/>
            <p:cNvSpPr/>
            <p:nvPr/>
          </p:nvSpPr>
          <p:spPr>
            <a:xfrm>
              <a:off x="1261150" y="1695675"/>
              <a:ext cx="1718925" cy="2222750"/>
            </a:xfrm>
            <a:custGeom>
              <a:avLst/>
              <a:gdLst/>
              <a:ahLst/>
              <a:cxnLst/>
              <a:rect l="l" t="t" r="r" b="b"/>
              <a:pathLst>
                <a:path w="68757" h="88910" extrusionOk="0">
                  <a:moveTo>
                    <a:pt x="32536" y="0"/>
                  </a:moveTo>
                  <a:cubicBezTo>
                    <a:pt x="27443" y="0"/>
                    <a:pt x="21327" y="1059"/>
                    <a:pt x="14003" y="3473"/>
                  </a:cubicBezTo>
                  <a:cubicBezTo>
                    <a:pt x="14003" y="3473"/>
                    <a:pt x="5656" y="7486"/>
                    <a:pt x="7823" y="28476"/>
                  </a:cubicBezTo>
                  <a:cubicBezTo>
                    <a:pt x="7823" y="28476"/>
                    <a:pt x="1" y="44883"/>
                    <a:pt x="2156" y="46526"/>
                  </a:cubicBezTo>
                  <a:cubicBezTo>
                    <a:pt x="2910" y="47102"/>
                    <a:pt x="4061" y="47264"/>
                    <a:pt x="5113" y="47264"/>
                  </a:cubicBezTo>
                  <a:cubicBezTo>
                    <a:pt x="6453" y="47264"/>
                    <a:pt x="7633" y="47002"/>
                    <a:pt x="7633" y="47002"/>
                  </a:cubicBezTo>
                  <a:cubicBezTo>
                    <a:pt x="7633" y="47002"/>
                    <a:pt x="8645" y="52932"/>
                    <a:pt x="9550" y="57492"/>
                  </a:cubicBezTo>
                  <a:cubicBezTo>
                    <a:pt x="10645" y="63028"/>
                    <a:pt x="12490" y="64624"/>
                    <a:pt x="16074" y="65052"/>
                  </a:cubicBezTo>
                  <a:cubicBezTo>
                    <a:pt x="16757" y="65133"/>
                    <a:pt x="17499" y="65154"/>
                    <a:pt x="18276" y="65154"/>
                  </a:cubicBezTo>
                  <a:cubicBezTo>
                    <a:pt x="19157" y="65154"/>
                    <a:pt x="20083" y="65127"/>
                    <a:pt x="21018" y="65127"/>
                  </a:cubicBezTo>
                  <a:cubicBezTo>
                    <a:pt x="24991" y="65127"/>
                    <a:pt x="29134" y="65623"/>
                    <a:pt x="30743" y="70839"/>
                  </a:cubicBezTo>
                  <a:cubicBezTo>
                    <a:pt x="32517" y="76577"/>
                    <a:pt x="33755" y="82197"/>
                    <a:pt x="33755" y="82197"/>
                  </a:cubicBezTo>
                  <a:cubicBezTo>
                    <a:pt x="33755" y="82197"/>
                    <a:pt x="38910" y="88910"/>
                    <a:pt x="47562" y="88910"/>
                  </a:cubicBezTo>
                  <a:cubicBezTo>
                    <a:pt x="52119" y="88910"/>
                    <a:pt x="57646" y="87048"/>
                    <a:pt x="63902" y="81364"/>
                  </a:cubicBezTo>
                  <a:lnTo>
                    <a:pt x="53281" y="53527"/>
                  </a:lnTo>
                  <a:cubicBezTo>
                    <a:pt x="53281" y="53527"/>
                    <a:pt x="68756" y="0"/>
                    <a:pt x="32536" y="0"/>
                  </a:cubicBezTo>
                  <a:close/>
                </a:path>
              </a:pathLst>
            </a:custGeom>
            <a:solidFill>
              <a:srgbClr val="BE7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493;p48"/>
            <p:cNvSpPr/>
            <p:nvPr/>
          </p:nvSpPr>
          <p:spPr>
            <a:xfrm>
              <a:off x="1021850" y="946825"/>
              <a:ext cx="2279475" cy="2000125"/>
            </a:xfrm>
            <a:custGeom>
              <a:avLst/>
              <a:gdLst/>
              <a:ahLst/>
              <a:cxnLst/>
              <a:rect l="l" t="t" r="r" b="b"/>
              <a:pathLst>
                <a:path w="91179" h="80005" extrusionOk="0">
                  <a:moveTo>
                    <a:pt x="35430" y="0"/>
                  </a:moveTo>
                  <a:cubicBezTo>
                    <a:pt x="31655" y="0"/>
                    <a:pt x="27732" y="925"/>
                    <a:pt x="24765" y="2519"/>
                  </a:cubicBezTo>
                  <a:cubicBezTo>
                    <a:pt x="21003" y="4543"/>
                    <a:pt x="18705" y="8805"/>
                    <a:pt x="17193" y="12806"/>
                  </a:cubicBezTo>
                  <a:cubicBezTo>
                    <a:pt x="16943" y="13496"/>
                    <a:pt x="16717" y="14282"/>
                    <a:pt x="16086" y="14675"/>
                  </a:cubicBezTo>
                  <a:cubicBezTo>
                    <a:pt x="15775" y="14867"/>
                    <a:pt x="15420" y="14924"/>
                    <a:pt x="15052" y="14924"/>
                  </a:cubicBezTo>
                  <a:cubicBezTo>
                    <a:pt x="14713" y="14924"/>
                    <a:pt x="14362" y="14876"/>
                    <a:pt x="14026" y="14842"/>
                  </a:cubicBezTo>
                  <a:cubicBezTo>
                    <a:pt x="13649" y="14802"/>
                    <a:pt x="13272" y="14783"/>
                    <a:pt x="12895" y="14783"/>
                  </a:cubicBezTo>
                  <a:cubicBezTo>
                    <a:pt x="8453" y="14783"/>
                    <a:pt x="4061" y="17444"/>
                    <a:pt x="2108" y="21450"/>
                  </a:cubicBezTo>
                  <a:cubicBezTo>
                    <a:pt x="0" y="25807"/>
                    <a:pt x="893" y="31439"/>
                    <a:pt x="4263" y="34904"/>
                  </a:cubicBezTo>
                  <a:cubicBezTo>
                    <a:pt x="4763" y="35427"/>
                    <a:pt x="5346" y="35963"/>
                    <a:pt x="5418" y="36678"/>
                  </a:cubicBezTo>
                  <a:cubicBezTo>
                    <a:pt x="5501" y="37463"/>
                    <a:pt x="4917" y="38154"/>
                    <a:pt x="4501" y="38845"/>
                  </a:cubicBezTo>
                  <a:cubicBezTo>
                    <a:pt x="2703" y="41809"/>
                    <a:pt x="3822" y="45857"/>
                    <a:pt x="6191" y="48417"/>
                  </a:cubicBezTo>
                  <a:cubicBezTo>
                    <a:pt x="8549" y="50965"/>
                    <a:pt x="8882" y="51275"/>
                    <a:pt x="12097" y="52608"/>
                  </a:cubicBezTo>
                  <a:cubicBezTo>
                    <a:pt x="14346" y="55104"/>
                    <a:pt x="17690" y="56579"/>
                    <a:pt x="21050" y="56579"/>
                  </a:cubicBezTo>
                  <a:cubicBezTo>
                    <a:pt x="21264" y="56579"/>
                    <a:pt x="21479" y="56573"/>
                    <a:pt x="21693" y="56561"/>
                  </a:cubicBezTo>
                  <a:cubicBezTo>
                    <a:pt x="25265" y="56359"/>
                    <a:pt x="28706" y="54454"/>
                    <a:pt x="30778" y="51537"/>
                  </a:cubicBezTo>
                  <a:cubicBezTo>
                    <a:pt x="31296" y="56489"/>
                    <a:pt x="36005" y="60579"/>
                    <a:pt x="40955" y="60579"/>
                  </a:cubicBezTo>
                  <a:cubicBezTo>
                    <a:pt x="41241" y="60579"/>
                    <a:pt x="41528" y="60566"/>
                    <a:pt x="41815" y="60538"/>
                  </a:cubicBezTo>
                  <a:cubicBezTo>
                    <a:pt x="42178" y="60501"/>
                    <a:pt x="42562" y="60450"/>
                    <a:pt x="42933" y="60450"/>
                  </a:cubicBezTo>
                  <a:cubicBezTo>
                    <a:pt x="43401" y="60450"/>
                    <a:pt x="43849" y="60531"/>
                    <a:pt x="44208" y="60823"/>
                  </a:cubicBezTo>
                  <a:cubicBezTo>
                    <a:pt x="44661" y="61204"/>
                    <a:pt x="44827" y="61812"/>
                    <a:pt x="44970" y="62383"/>
                  </a:cubicBezTo>
                  <a:cubicBezTo>
                    <a:pt x="46601" y="68789"/>
                    <a:pt x="49625" y="74849"/>
                    <a:pt x="53757" y="80004"/>
                  </a:cubicBezTo>
                  <a:cubicBezTo>
                    <a:pt x="53567" y="79511"/>
                    <a:pt x="53625" y="79350"/>
                    <a:pt x="53837" y="79350"/>
                  </a:cubicBezTo>
                  <a:cubicBezTo>
                    <a:pt x="54240" y="79350"/>
                    <a:pt x="55201" y="79937"/>
                    <a:pt x="56073" y="79937"/>
                  </a:cubicBezTo>
                  <a:cubicBezTo>
                    <a:pt x="56466" y="79937"/>
                    <a:pt x="56841" y="79817"/>
                    <a:pt x="57138" y="79469"/>
                  </a:cubicBezTo>
                  <a:cubicBezTo>
                    <a:pt x="57734" y="78766"/>
                    <a:pt x="59019" y="75920"/>
                    <a:pt x="59889" y="75587"/>
                  </a:cubicBezTo>
                  <a:cubicBezTo>
                    <a:pt x="67020" y="72825"/>
                    <a:pt x="70318" y="67146"/>
                    <a:pt x="76510" y="62633"/>
                  </a:cubicBezTo>
                  <a:cubicBezTo>
                    <a:pt x="82701" y="58133"/>
                    <a:pt x="87940" y="51977"/>
                    <a:pt x="90059" y="44631"/>
                  </a:cubicBezTo>
                  <a:cubicBezTo>
                    <a:pt x="90845" y="41928"/>
                    <a:pt x="91178" y="38987"/>
                    <a:pt x="90238" y="36344"/>
                  </a:cubicBezTo>
                  <a:cubicBezTo>
                    <a:pt x="89642" y="34701"/>
                    <a:pt x="88595" y="33249"/>
                    <a:pt x="87380" y="31998"/>
                  </a:cubicBezTo>
                  <a:cubicBezTo>
                    <a:pt x="84082" y="28569"/>
                    <a:pt x="79498" y="26402"/>
                    <a:pt x="74748" y="26045"/>
                  </a:cubicBezTo>
                  <a:cubicBezTo>
                    <a:pt x="74152" y="21438"/>
                    <a:pt x="72069" y="16901"/>
                    <a:pt x="68449" y="13996"/>
                  </a:cubicBezTo>
                  <a:cubicBezTo>
                    <a:pt x="66112" y="12127"/>
                    <a:pt x="63100" y="11041"/>
                    <a:pt x="60132" y="11041"/>
                  </a:cubicBezTo>
                  <a:cubicBezTo>
                    <a:pt x="58488" y="11041"/>
                    <a:pt x="56858" y="11374"/>
                    <a:pt x="55364" y="12091"/>
                  </a:cubicBezTo>
                  <a:cubicBezTo>
                    <a:pt x="54903" y="12317"/>
                    <a:pt x="54416" y="12577"/>
                    <a:pt x="53909" y="12577"/>
                  </a:cubicBezTo>
                  <a:cubicBezTo>
                    <a:pt x="53827" y="12577"/>
                    <a:pt x="53745" y="12570"/>
                    <a:pt x="53662" y="12556"/>
                  </a:cubicBezTo>
                  <a:cubicBezTo>
                    <a:pt x="53162" y="12472"/>
                    <a:pt x="52781" y="12091"/>
                    <a:pt x="52435" y="11734"/>
                  </a:cubicBezTo>
                  <a:cubicBezTo>
                    <a:pt x="49113" y="8174"/>
                    <a:pt x="46911" y="3245"/>
                    <a:pt x="42446" y="1304"/>
                  </a:cubicBezTo>
                  <a:cubicBezTo>
                    <a:pt x="40390" y="410"/>
                    <a:pt x="37943" y="0"/>
                    <a:pt x="35430" y="0"/>
                  </a:cubicBezTo>
                  <a:close/>
                </a:path>
              </a:pathLst>
            </a:custGeom>
            <a:solidFill>
              <a:srgbClr val="001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494;p48"/>
            <p:cNvSpPr/>
            <p:nvPr/>
          </p:nvSpPr>
          <p:spPr>
            <a:xfrm>
              <a:off x="1279600" y="3632725"/>
              <a:ext cx="1790150" cy="1076050"/>
            </a:xfrm>
            <a:custGeom>
              <a:avLst/>
              <a:gdLst/>
              <a:ahLst/>
              <a:cxnLst/>
              <a:rect l="l" t="t" r="r" b="b"/>
              <a:pathLst>
                <a:path w="71606" h="43042" extrusionOk="0">
                  <a:moveTo>
                    <a:pt x="63176" y="0"/>
                  </a:moveTo>
                  <a:lnTo>
                    <a:pt x="33017" y="4715"/>
                  </a:lnTo>
                  <a:cubicBezTo>
                    <a:pt x="20563" y="11656"/>
                    <a:pt x="7633" y="30802"/>
                    <a:pt x="7633" y="30802"/>
                  </a:cubicBezTo>
                  <a:lnTo>
                    <a:pt x="1" y="43041"/>
                  </a:lnTo>
                  <a:lnTo>
                    <a:pt x="71605" y="43041"/>
                  </a:lnTo>
                  <a:lnTo>
                    <a:pt x="71605" y="33147"/>
                  </a:lnTo>
                  <a:cubicBezTo>
                    <a:pt x="69962" y="6084"/>
                    <a:pt x="63176" y="0"/>
                    <a:pt x="63176" y="0"/>
                  </a:cubicBez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495;p48"/>
            <p:cNvSpPr/>
            <p:nvPr/>
          </p:nvSpPr>
          <p:spPr>
            <a:xfrm>
              <a:off x="2003500" y="3668075"/>
              <a:ext cx="878425" cy="160300"/>
            </a:xfrm>
            <a:custGeom>
              <a:avLst/>
              <a:gdLst/>
              <a:ahLst/>
              <a:cxnLst/>
              <a:rect l="l" t="t" r="r" b="b"/>
              <a:pathLst>
                <a:path w="35137" h="6412" extrusionOk="0">
                  <a:moveTo>
                    <a:pt x="35067" y="1"/>
                  </a:moveTo>
                  <a:cubicBezTo>
                    <a:pt x="34758" y="1"/>
                    <a:pt x="32917" y="600"/>
                    <a:pt x="30052" y="1420"/>
                  </a:cubicBezTo>
                  <a:cubicBezTo>
                    <a:pt x="29278" y="1634"/>
                    <a:pt x="28433" y="1872"/>
                    <a:pt x="27504" y="2111"/>
                  </a:cubicBezTo>
                  <a:cubicBezTo>
                    <a:pt x="26588" y="2361"/>
                    <a:pt x="25599" y="2599"/>
                    <a:pt x="24564" y="2849"/>
                  </a:cubicBezTo>
                  <a:cubicBezTo>
                    <a:pt x="22492" y="3337"/>
                    <a:pt x="20194" y="3837"/>
                    <a:pt x="17765" y="4266"/>
                  </a:cubicBezTo>
                  <a:cubicBezTo>
                    <a:pt x="15336" y="4694"/>
                    <a:pt x="13015" y="5028"/>
                    <a:pt x="10883" y="5278"/>
                  </a:cubicBezTo>
                  <a:cubicBezTo>
                    <a:pt x="9824" y="5397"/>
                    <a:pt x="8824" y="5516"/>
                    <a:pt x="7871" y="5599"/>
                  </a:cubicBezTo>
                  <a:cubicBezTo>
                    <a:pt x="6930" y="5694"/>
                    <a:pt x="6037" y="5766"/>
                    <a:pt x="5240" y="5825"/>
                  </a:cubicBezTo>
                  <a:cubicBezTo>
                    <a:pt x="2013" y="6063"/>
                    <a:pt x="1" y="6123"/>
                    <a:pt x="1" y="6254"/>
                  </a:cubicBezTo>
                  <a:cubicBezTo>
                    <a:pt x="1" y="6302"/>
                    <a:pt x="513" y="6349"/>
                    <a:pt x="1418" y="6385"/>
                  </a:cubicBezTo>
                  <a:cubicBezTo>
                    <a:pt x="1784" y="6394"/>
                    <a:pt x="2220" y="6412"/>
                    <a:pt x="2714" y="6412"/>
                  </a:cubicBezTo>
                  <a:cubicBezTo>
                    <a:pt x="2830" y="6412"/>
                    <a:pt x="2950" y="6411"/>
                    <a:pt x="3073" y="6409"/>
                  </a:cubicBezTo>
                  <a:cubicBezTo>
                    <a:pt x="3716" y="6409"/>
                    <a:pt x="4454" y="6409"/>
                    <a:pt x="5264" y="6373"/>
                  </a:cubicBezTo>
                  <a:cubicBezTo>
                    <a:pt x="6073" y="6349"/>
                    <a:pt x="6966" y="6313"/>
                    <a:pt x="7919" y="6242"/>
                  </a:cubicBezTo>
                  <a:cubicBezTo>
                    <a:pt x="8883" y="6194"/>
                    <a:pt x="9895" y="6099"/>
                    <a:pt x="10967" y="5992"/>
                  </a:cubicBezTo>
                  <a:cubicBezTo>
                    <a:pt x="13110" y="5778"/>
                    <a:pt x="15455" y="5468"/>
                    <a:pt x="17896" y="5039"/>
                  </a:cubicBezTo>
                  <a:cubicBezTo>
                    <a:pt x="20349" y="4599"/>
                    <a:pt x="22659" y="4087"/>
                    <a:pt x="24742" y="3551"/>
                  </a:cubicBezTo>
                  <a:cubicBezTo>
                    <a:pt x="25778" y="3277"/>
                    <a:pt x="26766" y="3015"/>
                    <a:pt x="27683" y="2730"/>
                  </a:cubicBezTo>
                  <a:cubicBezTo>
                    <a:pt x="28600" y="2468"/>
                    <a:pt x="29445" y="2194"/>
                    <a:pt x="30219" y="1944"/>
                  </a:cubicBezTo>
                  <a:cubicBezTo>
                    <a:pt x="30993" y="1694"/>
                    <a:pt x="31684" y="1444"/>
                    <a:pt x="32291" y="1218"/>
                  </a:cubicBezTo>
                  <a:cubicBezTo>
                    <a:pt x="32898" y="1003"/>
                    <a:pt x="33422" y="801"/>
                    <a:pt x="33839" y="622"/>
                  </a:cubicBezTo>
                  <a:cubicBezTo>
                    <a:pt x="34684" y="277"/>
                    <a:pt x="35136" y="63"/>
                    <a:pt x="35113" y="15"/>
                  </a:cubicBezTo>
                  <a:cubicBezTo>
                    <a:pt x="35110" y="5"/>
                    <a:pt x="35094" y="1"/>
                    <a:pt x="350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496;p48"/>
            <p:cNvSpPr/>
            <p:nvPr/>
          </p:nvSpPr>
          <p:spPr>
            <a:xfrm>
              <a:off x="2180925" y="3796175"/>
              <a:ext cx="762900" cy="938800"/>
            </a:xfrm>
            <a:custGeom>
              <a:avLst/>
              <a:gdLst/>
              <a:ahLst/>
              <a:cxnLst/>
              <a:rect l="l" t="t" r="r" b="b"/>
              <a:pathLst>
                <a:path w="30516" h="37552" extrusionOk="0">
                  <a:moveTo>
                    <a:pt x="29522" y="0"/>
                  </a:moveTo>
                  <a:cubicBezTo>
                    <a:pt x="29426" y="0"/>
                    <a:pt x="29333" y="11"/>
                    <a:pt x="29230" y="11"/>
                  </a:cubicBezTo>
                  <a:cubicBezTo>
                    <a:pt x="29087" y="23"/>
                    <a:pt x="28920" y="35"/>
                    <a:pt x="28754" y="35"/>
                  </a:cubicBezTo>
                  <a:cubicBezTo>
                    <a:pt x="28587" y="46"/>
                    <a:pt x="28408" y="58"/>
                    <a:pt x="28218" y="70"/>
                  </a:cubicBezTo>
                  <a:cubicBezTo>
                    <a:pt x="28039" y="70"/>
                    <a:pt x="27837" y="94"/>
                    <a:pt x="27635" y="118"/>
                  </a:cubicBezTo>
                  <a:cubicBezTo>
                    <a:pt x="27230" y="177"/>
                    <a:pt x="26789" y="237"/>
                    <a:pt x="26313" y="308"/>
                  </a:cubicBezTo>
                  <a:cubicBezTo>
                    <a:pt x="25837" y="404"/>
                    <a:pt x="25337" y="523"/>
                    <a:pt x="24801" y="630"/>
                  </a:cubicBezTo>
                  <a:cubicBezTo>
                    <a:pt x="24277" y="773"/>
                    <a:pt x="23717" y="939"/>
                    <a:pt x="23134" y="1118"/>
                  </a:cubicBezTo>
                  <a:cubicBezTo>
                    <a:pt x="20848" y="1892"/>
                    <a:pt x="18205" y="3154"/>
                    <a:pt x="15633" y="5071"/>
                  </a:cubicBezTo>
                  <a:cubicBezTo>
                    <a:pt x="15312" y="5309"/>
                    <a:pt x="14990" y="5559"/>
                    <a:pt x="14657" y="5809"/>
                  </a:cubicBezTo>
                  <a:cubicBezTo>
                    <a:pt x="14347" y="6071"/>
                    <a:pt x="14026" y="6345"/>
                    <a:pt x="13704" y="6607"/>
                  </a:cubicBezTo>
                  <a:cubicBezTo>
                    <a:pt x="13383" y="6881"/>
                    <a:pt x="13085" y="7178"/>
                    <a:pt x="12764" y="7464"/>
                  </a:cubicBezTo>
                  <a:cubicBezTo>
                    <a:pt x="12454" y="7762"/>
                    <a:pt x="12133" y="8059"/>
                    <a:pt x="11835" y="8381"/>
                  </a:cubicBezTo>
                  <a:cubicBezTo>
                    <a:pt x="10609" y="9619"/>
                    <a:pt x="9454" y="11012"/>
                    <a:pt x="8394" y="12524"/>
                  </a:cubicBezTo>
                  <a:cubicBezTo>
                    <a:pt x="7334" y="14048"/>
                    <a:pt x="6406" y="15596"/>
                    <a:pt x="5620" y="17144"/>
                  </a:cubicBezTo>
                  <a:cubicBezTo>
                    <a:pt x="4834" y="18703"/>
                    <a:pt x="4167" y="20239"/>
                    <a:pt x="3596" y="21740"/>
                  </a:cubicBezTo>
                  <a:cubicBezTo>
                    <a:pt x="2477" y="24728"/>
                    <a:pt x="1715" y="27502"/>
                    <a:pt x="1215" y="29860"/>
                  </a:cubicBezTo>
                  <a:cubicBezTo>
                    <a:pt x="703" y="32205"/>
                    <a:pt x="393" y="34134"/>
                    <a:pt x="226" y="35467"/>
                  </a:cubicBezTo>
                  <a:cubicBezTo>
                    <a:pt x="60" y="36801"/>
                    <a:pt x="0" y="37539"/>
                    <a:pt x="48" y="37551"/>
                  </a:cubicBezTo>
                  <a:cubicBezTo>
                    <a:pt x="107" y="37551"/>
                    <a:pt x="262" y="36825"/>
                    <a:pt x="524" y="35515"/>
                  </a:cubicBezTo>
                  <a:cubicBezTo>
                    <a:pt x="786" y="34205"/>
                    <a:pt x="1179" y="32300"/>
                    <a:pt x="1750" y="29979"/>
                  </a:cubicBezTo>
                  <a:cubicBezTo>
                    <a:pt x="2322" y="27657"/>
                    <a:pt x="3120" y="24930"/>
                    <a:pt x="4263" y="21990"/>
                  </a:cubicBezTo>
                  <a:cubicBezTo>
                    <a:pt x="4846" y="20525"/>
                    <a:pt x="5513" y="19025"/>
                    <a:pt x="6299" y="17501"/>
                  </a:cubicBezTo>
                  <a:cubicBezTo>
                    <a:pt x="7084" y="15977"/>
                    <a:pt x="7989" y="14453"/>
                    <a:pt x="9025" y="12977"/>
                  </a:cubicBezTo>
                  <a:cubicBezTo>
                    <a:pt x="10061" y="11488"/>
                    <a:pt x="11192" y="10131"/>
                    <a:pt x="12383" y="8905"/>
                  </a:cubicBezTo>
                  <a:cubicBezTo>
                    <a:pt x="12680" y="8595"/>
                    <a:pt x="12978" y="8297"/>
                    <a:pt x="13287" y="8012"/>
                  </a:cubicBezTo>
                  <a:cubicBezTo>
                    <a:pt x="13597" y="7726"/>
                    <a:pt x="13883" y="7428"/>
                    <a:pt x="14204" y="7166"/>
                  </a:cubicBezTo>
                  <a:cubicBezTo>
                    <a:pt x="14514" y="6904"/>
                    <a:pt x="14811" y="6642"/>
                    <a:pt x="15121" y="6381"/>
                  </a:cubicBezTo>
                  <a:cubicBezTo>
                    <a:pt x="15443" y="6130"/>
                    <a:pt x="15752" y="5880"/>
                    <a:pt x="16062" y="5642"/>
                  </a:cubicBezTo>
                  <a:cubicBezTo>
                    <a:pt x="17312" y="4702"/>
                    <a:pt x="18562" y="3880"/>
                    <a:pt x="19788" y="3237"/>
                  </a:cubicBezTo>
                  <a:cubicBezTo>
                    <a:pt x="21015" y="2559"/>
                    <a:pt x="22217" y="2059"/>
                    <a:pt x="23324" y="1630"/>
                  </a:cubicBezTo>
                  <a:cubicBezTo>
                    <a:pt x="23884" y="1451"/>
                    <a:pt x="24420" y="1273"/>
                    <a:pt x="24932" y="1106"/>
                  </a:cubicBezTo>
                  <a:cubicBezTo>
                    <a:pt x="25444" y="975"/>
                    <a:pt x="25932" y="856"/>
                    <a:pt x="26396" y="737"/>
                  </a:cubicBezTo>
                  <a:cubicBezTo>
                    <a:pt x="26861" y="654"/>
                    <a:pt x="27289" y="570"/>
                    <a:pt x="27682" y="487"/>
                  </a:cubicBezTo>
                  <a:cubicBezTo>
                    <a:pt x="27885" y="451"/>
                    <a:pt x="28075" y="427"/>
                    <a:pt x="28266" y="404"/>
                  </a:cubicBezTo>
                  <a:cubicBezTo>
                    <a:pt x="28444" y="380"/>
                    <a:pt x="28623" y="356"/>
                    <a:pt x="28789" y="344"/>
                  </a:cubicBezTo>
                  <a:cubicBezTo>
                    <a:pt x="28944" y="320"/>
                    <a:pt x="29111" y="296"/>
                    <a:pt x="29254" y="285"/>
                  </a:cubicBezTo>
                  <a:cubicBezTo>
                    <a:pt x="29397" y="261"/>
                    <a:pt x="29540" y="237"/>
                    <a:pt x="29647" y="237"/>
                  </a:cubicBezTo>
                  <a:cubicBezTo>
                    <a:pt x="29873" y="249"/>
                    <a:pt x="30075" y="332"/>
                    <a:pt x="30206" y="416"/>
                  </a:cubicBezTo>
                  <a:cubicBezTo>
                    <a:pt x="30349" y="511"/>
                    <a:pt x="30397" y="618"/>
                    <a:pt x="30373" y="689"/>
                  </a:cubicBezTo>
                  <a:cubicBezTo>
                    <a:pt x="30361" y="761"/>
                    <a:pt x="30325" y="808"/>
                    <a:pt x="30337" y="820"/>
                  </a:cubicBezTo>
                  <a:cubicBezTo>
                    <a:pt x="30337" y="820"/>
                    <a:pt x="30397" y="808"/>
                    <a:pt x="30444" y="713"/>
                  </a:cubicBezTo>
                  <a:cubicBezTo>
                    <a:pt x="30516" y="618"/>
                    <a:pt x="30456" y="416"/>
                    <a:pt x="30313" y="296"/>
                  </a:cubicBezTo>
                  <a:cubicBezTo>
                    <a:pt x="30159" y="165"/>
                    <a:pt x="29956" y="46"/>
                    <a:pt x="29670" y="11"/>
                  </a:cubicBezTo>
                  <a:cubicBezTo>
                    <a:pt x="29619" y="3"/>
                    <a:pt x="29570" y="0"/>
                    <a:pt x="295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497;p48"/>
            <p:cNvSpPr/>
            <p:nvPr/>
          </p:nvSpPr>
          <p:spPr>
            <a:xfrm>
              <a:off x="1903800" y="4157600"/>
              <a:ext cx="117300" cy="96225"/>
            </a:xfrm>
            <a:custGeom>
              <a:avLst/>
              <a:gdLst/>
              <a:ahLst/>
              <a:cxnLst/>
              <a:rect l="l" t="t" r="r" b="b"/>
              <a:pathLst>
                <a:path w="4692" h="3849" extrusionOk="0">
                  <a:moveTo>
                    <a:pt x="4477" y="1"/>
                  </a:moveTo>
                  <a:cubicBezTo>
                    <a:pt x="4164" y="1"/>
                    <a:pt x="3107" y="585"/>
                    <a:pt x="2013" y="1532"/>
                  </a:cubicBezTo>
                  <a:cubicBezTo>
                    <a:pt x="774" y="2592"/>
                    <a:pt x="0" y="3687"/>
                    <a:pt x="155" y="3830"/>
                  </a:cubicBezTo>
                  <a:cubicBezTo>
                    <a:pt x="168" y="3842"/>
                    <a:pt x="186" y="3848"/>
                    <a:pt x="209" y="3848"/>
                  </a:cubicBezTo>
                  <a:cubicBezTo>
                    <a:pt x="473" y="3848"/>
                    <a:pt x="1408" y="3067"/>
                    <a:pt x="2525" y="2115"/>
                  </a:cubicBezTo>
                  <a:cubicBezTo>
                    <a:pt x="3715" y="1079"/>
                    <a:pt x="4691" y="210"/>
                    <a:pt x="4560" y="32"/>
                  </a:cubicBezTo>
                  <a:cubicBezTo>
                    <a:pt x="4547" y="11"/>
                    <a:pt x="4518" y="1"/>
                    <a:pt x="4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498;p48"/>
            <p:cNvSpPr/>
            <p:nvPr/>
          </p:nvSpPr>
          <p:spPr>
            <a:xfrm>
              <a:off x="2025550" y="4354925"/>
              <a:ext cx="69950" cy="63225"/>
            </a:xfrm>
            <a:custGeom>
              <a:avLst/>
              <a:gdLst/>
              <a:ahLst/>
              <a:cxnLst/>
              <a:rect l="l" t="t" r="r" b="b"/>
              <a:pathLst>
                <a:path w="2798" h="2529" extrusionOk="0">
                  <a:moveTo>
                    <a:pt x="2550" y="1"/>
                  </a:moveTo>
                  <a:cubicBezTo>
                    <a:pt x="2301" y="1"/>
                    <a:pt x="1714" y="400"/>
                    <a:pt x="1119" y="985"/>
                  </a:cubicBezTo>
                  <a:cubicBezTo>
                    <a:pt x="429" y="1676"/>
                    <a:pt x="0" y="2342"/>
                    <a:pt x="143" y="2497"/>
                  </a:cubicBezTo>
                  <a:cubicBezTo>
                    <a:pt x="164" y="2518"/>
                    <a:pt x="196" y="2529"/>
                    <a:pt x="236" y="2529"/>
                  </a:cubicBezTo>
                  <a:cubicBezTo>
                    <a:pt x="485" y="2529"/>
                    <a:pt x="1072" y="2130"/>
                    <a:pt x="1667" y="1545"/>
                  </a:cubicBezTo>
                  <a:cubicBezTo>
                    <a:pt x="2357" y="866"/>
                    <a:pt x="2798" y="187"/>
                    <a:pt x="2643" y="32"/>
                  </a:cubicBezTo>
                  <a:cubicBezTo>
                    <a:pt x="2622" y="11"/>
                    <a:pt x="2590" y="1"/>
                    <a:pt x="25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499;p48"/>
            <p:cNvSpPr/>
            <p:nvPr/>
          </p:nvSpPr>
          <p:spPr>
            <a:xfrm>
              <a:off x="1924625" y="4280925"/>
              <a:ext cx="96475" cy="82650"/>
            </a:xfrm>
            <a:custGeom>
              <a:avLst/>
              <a:gdLst/>
              <a:ahLst/>
              <a:cxnLst/>
              <a:rect l="l" t="t" r="r" b="b"/>
              <a:pathLst>
                <a:path w="3859" h="3306" extrusionOk="0">
                  <a:moveTo>
                    <a:pt x="3628" y="0"/>
                  </a:moveTo>
                  <a:cubicBezTo>
                    <a:pt x="3355" y="0"/>
                    <a:pt x="2535" y="568"/>
                    <a:pt x="1668" y="1361"/>
                  </a:cubicBezTo>
                  <a:cubicBezTo>
                    <a:pt x="679" y="2266"/>
                    <a:pt x="1" y="3123"/>
                    <a:pt x="144" y="3278"/>
                  </a:cubicBezTo>
                  <a:cubicBezTo>
                    <a:pt x="160" y="3297"/>
                    <a:pt x="185" y="3306"/>
                    <a:pt x="219" y="3306"/>
                  </a:cubicBezTo>
                  <a:cubicBezTo>
                    <a:pt x="492" y="3306"/>
                    <a:pt x="1314" y="2738"/>
                    <a:pt x="2192" y="1945"/>
                  </a:cubicBezTo>
                  <a:cubicBezTo>
                    <a:pt x="3168" y="1040"/>
                    <a:pt x="3858" y="183"/>
                    <a:pt x="3704" y="28"/>
                  </a:cubicBezTo>
                  <a:cubicBezTo>
                    <a:pt x="3688" y="9"/>
                    <a:pt x="3662" y="0"/>
                    <a:pt x="36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500;p48"/>
            <p:cNvSpPr/>
            <p:nvPr/>
          </p:nvSpPr>
          <p:spPr>
            <a:xfrm>
              <a:off x="2132700" y="4076075"/>
              <a:ext cx="74725" cy="66125"/>
            </a:xfrm>
            <a:custGeom>
              <a:avLst/>
              <a:gdLst/>
              <a:ahLst/>
              <a:cxnLst/>
              <a:rect l="l" t="t" r="r" b="b"/>
              <a:pathLst>
                <a:path w="2989" h="2645" extrusionOk="0">
                  <a:moveTo>
                    <a:pt x="2756" y="0"/>
                  </a:moveTo>
                  <a:cubicBezTo>
                    <a:pt x="2501" y="0"/>
                    <a:pt x="1877" y="423"/>
                    <a:pt x="1227" y="1042"/>
                  </a:cubicBezTo>
                  <a:cubicBezTo>
                    <a:pt x="488" y="1757"/>
                    <a:pt x="0" y="2459"/>
                    <a:pt x="155" y="2614"/>
                  </a:cubicBezTo>
                  <a:cubicBezTo>
                    <a:pt x="174" y="2635"/>
                    <a:pt x="203" y="2644"/>
                    <a:pt x="241" y="2644"/>
                  </a:cubicBezTo>
                  <a:cubicBezTo>
                    <a:pt x="491" y="2644"/>
                    <a:pt x="1122" y="2222"/>
                    <a:pt x="1762" y="1602"/>
                  </a:cubicBezTo>
                  <a:cubicBezTo>
                    <a:pt x="2513" y="888"/>
                    <a:pt x="2989" y="185"/>
                    <a:pt x="2846" y="30"/>
                  </a:cubicBezTo>
                  <a:cubicBezTo>
                    <a:pt x="2825" y="10"/>
                    <a:pt x="2795" y="0"/>
                    <a:pt x="27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501;p48"/>
            <p:cNvSpPr/>
            <p:nvPr/>
          </p:nvSpPr>
          <p:spPr>
            <a:xfrm>
              <a:off x="1975525" y="3993625"/>
              <a:ext cx="106900" cy="87350"/>
            </a:xfrm>
            <a:custGeom>
              <a:avLst/>
              <a:gdLst/>
              <a:ahLst/>
              <a:cxnLst/>
              <a:rect l="l" t="t" r="r" b="b"/>
              <a:pathLst>
                <a:path w="4276" h="3494" extrusionOk="0">
                  <a:moveTo>
                    <a:pt x="4063" y="1"/>
                  </a:moveTo>
                  <a:cubicBezTo>
                    <a:pt x="3799" y="1"/>
                    <a:pt x="2946" y="692"/>
                    <a:pt x="1953" y="1542"/>
                  </a:cubicBezTo>
                  <a:cubicBezTo>
                    <a:pt x="870" y="2483"/>
                    <a:pt x="1" y="3281"/>
                    <a:pt x="120" y="3459"/>
                  </a:cubicBezTo>
                  <a:cubicBezTo>
                    <a:pt x="135" y="3482"/>
                    <a:pt x="166" y="3493"/>
                    <a:pt x="212" y="3493"/>
                  </a:cubicBezTo>
                  <a:cubicBezTo>
                    <a:pt x="521" y="3493"/>
                    <a:pt x="1479" y="2978"/>
                    <a:pt x="2465" y="2138"/>
                  </a:cubicBezTo>
                  <a:cubicBezTo>
                    <a:pt x="3585" y="1161"/>
                    <a:pt x="4275" y="161"/>
                    <a:pt x="4120" y="18"/>
                  </a:cubicBezTo>
                  <a:cubicBezTo>
                    <a:pt x="4106" y="6"/>
                    <a:pt x="4087" y="1"/>
                    <a:pt x="40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502;p48"/>
            <p:cNvSpPr/>
            <p:nvPr/>
          </p:nvSpPr>
          <p:spPr>
            <a:xfrm>
              <a:off x="1819275" y="3967925"/>
              <a:ext cx="124725" cy="112550"/>
            </a:xfrm>
            <a:custGeom>
              <a:avLst/>
              <a:gdLst/>
              <a:ahLst/>
              <a:cxnLst/>
              <a:rect l="l" t="t" r="r" b="b"/>
              <a:pathLst>
                <a:path w="4989" h="4502" extrusionOk="0">
                  <a:moveTo>
                    <a:pt x="4783" y="0"/>
                  </a:moveTo>
                  <a:cubicBezTo>
                    <a:pt x="4486" y="0"/>
                    <a:pt x="3334" y="743"/>
                    <a:pt x="2143" y="1880"/>
                  </a:cubicBezTo>
                  <a:cubicBezTo>
                    <a:pt x="833" y="3118"/>
                    <a:pt x="0" y="4344"/>
                    <a:pt x="167" y="4487"/>
                  </a:cubicBezTo>
                  <a:cubicBezTo>
                    <a:pt x="178" y="4497"/>
                    <a:pt x="192" y="4501"/>
                    <a:pt x="211" y="4501"/>
                  </a:cubicBezTo>
                  <a:cubicBezTo>
                    <a:pt x="475" y="4501"/>
                    <a:pt x="1488" y="3574"/>
                    <a:pt x="2679" y="2439"/>
                  </a:cubicBezTo>
                  <a:cubicBezTo>
                    <a:pt x="3965" y="1213"/>
                    <a:pt x="4989" y="201"/>
                    <a:pt x="4846" y="22"/>
                  </a:cubicBezTo>
                  <a:cubicBezTo>
                    <a:pt x="4834" y="7"/>
                    <a:pt x="4813" y="0"/>
                    <a:pt x="47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503;p48"/>
            <p:cNvSpPr/>
            <p:nvPr/>
          </p:nvSpPr>
          <p:spPr>
            <a:xfrm>
              <a:off x="2203525" y="3909250"/>
              <a:ext cx="92600" cy="86325"/>
            </a:xfrm>
            <a:custGeom>
              <a:avLst/>
              <a:gdLst/>
              <a:ahLst/>
              <a:cxnLst/>
              <a:rect l="l" t="t" r="r" b="b"/>
              <a:pathLst>
                <a:path w="3704" h="3453" extrusionOk="0">
                  <a:moveTo>
                    <a:pt x="3493" y="1"/>
                  </a:moveTo>
                  <a:cubicBezTo>
                    <a:pt x="3227" y="1"/>
                    <a:pt x="2419" y="606"/>
                    <a:pt x="1573" y="1453"/>
                  </a:cubicBezTo>
                  <a:cubicBezTo>
                    <a:pt x="632" y="2393"/>
                    <a:pt x="1" y="3274"/>
                    <a:pt x="144" y="3429"/>
                  </a:cubicBezTo>
                  <a:cubicBezTo>
                    <a:pt x="159" y="3445"/>
                    <a:pt x="182" y="3452"/>
                    <a:pt x="212" y="3452"/>
                  </a:cubicBezTo>
                  <a:cubicBezTo>
                    <a:pt x="478" y="3452"/>
                    <a:pt x="1286" y="2847"/>
                    <a:pt x="2132" y="2000"/>
                  </a:cubicBezTo>
                  <a:cubicBezTo>
                    <a:pt x="3073" y="1060"/>
                    <a:pt x="3704" y="167"/>
                    <a:pt x="3561" y="24"/>
                  </a:cubicBezTo>
                  <a:cubicBezTo>
                    <a:pt x="3545" y="8"/>
                    <a:pt x="3523" y="1"/>
                    <a:pt x="3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504;p48"/>
            <p:cNvSpPr/>
            <p:nvPr/>
          </p:nvSpPr>
          <p:spPr>
            <a:xfrm>
              <a:off x="2075550" y="3852025"/>
              <a:ext cx="119975" cy="84875"/>
            </a:xfrm>
            <a:custGeom>
              <a:avLst/>
              <a:gdLst/>
              <a:ahLst/>
              <a:cxnLst/>
              <a:rect l="l" t="t" r="r" b="b"/>
              <a:pathLst>
                <a:path w="4799" h="3395" extrusionOk="0">
                  <a:moveTo>
                    <a:pt x="4585" y="0"/>
                  </a:moveTo>
                  <a:cubicBezTo>
                    <a:pt x="4247" y="0"/>
                    <a:pt x="3218" y="500"/>
                    <a:pt x="2120" y="1301"/>
                  </a:cubicBezTo>
                  <a:cubicBezTo>
                    <a:pt x="846" y="2242"/>
                    <a:pt x="0" y="3206"/>
                    <a:pt x="131" y="3373"/>
                  </a:cubicBezTo>
                  <a:cubicBezTo>
                    <a:pt x="145" y="3388"/>
                    <a:pt x="167" y="3395"/>
                    <a:pt x="197" y="3395"/>
                  </a:cubicBezTo>
                  <a:cubicBezTo>
                    <a:pt x="480" y="3395"/>
                    <a:pt x="1454" y="2761"/>
                    <a:pt x="2584" y="1932"/>
                  </a:cubicBezTo>
                  <a:cubicBezTo>
                    <a:pt x="3822" y="1027"/>
                    <a:pt x="4799" y="217"/>
                    <a:pt x="4691" y="39"/>
                  </a:cubicBezTo>
                  <a:cubicBezTo>
                    <a:pt x="4675" y="13"/>
                    <a:pt x="4639" y="0"/>
                    <a:pt x="45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5505;p48"/>
            <p:cNvSpPr/>
            <p:nvPr/>
          </p:nvSpPr>
          <p:spPr>
            <a:xfrm>
              <a:off x="2110375" y="4191375"/>
              <a:ext cx="80675" cy="83450"/>
            </a:xfrm>
            <a:custGeom>
              <a:avLst/>
              <a:gdLst/>
              <a:ahLst/>
              <a:cxnLst/>
              <a:rect l="l" t="t" r="r" b="b"/>
              <a:pathLst>
                <a:path w="3227" h="3338" extrusionOk="0">
                  <a:moveTo>
                    <a:pt x="3009" y="0"/>
                  </a:moveTo>
                  <a:cubicBezTo>
                    <a:pt x="2745" y="0"/>
                    <a:pt x="1980" y="524"/>
                    <a:pt x="1262" y="1348"/>
                  </a:cubicBezTo>
                  <a:cubicBezTo>
                    <a:pt x="429" y="2276"/>
                    <a:pt x="0" y="3205"/>
                    <a:pt x="179" y="3324"/>
                  </a:cubicBezTo>
                  <a:cubicBezTo>
                    <a:pt x="192" y="3333"/>
                    <a:pt x="209" y="3337"/>
                    <a:pt x="228" y="3337"/>
                  </a:cubicBezTo>
                  <a:cubicBezTo>
                    <a:pt x="463" y="3337"/>
                    <a:pt x="1108" y="2685"/>
                    <a:pt x="1846" y="1860"/>
                  </a:cubicBezTo>
                  <a:cubicBezTo>
                    <a:pt x="2632" y="967"/>
                    <a:pt x="3227" y="193"/>
                    <a:pt x="3084" y="26"/>
                  </a:cubicBezTo>
                  <a:cubicBezTo>
                    <a:pt x="3068" y="9"/>
                    <a:pt x="3042" y="0"/>
                    <a:pt x="3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5506;p48"/>
            <p:cNvSpPr/>
            <p:nvPr/>
          </p:nvSpPr>
          <p:spPr>
            <a:xfrm>
              <a:off x="2300875" y="4018025"/>
              <a:ext cx="73850" cy="70875"/>
            </a:xfrm>
            <a:custGeom>
              <a:avLst/>
              <a:gdLst/>
              <a:ahLst/>
              <a:cxnLst/>
              <a:rect l="l" t="t" r="r" b="b"/>
              <a:pathLst>
                <a:path w="2954" h="2835" extrusionOk="0">
                  <a:moveTo>
                    <a:pt x="2713" y="1"/>
                  </a:moveTo>
                  <a:cubicBezTo>
                    <a:pt x="2481" y="1"/>
                    <a:pt x="1922" y="553"/>
                    <a:pt x="1274" y="1233"/>
                  </a:cubicBezTo>
                  <a:cubicBezTo>
                    <a:pt x="572" y="1983"/>
                    <a:pt x="0" y="2626"/>
                    <a:pt x="131" y="2793"/>
                  </a:cubicBezTo>
                  <a:cubicBezTo>
                    <a:pt x="152" y="2821"/>
                    <a:pt x="189" y="2835"/>
                    <a:pt x="241" y="2835"/>
                  </a:cubicBezTo>
                  <a:cubicBezTo>
                    <a:pt x="519" y="2835"/>
                    <a:pt x="1202" y="2441"/>
                    <a:pt x="1834" y="1769"/>
                  </a:cubicBezTo>
                  <a:cubicBezTo>
                    <a:pt x="2596" y="971"/>
                    <a:pt x="2953" y="126"/>
                    <a:pt x="2774" y="19"/>
                  </a:cubicBezTo>
                  <a:cubicBezTo>
                    <a:pt x="2758" y="6"/>
                    <a:pt x="2737" y="1"/>
                    <a:pt x="27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5507;p48"/>
            <p:cNvSpPr/>
            <p:nvPr/>
          </p:nvSpPr>
          <p:spPr>
            <a:xfrm>
              <a:off x="2393450" y="3828175"/>
              <a:ext cx="116100" cy="85650"/>
            </a:xfrm>
            <a:custGeom>
              <a:avLst/>
              <a:gdLst/>
              <a:ahLst/>
              <a:cxnLst/>
              <a:rect l="l" t="t" r="r" b="b"/>
              <a:pathLst>
                <a:path w="4644" h="3426" extrusionOk="0">
                  <a:moveTo>
                    <a:pt x="4435" y="1"/>
                  </a:moveTo>
                  <a:cubicBezTo>
                    <a:pt x="4139" y="1"/>
                    <a:pt x="3163" y="574"/>
                    <a:pt x="2084" y="1410"/>
                  </a:cubicBezTo>
                  <a:cubicBezTo>
                    <a:pt x="881" y="2338"/>
                    <a:pt x="0" y="3219"/>
                    <a:pt x="131" y="3398"/>
                  </a:cubicBezTo>
                  <a:cubicBezTo>
                    <a:pt x="145" y="3416"/>
                    <a:pt x="171" y="3425"/>
                    <a:pt x="208" y="3425"/>
                  </a:cubicBezTo>
                  <a:cubicBezTo>
                    <a:pt x="501" y="3425"/>
                    <a:pt x="1479" y="2844"/>
                    <a:pt x="2560" y="2017"/>
                  </a:cubicBezTo>
                  <a:cubicBezTo>
                    <a:pt x="3774" y="1088"/>
                    <a:pt x="4644" y="195"/>
                    <a:pt x="4513" y="28"/>
                  </a:cubicBezTo>
                  <a:cubicBezTo>
                    <a:pt x="4498" y="10"/>
                    <a:pt x="4472" y="1"/>
                    <a:pt x="4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5508;p48"/>
            <p:cNvSpPr/>
            <p:nvPr/>
          </p:nvSpPr>
          <p:spPr>
            <a:xfrm>
              <a:off x="2530650" y="3836875"/>
              <a:ext cx="85750" cy="55175"/>
            </a:xfrm>
            <a:custGeom>
              <a:avLst/>
              <a:gdLst/>
              <a:ahLst/>
              <a:cxnLst/>
              <a:rect l="l" t="t" r="r" b="b"/>
              <a:pathLst>
                <a:path w="3430" h="2207" extrusionOk="0">
                  <a:moveTo>
                    <a:pt x="3176" y="0"/>
                  </a:moveTo>
                  <a:cubicBezTo>
                    <a:pt x="2887" y="0"/>
                    <a:pt x="2218" y="301"/>
                    <a:pt x="1501" y="776"/>
                  </a:cubicBezTo>
                  <a:cubicBezTo>
                    <a:pt x="620" y="1359"/>
                    <a:pt x="1" y="1978"/>
                    <a:pt x="120" y="2157"/>
                  </a:cubicBezTo>
                  <a:cubicBezTo>
                    <a:pt x="140" y="2190"/>
                    <a:pt x="185" y="2206"/>
                    <a:pt x="251" y="2206"/>
                  </a:cubicBezTo>
                  <a:cubicBezTo>
                    <a:pt x="536" y="2206"/>
                    <a:pt x="1213" y="1905"/>
                    <a:pt x="1930" y="1431"/>
                  </a:cubicBezTo>
                  <a:cubicBezTo>
                    <a:pt x="2811" y="847"/>
                    <a:pt x="3430" y="228"/>
                    <a:pt x="3311" y="50"/>
                  </a:cubicBezTo>
                  <a:cubicBezTo>
                    <a:pt x="3289" y="16"/>
                    <a:pt x="3242" y="0"/>
                    <a:pt x="3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5509;p48"/>
            <p:cNvSpPr/>
            <p:nvPr/>
          </p:nvSpPr>
          <p:spPr>
            <a:xfrm>
              <a:off x="2800350" y="3738625"/>
              <a:ext cx="49125" cy="29550"/>
            </a:xfrm>
            <a:custGeom>
              <a:avLst/>
              <a:gdLst/>
              <a:ahLst/>
              <a:cxnLst/>
              <a:rect l="l" t="t" r="r" b="b"/>
              <a:pathLst>
                <a:path w="1965" h="1182" extrusionOk="0">
                  <a:moveTo>
                    <a:pt x="1733" y="1"/>
                  </a:moveTo>
                  <a:cubicBezTo>
                    <a:pt x="1528" y="1"/>
                    <a:pt x="1212" y="150"/>
                    <a:pt x="869" y="312"/>
                  </a:cubicBezTo>
                  <a:cubicBezTo>
                    <a:pt x="417" y="539"/>
                    <a:pt x="0" y="717"/>
                    <a:pt x="0" y="943"/>
                  </a:cubicBezTo>
                  <a:cubicBezTo>
                    <a:pt x="12" y="1051"/>
                    <a:pt x="143" y="1134"/>
                    <a:pt x="369" y="1170"/>
                  </a:cubicBezTo>
                  <a:cubicBezTo>
                    <a:pt x="414" y="1177"/>
                    <a:pt x="464" y="1181"/>
                    <a:pt x="517" y="1181"/>
                  </a:cubicBezTo>
                  <a:cubicBezTo>
                    <a:pt x="714" y="1181"/>
                    <a:pt x="958" y="1128"/>
                    <a:pt x="1203" y="1015"/>
                  </a:cubicBezTo>
                  <a:cubicBezTo>
                    <a:pt x="1500" y="872"/>
                    <a:pt x="1726" y="658"/>
                    <a:pt x="1845" y="467"/>
                  </a:cubicBezTo>
                  <a:cubicBezTo>
                    <a:pt x="1953" y="277"/>
                    <a:pt x="1965" y="122"/>
                    <a:pt x="1893" y="51"/>
                  </a:cubicBezTo>
                  <a:cubicBezTo>
                    <a:pt x="1853" y="16"/>
                    <a:pt x="1799"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5510;p48"/>
            <p:cNvSpPr/>
            <p:nvPr/>
          </p:nvSpPr>
          <p:spPr>
            <a:xfrm>
              <a:off x="2062750" y="4526125"/>
              <a:ext cx="68775" cy="135700"/>
            </a:xfrm>
            <a:custGeom>
              <a:avLst/>
              <a:gdLst/>
              <a:ahLst/>
              <a:cxnLst/>
              <a:rect l="l" t="t" r="r" b="b"/>
              <a:pathLst>
                <a:path w="2751" h="5428" extrusionOk="0">
                  <a:moveTo>
                    <a:pt x="2534" y="1"/>
                  </a:moveTo>
                  <a:cubicBezTo>
                    <a:pt x="2307" y="1"/>
                    <a:pt x="1569" y="1068"/>
                    <a:pt x="929" y="2519"/>
                  </a:cubicBezTo>
                  <a:cubicBezTo>
                    <a:pt x="274" y="4031"/>
                    <a:pt x="0" y="5353"/>
                    <a:pt x="191" y="5424"/>
                  </a:cubicBezTo>
                  <a:cubicBezTo>
                    <a:pt x="197" y="5426"/>
                    <a:pt x="204" y="5427"/>
                    <a:pt x="210" y="5427"/>
                  </a:cubicBezTo>
                  <a:cubicBezTo>
                    <a:pt x="440" y="5427"/>
                    <a:pt x="1019" y="4274"/>
                    <a:pt x="1643" y="2840"/>
                  </a:cubicBezTo>
                  <a:cubicBezTo>
                    <a:pt x="2286" y="1352"/>
                    <a:pt x="2751" y="114"/>
                    <a:pt x="2560" y="7"/>
                  </a:cubicBezTo>
                  <a:cubicBezTo>
                    <a:pt x="2552" y="3"/>
                    <a:pt x="2544" y="1"/>
                    <a:pt x="25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5511;p48"/>
            <p:cNvSpPr/>
            <p:nvPr/>
          </p:nvSpPr>
          <p:spPr>
            <a:xfrm>
              <a:off x="2187175" y="4323850"/>
              <a:ext cx="32450" cy="40050"/>
            </a:xfrm>
            <a:custGeom>
              <a:avLst/>
              <a:gdLst/>
              <a:ahLst/>
              <a:cxnLst/>
              <a:rect l="l" t="t" r="r" b="b"/>
              <a:pathLst>
                <a:path w="1298" h="1602" extrusionOk="0">
                  <a:moveTo>
                    <a:pt x="1019" y="1"/>
                  </a:moveTo>
                  <a:cubicBezTo>
                    <a:pt x="820" y="1"/>
                    <a:pt x="533" y="235"/>
                    <a:pt x="322" y="597"/>
                  </a:cubicBezTo>
                  <a:cubicBezTo>
                    <a:pt x="60" y="1025"/>
                    <a:pt x="0" y="1466"/>
                    <a:pt x="191" y="1573"/>
                  </a:cubicBezTo>
                  <a:cubicBezTo>
                    <a:pt x="220" y="1593"/>
                    <a:pt x="254" y="1602"/>
                    <a:pt x="292" y="1602"/>
                  </a:cubicBezTo>
                  <a:cubicBezTo>
                    <a:pt x="484" y="1602"/>
                    <a:pt x="769" y="1360"/>
                    <a:pt x="988" y="1002"/>
                  </a:cubicBezTo>
                  <a:cubicBezTo>
                    <a:pt x="1238" y="573"/>
                    <a:pt x="1298" y="132"/>
                    <a:pt x="1119" y="25"/>
                  </a:cubicBezTo>
                  <a:cubicBezTo>
                    <a:pt x="1090" y="9"/>
                    <a:pt x="1056" y="1"/>
                    <a:pt x="10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5512;p48"/>
            <p:cNvSpPr/>
            <p:nvPr/>
          </p:nvSpPr>
          <p:spPr>
            <a:xfrm>
              <a:off x="1895475" y="4564500"/>
              <a:ext cx="56275" cy="101000"/>
            </a:xfrm>
            <a:custGeom>
              <a:avLst/>
              <a:gdLst/>
              <a:ahLst/>
              <a:cxnLst/>
              <a:rect l="l" t="t" r="r" b="b"/>
              <a:pathLst>
                <a:path w="2251" h="4040" extrusionOk="0">
                  <a:moveTo>
                    <a:pt x="2027" y="0"/>
                  </a:moveTo>
                  <a:cubicBezTo>
                    <a:pt x="1809" y="0"/>
                    <a:pt x="1259" y="804"/>
                    <a:pt x="774" y="1853"/>
                  </a:cubicBezTo>
                  <a:cubicBezTo>
                    <a:pt x="262" y="2972"/>
                    <a:pt x="0" y="3949"/>
                    <a:pt x="191" y="4032"/>
                  </a:cubicBezTo>
                  <a:cubicBezTo>
                    <a:pt x="201" y="4037"/>
                    <a:pt x="213" y="4039"/>
                    <a:pt x="225" y="4039"/>
                  </a:cubicBezTo>
                  <a:cubicBezTo>
                    <a:pt x="452" y="4039"/>
                    <a:pt x="991" y="3236"/>
                    <a:pt x="1476" y="2186"/>
                  </a:cubicBezTo>
                  <a:cubicBezTo>
                    <a:pt x="2000" y="1067"/>
                    <a:pt x="2250" y="91"/>
                    <a:pt x="2060" y="8"/>
                  </a:cubicBezTo>
                  <a:cubicBezTo>
                    <a:pt x="2050" y="3"/>
                    <a:pt x="2039" y="0"/>
                    <a:pt x="20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5513;p48"/>
            <p:cNvSpPr/>
            <p:nvPr/>
          </p:nvSpPr>
          <p:spPr>
            <a:xfrm>
              <a:off x="1732950" y="4526075"/>
              <a:ext cx="56875" cy="69425"/>
            </a:xfrm>
            <a:custGeom>
              <a:avLst/>
              <a:gdLst/>
              <a:ahLst/>
              <a:cxnLst/>
              <a:rect l="l" t="t" r="r" b="b"/>
              <a:pathLst>
                <a:path w="2275" h="2777" extrusionOk="0">
                  <a:moveTo>
                    <a:pt x="2038" y="0"/>
                  </a:moveTo>
                  <a:cubicBezTo>
                    <a:pt x="1807" y="0"/>
                    <a:pt x="1290" y="482"/>
                    <a:pt x="822" y="1164"/>
                  </a:cubicBezTo>
                  <a:cubicBezTo>
                    <a:pt x="286" y="1926"/>
                    <a:pt x="0" y="2640"/>
                    <a:pt x="167" y="2759"/>
                  </a:cubicBezTo>
                  <a:cubicBezTo>
                    <a:pt x="184" y="2771"/>
                    <a:pt x="205" y="2776"/>
                    <a:pt x="230" y="2776"/>
                  </a:cubicBezTo>
                  <a:cubicBezTo>
                    <a:pt x="456" y="2776"/>
                    <a:pt x="969" y="2293"/>
                    <a:pt x="1453" y="1616"/>
                  </a:cubicBezTo>
                  <a:cubicBezTo>
                    <a:pt x="1989" y="854"/>
                    <a:pt x="2274" y="140"/>
                    <a:pt x="2108" y="21"/>
                  </a:cubicBezTo>
                  <a:cubicBezTo>
                    <a:pt x="2089" y="7"/>
                    <a:pt x="2066" y="0"/>
                    <a:pt x="20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5514;p48"/>
            <p:cNvSpPr/>
            <p:nvPr/>
          </p:nvSpPr>
          <p:spPr>
            <a:xfrm>
              <a:off x="1838025" y="4428725"/>
              <a:ext cx="75325" cy="108825"/>
            </a:xfrm>
            <a:custGeom>
              <a:avLst/>
              <a:gdLst/>
              <a:ahLst/>
              <a:cxnLst/>
              <a:rect l="l" t="t" r="r" b="b"/>
              <a:pathLst>
                <a:path w="3013" h="4353" extrusionOk="0">
                  <a:moveTo>
                    <a:pt x="2799" y="1"/>
                  </a:moveTo>
                  <a:cubicBezTo>
                    <a:pt x="2572" y="1"/>
                    <a:pt x="1865" y="849"/>
                    <a:pt x="1179" y="1974"/>
                  </a:cubicBezTo>
                  <a:cubicBezTo>
                    <a:pt x="441" y="3176"/>
                    <a:pt x="0" y="4236"/>
                    <a:pt x="179" y="4343"/>
                  </a:cubicBezTo>
                  <a:cubicBezTo>
                    <a:pt x="189" y="4349"/>
                    <a:pt x="202" y="4352"/>
                    <a:pt x="216" y="4352"/>
                  </a:cubicBezTo>
                  <a:cubicBezTo>
                    <a:pt x="452" y="4352"/>
                    <a:pt x="1149" y="3514"/>
                    <a:pt x="1846" y="2379"/>
                  </a:cubicBezTo>
                  <a:cubicBezTo>
                    <a:pt x="2572" y="1188"/>
                    <a:pt x="3012" y="128"/>
                    <a:pt x="2834" y="9"/>
                  </a:cubicBezTo>
                  <a:cubicBezTo>
                    <a:pt x="2824" y="3"/>
                    <a:pt x="2812" y="1"/>
                    <a:pt x="27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5515;p48"/>
            <p:cNvSpPr/>
            <p:nvPr/>
          </p:nvSpPr>
          <p:spPr>
            <a:xfrm>
              <a:off x="1710925" y="4323300"/>
              <a:ext cx="96450" cy="86600"/>
            </a:xfrm>
            <a:custGeom>
              <a:avLst/>
              <a:gdLst/>
              <a:ahLst/>
              <a:cxnLst/>
              <a:rect l="l" t="t" r="r" b="b"/>
              <a:pathLst>
                <a:path w="3858" h="3464" extrusionOk="0">
                  <a:moveTo>
                    <a:pt x="3646" y="1"/>
                  </a:moveTo>
                  <a:cubicBezTo>
                    <a:pt x="3376" y="1"/>
                    <a:pt x="2546" y="606"/>
                    <a:pt x="1667" y="1452"/>
                  </a:cubicBezTo>
                  <a:cubicBezTo>
                    <a:pt x="679" y="2393"/>
                    <a:pt x="0" y="3286"/>
                    <a:pt x="155" y="3441"/>
                  </a:cubicBezTo>
                  <a:cubicBezTo>
                    <a:pt x="169" y="3456"/>
                    <a:pt x="191" y="3464"/>
                    <a:pt x="220" y="3464"/>
                  </a:cubicBezTo>
                  <a:cubicBezTo>
                    <a:pt x="482" y="3464"/>
                    <a:pt x="1314" y="2858"/>
                    <a:pt x="2203" y="2012"/>
                  </a:cubicBezTo>
                  <a:cubicBezTo>
                    <a:pt x="3179" y="1071"/>
                    <a:pt x="3858" y="178"/>
                    <a:pt x="3715" y="24"/>
                  </a:cubicBezTo>
                  <a:cubicBezTo>
                    <a:pt x="3699" y="8"/>
                    <a:pt x="3676" y="1"/>
                    <a:pt x="36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5516;p48"/>
            <p:cNvSpPr/>
            <p:nvPr/>
          </p:nvSpPr>
          <p:spPr>
            <a:xfrm>
              <a:off x="1574875" y="4556900"/>
              <a:ext cx="78925" cy="140000"/>
            </a:xfrm>
            <a:custGeom>
              <a:avLst/>
              <a:gdLst/>
              <a:ahLst/>
              <a:cxnLst/>
              <a:rect l="l" t="t" r="r" b="b"/>
              <a:pathLst>
                <a:path w="3157" h="5600" extrusionOk="0">
                  <a:moveTo>
                    <a:pt x="2937" y="0"/>
                  </a:moveTo>
                  <a:cubicBezTo>
                    <a:pt x="2686" y="0"/>
                    <a:pt x="1689" y="973"/>
                    <a:pt x="953" y="2479"/>
                  </a:cubicBezTo>
                  <a:cubicBezTo>
                    <a:pt x="144" y="4086"/>
                    <a:pt x="1" y="5550"/>
                    <a:pt x="203" y="5598"/>
                  </a:cubicBezTo>
                  <a:cubicBezTo>
                    <a:pt x="207" y="5599"/>
                    <a:pt x="211" y="5599"/>
                    <a:pt x="215" y="5599"/>
                  </a:cubicBezTo>
                  <a:cubicBezTo>
                    <a:pt x="434" y="5599"/>
                    <a:pt x="896" y="4309"/>
                    <a:pt x="1644" y="2836"/>
                  </a:cubicBezTo>
                  <a:cubicBezTo>
                    <a:pt x="2394" y="1324"/>
                    <a:pt x="3156" y="157"/>
                    <a:pt x="2978" y="14"/>
                  </a:cubicBezTo>
                  <a:cubicBezTo>
                    <a:pt x="2968" y="5"/>
                    <a:pt x="2954" y="0"/>
                    <a:pt x="29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5517;p48"/>
            <p:cNvSpPr/>
            <p:nvPr/>
          </p:nvSpPr>
          <p:spPr>
            <a:xfrm>
              <a:off x="1438550" y="4479275"/>
              <a:ext cx="94975" cy="132000"/>
            </a:xfrm>
            <a:custGeom>
              <a:avLst/>
              <a:gdLst/>
              <a:ahLst/>
              <a:cxnLst/>
              <a:rect l="l" t="t" r="r" b="b"/>
              <a:pathLst>
                <a:path w="3799" h="5280" extrusionOk="0">
                  <a:moveTo>
                    <a:pt x="3594" y="0"/>
                  </a:moveTo>
                  <a:cubicBezTo>
                    <a:pt x="3345" y="0"/>
                    <a:pt x="2374" y="978"/>
                    <a:pt x="1477" y="2357"/>
                  </a:cubicBezTo>
                  <a:cubicBezTo>
                    <a:pt x="513" y="3833"/>
                    <a:pt x="1" y="5179"/>
                    <a:pt x="191" y="5274"/>
                  </a:cubicBezTo>
                  <a:cubicBezTo>
                    <a:pt x="199" y="5278"/>
                    <a:pt x="207" y="5280"/>
                    <a:pt x="216" y="5280"/>
                  </a:cubicBezTo>
                  <a:cubicBezTo>
                    <a:pt x="444" y="5280"/>
                    <a:pt x="1217" y="4170"/>
                    <a:pt x="2132" y="2786"/>
                  </a:cubicBezTo>
                  <a:cubicBezTo>
                    <a:pt x="3061" y="1345"/>
                    <a:pt x="3799" y="154"/>
                    <a:pt x="3632" y="11"/>
                  </a:cubicBezTo>
                  <a:cubicBezTo>
                    <a:pt x="3623" y="4"/>
                    <a:pt x="3610" y="0"/>
                    <a:pt x="35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5518;p48"/>
            <p:cNvSpPr/>
            <p:nvPr/>
          </p:nvSpPr>
          <p:spPr>
            <a:xfrm>
              <a:off x="1613275" y="4370125"/>
              <a:ext cx="62850" cy="101900"/>
            </a:xfrm>
            <a:custGeom>
              <a:avLst/>
              <a:gdLst/>
              <a:ahLst/>
              <a:cxnLst/>
              <a:rect l="l" t="t" r="r" b="b"/>
              <a:pathLst>
                <a:path w="2514" h="4076" extrusionOk="0">
                  <a:moveTo>
                    <a:pt x="2289" y="0"/>
                  </a:moveTo>
                  <a:cubicBezTo>
                    <a:pt x="2065" y="0"/>
                    <a:pt x="1470" y="793"/>
                    <a:pt x="906" y="1853"/>
                  </a:cubicBezTo>
                  <a:cubicBezTo>
                    <a:pt x="322" y="2973"/>
                    <a:pt x="1" y="3961"/>
                    <a:pt x="191" y="4068"/>
                  </a:cubicBezTo>
                  <a:cubicBezTo>
                    <a:pt x="201" y="4073"/>
                    <a:pt x="213" y="4075"/>
                    <a:pt x="225" y="4075"/>
                  </a:cubicBezTo>
                  <a:cubicBezTo>
                    <a:pt x="448" y="4075"/>
                    <a:pt x="1044" y="3282"/>
                    <a:pt x="1596" y="2222"/>
                  </a:cubicBezTo>
                  <a:cubicBezTo>
                    <a:pt x="2192" y="1103"/>
                    <a:pt x="2513" y="115"/>
                    <a:pt x="2323" y="8"/>
                  </a:cubicBezTo>
                  <a:cubicBezTo>
                    <a:pt x="2313" y="3"/>
                    <a:pt x="2301" y="0"/>
                    <a:pt x="22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5519;p48"/>
            <p:cNvSpPr/>
            <p:nvPr/>
          </p:nvSpPr>
          <p:spPr>
            <a:xfrm>
              <a:off x="1651375" y="4189975"/>
              <a:ext cx="92000" cy="129525"/>
            </a:xfrm>
            <a:custGeom>
              <a:avLst/>
              <a:gdLst/>
              <a:ahLst/>
              <a:cxnLst/>
              <a:rect l="l" t="t" r="r" b="b"/>
              <a:pathLst>
                <a:path w="3680" h="5181" extrusionOk="0">
                  <a:moveTo>
                    <a:pt x="3475" y="1"/>
                  </a:moveTo>
                  <a:cubicBezTo>
                    <a:pt x="3344" y="1"/>
                    <a:pt x="3052" y="159"/>
                    <a:pt x="2680" y="463"/>
                  </a:cubicBezTo>
                  <a:cubicBezTo>
                    <a:pt x="2227" y="832"/>
                    <a:pt x="1656" y="1416"/>
                    <a:pt x="1168" y="2166"/>
                  </a:cubicBezTo>
                  <a:cubicBezTo>
                    <a:pt x="668" y="2904"/>
                    <a:pt x="334" y="3654"/>
                    <a:pt x="179" y="4214"/>
                  </a:cubicBezTo>
                  <a:cubicBezTo>
                    <a:pt x="13" y="4773"/>
                    <a:pt x="1" y="5154"/>
                    <a:pt x="96" y="5178"/>
                  </a:cubicBezTo>
                  <a:cubicBezTo>
                    <a:pt x="102" y="5180"/>
                    <a:pt x="108" y="5181"/>
                    <a:pt x="114" y="5181"/>
                  </a:cubicBezTo>
                  <a:cubicBezTo>
                    <a:pt x="341" y="5181"/>
                    <a:pt x="896" y="3950"/>
                    <a:pt x="1811" y="2594"/>
                  </a:cubicBezTo>
                  <a:cubicBezTo>
                    <a:pt x="2739" y="1201"/>
                    <a:pt x="3680" y="189"/>
                    <a:pt x="3537" y="23"/>
                  </a:cubicBezTo>
                  <a:cubicBezTo>
                    <a:pt x="3524" y="8"/>
                    <a:pt x="3504" y="1"/>
                    <a:pt x="34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5520;p48"/>
            <p:cNvSpPr/>
            <p:nvPr/>
          </p:nvSpPr>
          <p:spPr>
            <a:xfrm>
              <a:off x="1832050" y="4137225"/>
              <a:ext cx="72375" cy="91450"/>
            </a:xfrm>
            <a:custGeom>
              <a:avLst/>
              <a:gdLst/>
              <a:ahLst/>
              <a:cxnLst/>
              <a:rect l="l" t="t" r="r" b="b"/>
              <a:pathLst>
                <a:path w="2895" h="3658" extrusionOk="0">
                  <a:moveTo>
                    <a:pt x="2680" y="0"/>
                  </a:moveTo>
                  <a:cubicBezTo>
                    <a:pt x="2444" y="0"/>
                    <a:pt x="1783" y="682"/>
                    <a:pt x="1132" y="1609"/>
                  </a:cubicBezTo>
                  <a:cubicBezTo>
                    <a:pt x="430" y="2609"/>
                    <a:pt x="1" y="3514"/>
                    <a:pt x="168" y="3645"/>
                  </a:cubicBezTo>
                  <a:cubicBezTo>
                    <a:pt x="181" y="3653"/>
                    <a:pt x="197" y="3658"/>
                    <a:pt x="215" y="3658"/>
                  </a:cubicBezTo>
                  <a:cubicBezTo>
                    <a:pt x="451" y="3658"/>
                    <a:pt x="1112" y="2976"/>
                    <a:pt x="1763" y="2049"/>
                  </a:cubicBezTo>
                  <a:cubicBezTo>
                    <a:pt x="2466" y="1049"/>
                    <a:pt x="2894" y="144"/>
                    <a:pt x="2728" y="13"/>
                  </a:cubicBezTo>
                  <a:cubicBezTo>
                    <a:pt x="2714" y="5"/>
                    <a:pt x="2698" y="0"/>
                    <a:pt x="2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5521;p48"/>
            <p:cNvSpPr/>
            <p:nvPr/>
          </p:nvSpPr>
          <p:spPr>
            <a:xfrm>
              <a:off x="2344625" y="1938600"/>
              <a:ext cx="1756150" cy="2120150"/>
            </a:xfrm>
            <a:custGeom>
              <a:avLst/>
              <a:gdLst/>
              <a:ahLst/>
              <a:cxnLst/>
              <a:rect l="l" t="t" r="r" b="b"/>
              <a:pathLst>
                <a:path w="70246" h="84806" extrusionOk="0">
                  <a:moveTo>
                    <a:pt x="23201" y="0"/>
                  </a:moveTo>
                  <a:cubicBezTo>
                    <a:pt x="19425" y="0"/>
                    <a:pt x="15215" y="375"/>
                    <a:pt x="10526" y="1186"/>
                  </a:cubicBezTo>
                  <a:cubicBezTo>
                    <a:pt x="10526" y="1186"/>
                    <a:pt x="2191" y="5198"/>
                    <a:pt x="4346" y="26189"/>
                  </a:cubicBezTo>
                  <a:cubicBezTo>
                    <a:pt x="4346" y="26189"/>
                    <a:pt x="2215" y="35833"/>
                    <a:pt x="215" y="43810"/>
                  </a:cubicBezTo>
                  <a:cubicBezTo>
                    <a:pt x="1" y="44655"/>
                    <a:pt x="4156" y="44715"/>
                    <a:pt x="4156" y="44715"/>
                  </a:cubicBezTo>
                  <a:cubicBezTo>
                    <a:pt x="4156" y="44715"/>
                    <a:pt x="5168" y="50644"/>
                    <a:pt x="6073" y="55204"/>
                  </a:cubicBezTo>
                  <a:cubicBezTo>
                    <a:pt x="7168" y="60741"/>
                    <a:pt x="9014" y="62336"/>
                    <a:pt x="12597" y="62765"/>
                  </a:cubicBezTo>
                  <a:cubicBezTo>
                    <a:pt x="13280" y="62845"/>
                    <a:pt x="14022" y="62867"/>
                    <a:pt x="14799" y="62867"/>
                  </a:cubicBezTo>
                  <a:cubicBezTo>
                    <a:pt x="15680" y="62867"/>
                    <a:pt x="16606" y="62839"/>
                    <a:pt x="17541" y="62839"/>
                  </a:cubicBezTo>
                  <a:cubicBezTo>
                    <a:pt x="21514" y="62839"/>
                    <a:pt x="25657" y="63336"/>
                    <a:pt x="27266" y="68551"/>
                  </a:cubicBezTo>
                  <a:cubicBezTo>
                    <a:pt x="29040" y="74290"/>
                    <a:pt x="30278" y="79910"/>
                    <a:pt x="30278" y="79910"/>
                  </a:cubicBezTo>
                  <a:cubicBezTo>
                    <a:pt x="30278" y="79910"/>
                    <a:pt x="32124" y="84806"/>
                    <a:pt x="38704" y="84806"/>
                  </a:cubicBezTo>
                  <a:cubicBezTo>
                    <a:pt x="42891" y="84806"/>
                    <a:pt x="48994" y="82824"/>
                    <a:pt x="57758" y="76338"/>
                  </a:cubicBezTo>
                  <a:lnTo>
                    <a:pt x="49840" y="58228"/>
                  </a:lnTo>
                  <a:cubicBezTo>
                    <a:pt x="49840" y="58228"/>
                    <a:pt x="70246" y="0"/>
                    <a:pt x="23201" y="0"/>
                  </a:cubicBezTo>
                  <a:close/>
                </a:path>
              </a:pathLst>
            </a:custGeom>
            <a:solidFill>
              <a:srgbClr val="FFD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5522;p48"/>
            <p:cNvSpPr/>
            <p:nvPr/>
          </p:nvSpPr>
          <p:spPr>
            <a:xfrm>
              <a:off x="2246700" y="1630850"/>
              <a:ext cx="1591600" cy="1902200"/>
            </a:xfrm>
            <a:custGeom>
              <a:avLst/>
              <a:gdLst/>
              <a:ahLst/>
              <a:cxnLst/>
              <a:rect l="l" t="t" r="r" b="b"/>
              <a:pathLst>
                <a:path w="63664" h="76088" extrusionOk="0">
                  <a:moveTo>
                    <a:pt x="44975" y="0"/>
                  </a:moveTo>
                  <a:cubicBezTo>
                    <a:pt x="44563" y="0"/>
                    <a:pt x="44100" y="619"/>
                    <a:pt x="43649" y="1601"/>
                  </a:cubicBezTo>
                  <a:cubicBezTo>
                    <a:pt x="43172" y="2649"/>
                    <a:pt x="42708" y="4114"/>
                    <a:pt x="42339" y="5769"/>
                  </a:cubicBezTo>
                  <a:cubicBezTo>
                    <a:pt x="41970" y="7423"/>
                    <a:pt x="41768" y="8947"/>
                    <a:pt x="41744" y="10090"/>
                  </a:cubicBezTo>
                  <a:cubicBezTo>
                    <a:pt x="41744" y="10126"/>
                    <a:pt x="41744" y="10150"/>
                    <a:pt x="41744" y="10186"/>
                  </a:cubicBezTo>
                  <a:cubicBezTo>
                    <a:pt x="41351" y="9174"/>
                    <a:pt x="40803" y="8031"/>
                    <a:pt x="40148" y="6852"/>
                  </a:cubicBezTo>
                  <a:cubicBezTo>
                    <a:pt x="38413" y="3722"/>
                    <a:pt x="36455" y="1433"/>
                    <a:pt x="35573" y="1433"/>
                  </a:cubicBezTo>
                  <a:cubicBezTo>
                    <a:pt x="35499" y="1433"/>
                    <a:pt x="35432" y="1449"/>
                    <a:pt x="35374" y="1482"/>
                  </a:cubicBezTo>
                  <a:cubicBezTo>
                    <a:pt x="34612" y="1899"/>
                    <a:pt x="35541" y="4983"/>
                    <a:pt x="37434" y="8364"/>
                  </a:cubicBezTo>
                  <a:cubicBezTo>
                    <a:pt x="37517" y="8531"/>
                    <a:pt x="37612" y="8697"/>
                    <a:pt x="37707" y="8852"/>
                  </a:cubicBezTo>
                  <a:lnTo>
                    <a:pt x="37446" y="8757"/>
                  </a:lnTo>
                  <a:cubicBezTo>
                    <a:pt x="34074" y="7424"/>
                    <a:pt x="30610" y="6797"/>
                    <a:pt x="27212" y="6797"/>
                  </a:cubicBezTo>
                  <a:cubicBezTo>
                    <a:pt x="14973" y="6797"/>
                    <a:pt x="3574" y="14933"/>
                    <a:pt x="322" y="27569"/>
                  </a:cubicBezTo>
                  <a:cubicBezTo>
                    <a:pt x="84" y="28498"/>
                    <a:pt x="0" y="29045"/>
                    <a:pt x="0" y="29045"/>
                  </a:cubicBezTo>
                  <a:lnTo>
                    <a:pt x="131" y="30069"/>
                  </a:lnTo>
                  <a:lnTo>
                    <a:pt x="8942" y="32260"/>
                  </a:lnTo>
                  <a:lnTo>
                    <a:pt x="13181" y="27378"/>
                  </a:lnTo>
                  <a:lnTo>
                    <a:pt x="11811" y="33058"/>
                  </a:lnTo>
                  <a:lnTo>
                    <a:pt x="31576" y="38999"/>
                  </a:lnTo>
                  <a:cubicBezTo>
                    <a:pt x="32624" y="51286"/>
                    <a:pt x="33278" y="63621"/>
                    <a:pt x="33576" y="75956"/>
                  </a:cubicBezTo>
                  <a:cubicBezTo>
                    <a:pt x="35534" y="76044"/>
                    <a:pt x="37495" y="76088"/>
                    <a:pt x="39456" y="76088"/>
                  </a:cubicBezTo>
                  <a:cubicBezTo>
                    <a:pt x="47569" y="76088"/>
                    <a:pt x="55685" y="75337"/>
                    <a:pt x="63663" y="73860"/>
                  </a:cubicBezTo>
                  <a:cubicBezTo>
                    <a:pt x="61068" y="60382"/>
                    <a:pt x="58484" y="46916"/>
                    <a:pt x="55888" y="33439"/>
                  </a:cubicBezTo>
                  <a:cubicBezTo>
                    <a:pt x="55817" y="33022"/>
                    <a:pt x="55710" y="32569"/>
                    <a:pt x="55376" y="32319"/>
                  </a:cubicBezTo>
                  <a:cubicBezTo>
                    <a:pt x="55150" y="32141"/>
                    <a:pt x="54864" y="32093"/>
                    <a:pt x="54579" y="32081"/>
                  </a:cubicBezTo>
                  <a:lnTo>
                    <a:pt x="53186" y="14972"/>
                  </a:lnTo>
                  <a:lnTo>
                    <a:pt x="43565" y="11174"/>
                  </a:lnTo>
                  <a:cubicBezTo>
                    <a:pt x="43673" y="11019"/>
                    <a:pt x="43768" y="10852"/>
                    <a:pt x="43875" y="10662"/>
                  </a:cubicBezTo>
                  <a:cubicBezTo>
                    <a:pt x="44435" y="9638"/>
                    <a:pt x="44994" y="8150"/>
                    <a:pt x="45387" y="6447"/>
                  </a:cubicBezTo>
                  <a:cubicBezTo>
                    <a:pt x="45768" y="4756"/>
                    <a:pt x="45899" y="3173"/>
                    <a:pt x="45816" y="1994"/>
                  </a:cubicBezTo>
                  <a:cubicBezTo>
                    <a:pt x="45744" y="827"/>
                    <a:pt x="45470" y="77"/>
                    <a:pt x="45042" y="6"/>
                  </a:cubicBezTo>
                  <a:cubicBezTo>
                    <a:pt x="45020" y="2"/>
                    <a:pt x="44998" y="0"/>
                    <a:pt x="44975" y="0"/>
                  </a:cubicBezTo>
                  <a:close/>
                </a:path>
              </a:pathLst>
            </a:custGeom>
            <a:solidFill>
              <a:srgbClr val="F9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5523;p48"/>
            <p:cNvSpPr/>
            <p:nvPr/>
          </p:nvSpPr>
          <p:spPr>
            <a:xfrm>
              <a:off x="2224375" y="3708025"/>
              <a:ext cx="1734475" cy="1000750"/>
            </a:xfrm>
            <a:custGeom>
              <a:avLst/>
              <a:gdLst/>
              <a:ahLst/>
              <a:cxnLst/>
              <a:rect l="l" t="t" r="r" b="b"/>
              <a:pathLst>
                <a:path w="69379" h="40030" extrusionOk="0">
                  <a:moveTo>
                    <a:pt x="60960" y="1"/>
                  </a:moveTo>
                  <a:lnTo>
                    <a:pt x="33826" y="3965"/>
                  </a:lnTo>
                  <a:cubicBezTo>
                    <a:pt x="21360" y="10454"/>
                    <a:pt x="5013" y="32576"/>
                    <a:pt x="5013" y="32576"/>
                  </a:cubicBezTo>
                  <a:lnTo>
                    <a:pt x="0" y="40029"/>
                  </a:lnTo>
                  <a:lnTo>
                    <a:pt x="69378" y="40029"/>
                  </a:lnTo>
                  <a:lnTo>
                    <a:pt x="69378" y="30992"/>
                  </a:lnTo>
                  <a:cubicBezTo>
                    <a:pt x="67747" y="5692"/>
                    <a:pt x="60960" y="1"/>
                    <a:pt x="60960" y="1"/>
                  </a:cubicBezTo>
                  <a:close/>
                </a:path>
              </a:pathLst>
            </a:custGeom>
            <a:solidFill>
              <a:srgbClr val="FC46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5524;p48"/>
            <p:cNvSpPr/>
            <p:nvPr/>
          </p:nvSpPr>
          <p:spPr>
            <a:xfrm>
              <a:off x="3095525" y="2028700"/>
              <a:ext cx="1647050" cy="2137250"/>
            </a:xfrm>
            <a:custGeom>
              <a:avLst/>
              <a:gdLst/>
              <a:ahLst/>
              <a:cxnLst/>
              <a:rect l="l" t="t" r="r" b="b"/>
              <a:pathLst>
                <a:path w="65882" h="85490" extrusionOk="0">
                  <a:moveTo>
                    <a:pt x="14645" y="1"/>
                  </a:moveTo>
                  <a:cubicBezTo>
                    <a:pt x="13644" y="1"/>
                    <a:pt x="12622" y="35"/>
                    <a:pt x="11577" y="106"/>
                  </a:cubicBezTo>
                  <a:cubicBezTo>
                    <a:pt x="11577" y="106"/>
                    <a:pt x="3243" y="4118"/>
                    <a:pt x="5398" y="25109"/>
                  </a:cubicBezTo>
                  <a:cubicBezTo>
                    <a:pt x="5398" y="25109"/>
                    <a:pt x="933" y="33896"/>
                    <a:pt x="52" y="43040"/>
                  </a:cubicBezTo>
                  <a:cubicBezTo>
                    <a:pt x="1" y="43573"/>
                    <a:pt x="1952" y="43676"/>
                    <a:pt x="3469" y="43676"/>
                  </a:cubicBezTo>
                  <a:cubicBezTo>
                    <a:pt x="4424" y="43676"/>
                    <a:pt x="5207" y="43635"/>
                    <a:pt x="5207" y="43635"/>
                  </a:cubicBezTo>
                  <a:cubicBezTo>
                    <a:pt x="5207" y="43635"/>
                    <a:pt x="5576" y="48505"/>
                    <a:pt x="6064" y="53196"/>
                  </a:cubicBezTo>
                  <a:cubicBezTo>
                    <a:pt x="6590" y="58164"/>
                    <a:pt x="9263" y="61500"/>
                    <a:pt x="12854" y="61500"/>
                  </a:cubicBezTo>
                  <a:cubicBezTo>
                    <a:pt x="13006" y="61500"/>
                    <a:pt x="13160" y="61494"/>
                    <a:pt x="13315" y="61482"/>
                  </a:cubicBezTo>
                  <a:cubicBezTo>
                    <a:pt x="14126" y="61421"/>
                    <a:pt x="15165" y="61347"/>
                    <a:pt x="16325" y="61347"/>
                  </a:cubicBezTo>
                  <a:cubicBezTo>
                    <a:pt x="20325" y="61347"/>
                    <a:pt x="25770" y="62222"/>
                    <a:pt x="28317" y="67483"/>
                  </a:cubicBezTo>
                  <a:cubicBezTo>
                    <a:pt x="30948" y="72889"/>
                    <a:pt x="31329" y="78830"/>
                    <a:pt x="31329" y="78830"/>
                  </a:cubicBezTo>
                  <a:cubicBezTo>
                    <a:pt x="31329" y="78830"/>
                    <a:pt x="36443" y="85489"/>
                    <a:pt x="46257" y="85489"/>
                  </a:cubicBezTo>
                  <a:cubicBezTo>
                    <a:pt x="51485" y="85489"/>
                    <a:pt x="58048" y="83599"/>
                    <a:pt x="65881" y="77806"/>
                  </a:cubicBezTo>
                  <a:lnTo>
                    <a:pt x="59631" y="62899"/>
                  </a:lnTo>
                  <a:cubicBezTo>
                    <a:pt x="59631" y="62899"/>
                    <a:pt x="57380" y="1"/>
                    <a:pt x="14645" y="1"/>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5525;p48"/>
            <p:cNvSpPr/>
            <p:nvPr/>
          </p:nvSpPr>
          <p:spPr>
            <a:xfrm>
              <a:off x="3079825" y="3708025"/>
              <a:ext cx="1760975" cy="1000750"/>
            </a:xfrm>
            <a:custGeom>
              <a:avLst/>
              <a:gdLst/>
              <a:ahLst/>
              <a:cxnLst/>
              <a:rect l="l" t="t" r="r" b="b"/>
              <a:pathLst>
                <a:path w="70439" h="40030" extrusionOk="0">
                  <a:moveTo>
                    <a:pt x="62056" y="1"/>
                  </a:moveTo>
                  <a:lnTo>
                    <a:pt x="31934" y="4406"/>
                  </a:lnTo>
                  <a:cubicBezTo>
                    <a:pt x="19468" y="10895"/>
                    <a:pt x="8728" y="29671"/>
                    <a:pt x="8728" y="29671"/>
                  </a:cubicBezTo>
                  <a:lnTo>
                    <a:pt x="1" y="40029"/>
                  </a:lnTo>
                  <a:lnTo>
                    <a:pt x="70438" y="40029"/>
                  </a:lnTo>
                  <a:lnTo>
                    <a:pt x="70438" y="30992"/>
                  </a:lnTo>
                  <a:cubicBezTo>
                    <a:pt x="68950" y="5692"/>
                    <a:pt x="62056" y="1"/>
                    <a:pt x="62056" y="1"/>
                  </a:cubicBezTo>
                  <a:close/>
                </a:path>
              </a:pathLst>
            </a:custGeom>
            <a:solidFill>
              <a:srgbClr val="F9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5526;p48"/>
            <p:cNvSpPr/>
            <p:nvPr/>
          </p:nvSpPr>
          <p:spPr>
            <a:xfrm>
              <a:off x="3213175" y="1755450"/>
              <a:ext cx="1891350" cy="2894250"/>
            </a:xfrm>
            <a:custGeom>
              <a:avLst/>
              <a:gdLst/>
              <a:ahLst/>
              <a:cxnLst/>
              <a:rect l="l" t="t" r="r" b="b"/>
              <a:pathLst>
                <a:path w="75654" h="115770" extrusionOk="0">
                  <a:moveTo>
                    <a:pt x="36678" y="0"/>
                  </a:moveTo>
                  <a:cubicBezTo>
                    <a:pt x="36164" y="0"/>
                    <a:pt x="35653" y="8"/>
                    <a:pt x="35148" y="23"/>
                  </a:cubicBezTo>
                  <a:cubicBezTo>
                    <a:pt x="31338" y="130"/>
                    <a:pt x="27540" y="451"/>
                    <a:pt x="23766" y="963"/>
                  </a:cubicBezTo>
                  <a:cubicBezTo>
                    <a:pt x="19777" y="1511"/>
                    <a:pt x="15729" y="2320"/>
                    <a:pt x="12312" y="4440"/>
                  </a:cubicBezTo>
                  <a:cubicBezTo>
                    <a:pt x="9074" y="6440"/>
                    <a:pt x="6633" y="9464"/>
                    <a:pt x="4252" y="12441"/>
                  </a:cubicBezTo>
                  <a:cubicBezTo>
                    <a:pt x="1811" y="15501"/>
                    <a:pt x="25" y="16691"/>
                    <a:pt x="1" y="20608"/>
                  </a:cubicBezTo>
                  <a:cubicBezTo>
                    <a:pt x="799" y="25204"/>
                    <a:pt x="4263" y="29240"/>
                    <a:pt x="8693" y="30717"/>
                  </a:cubicBezTo>
                  <a:cubicBezTo>
                    <a:pt x="12514" y="32003"/>
                    <a:pt x="17467" y="31872"/>
                    <a:pt x="19468" y="35372"/>
                  </a:cubicBezTo>
                  <a:cubicBezTo>
                    <a:pt x="21146" y="38277"/>
                    <a:pt x="19682" y="42194"/>
                    <a:pt x="21242" y="45159"/>
                  </a:cubicBezTo>
                  <a:cubicBezTo>
                    <a:pt x="22706" y="47945"/>
                    <a:pt x="26326" y="48957"/>
                    <a:pt x="28064" y="51576"/>
                  </a:cubicBezTo>
                  <a:cubicBezTo>
                    <a:pt x="31624" y="56970"/>
                    <a:pt x="25242" y="64971"/>
                    <a:pt x="28766" y="70376"/>
                  </a:cubicBezTo>
                  <a:cubicBezTo>
                    <a:pt x="30802" y="73496"/>
                    <a:pt x="35684" y="74782"/>
                    <a:pt x="36005" y="78496"/>
                  </a:cubicBezTo>
                  <a:cubicBezTo>
                    <a:pt x="36172" y="80437"/>
                    <a:pt x="34910" y="82175"/>
                    <a:pt x="33910" y="83854"/>
                  </a:cubicBezTo>
                  <a:cubicBezTo>
                    <a:pt x="28314" y="93201"/>
                    <a:pt x="30314" y="106405"/>
                    <a:pt x="38434" y="113667"/>
                  </a:cubicBezTo>
                  <a:cubicBezTo>
                    <a:pt x="39565" y="114679"/>
                    <a:pt x="40863" y="115608"/>
                    <a:pt x="42363" y="115751"/>
                  </a:cubicBezTo>
                  <a:cubicBezTo>
                    <a:pt x="42500" y="115764"/>
                    <a:pt x="42636" y="115769"/>
                    <a:pt x="42771" y="115769"/>
                  </a:cubicBezTo>
                  <a:cubicBezTo>
                    <a:pt x="43797" y="115769"/>
                    <a:pt x="44802" y="115434"/>
                    <a:pt x="45781" y="115108"/>
                  </a:cubicBezTo>
                  <a:cubicBezTo>
                    <a:pt x="55687" y="111762"/>
                    <a:pt x="65604" y="108405"/>
                    <a:pt x="75522" y="105059"/>
                  </a:cubicBezTo>
                  <a:cubicBezTo>
                    <a:pt x="75653" y="99963"/>
                    <a:pt x="74915" y="94856"/>
                    <a:pt x="73343" y="90010"/>
                  </a:cubicBezTo>
                  <a:cubicBezTo>
                    <a:pt x="72212" y="86497"/>
                    <a:pt x="70641" y="83128"/>
                    <a:pt x="69545" y="79604"/>
                  </a:cubicBezTo>
                  <a:cubicBezTo>
                    <a:pt x="67986" y="74651"/>
                    <a:pt x="67367" y="69472"/>
                    <a:pt x="66628" y="64340"/>
                  </a:cubicBezTo>
                  <a:cubicBezTo>
                    <a:pt x="64092" y="46647"/>
                    <a:pt x="60116" y="29169"/>
                    <a:pt x="54734" y="12119"/>
                  </a:cubicBezTo>
                  <a:cubicBezTo>
                    <a:pt x="53960" y="9655"/>
                    <a:pt x="53127" y="7142"/>
                    <a:pt x="51496" y="5130"/>
                  </a:cubicBezTo>
                  <a:cubicBezTo>
                    <a:pt x="48076" y="927"/>
                    <a:pt x="42186" y="0"/>
                    <a:pt x="36678" y="0"/>
                  </a:cubicBezTo>
                  <a:close/>
                </a:path>
              </a:pathLst>
            </a:custGeom>
            <a:solidFill>
              <a:srgbClr val="001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5527;p48"/>
            <p:cNvSpPr/>
            <p:nvPr/>
          </p:nvSpPr>
          <p:spPr>
            <a:xfrm>
              <a:off x="4056450" y="2133750"/>
              <a:ext cx="1631175" cy="2084100"/>
            </a:xfrm>
            <a:custGeom>
              <a:avLst/>
              <a:gdLst/>
              <a:ahLst/>
              <a:cxnLst/>
              <a:rect l="l" t="t" r="r" b="b"/>
              <a:pathLst>
                <a:path w="65247" h="83364" extrusionOk="0">
                  <a:moveTo>
                    <a:pt x="16134" y="0"/>
                  </a:moveTo>
                  <a:cubicBezTo>
                    <a:pt x="15124" y="0"/>
                    <a:pt x="14088" y="35"/>
                    <a:pt x="13026" y="107"/>
                  </a:cubicBezTo>
                  <a:cubicBezTo>
                    <a:pt x="13026" y="107"/>
                    <a:pt x="4691" y="4131"/>
                    <a:pt x="6846" y="25122"/>
                  </a:cubicBezTo>
                  <a:cubicBezTo>
                    <a:pt x="6846" y="25122"/>
                    <a:pt x="3656" y="35456"/>
                    <a:pt x="369" y="42409"/>
                  </a:cubicBezTo>
                  <a:cubicBezTo>
                    <a:pt x="0" y="43195"/>
                    <a:pt x="6656" y="43648"/>
                    <a:pt x="6656" y="43648"/>
                  </a:cubicBezTo>
                  <a:cubicBezTo>
                    <a:pt x="6656" y="43648"/>
                    <a:pt x="7668" y="49577"/>
                    <a:pt x="8573" y="54137"/>
                  </a:cubicBezTo>
                  <a:cubicBezTo>
                    <a:pt x="9668" y="59674"/>
                    <a:pt x="11514" y="61269"/>
                    <a:pt x="15098" y="61698"/>
                  </a:cubicBezTo>
                  <a:cubicBezTo>
                    <a:pt x="15782" y="61778"/>
                    <a:pt x="16525" y="61799"/>
                    <a:pt x="17303" y="61799"/>
                  </a:cubicBezTo>
                  <a:cubicBezTo>
                    <a:pt x="18185" y="61799"/>
                    <a:pt x="19111" y="61772"/>
                    <a:pt x="20046" y="61772"/>
                  </a:cubicBezTo>
                  <a:cubicBezTo>
                    <a:pt x="24020" y="61772"/>
                    <a:pt x="28157" y="62269"/>
                    <a:pt x="29766" y="67484"/>
                  </a:cubicBezTo>
                  <a:cubicBezTo>
                    <a:pt x="31540" y="73223"/>
                    <a:pt x="32790" y="78843"/>
                    <a:pt x="32790" y="78843"/>
                  </a:cubicBezTo>
                  <a:cubicBezTo>
                    <a:pt x="32790" y="78843"/>
                    <a:pt x="36367" y="83364"/>
                    <a:pt x="44105" y="83364"/>
                  </a:cubicBezTo>
                  <a:cubicBezTo>
                    <a:pt x="49253" y="83364"/>
                    <a:pt x="56243" y="81363"/>
                    <a:pt x="65247" y="74699"/>
                  </a:cubicBezTo>
                  <a:lnTo>
                    <a:pt x="56603" y="61840"/>
                  </a:lnTo>
                  <a:cubicBezTo>
                    <a:pt x="56603" y="61840"/>
                    <a:pt x="58625" y="0"/>
                    <a:pt x="16134" y="0"/>
                  </a:cubicBezTo>
                  <a:close/>
                </a:path>
              </a:pathLst>
            </a:custGeom>
            <a:solidFill>
              <a:srgbClr val="FFB7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5528;p48"/>
            <p:cNvSpPr/>
            <p:nvPr/>
          </p:nvSpPr>
          <p:spPr>
            <a:xfrm>
              <a:off x="4138000" y="1631250"/>
              <a:ext cx="2412825" cy="2265225"/>
            </a:xfrm>
            <a:custGeom>
              <a:avLst/>
              <a:gdLst/>
              <a:ahLst/>
              <a:cxnLst/>
              <a:rect l="l" t="t" r="r" b="b"/>
              <a:pathLst>
                <a:path w="96513" h="90609" extrusionOk="0">
                  <a:moveTo>
                    <a:pt x="42608" y="0"/>
                  </a:moveTo>
                  <a:cubicBezTo>
                    <a:pt x="42466" y="0"/>
                    <a:pt x="42325" y="5"/>
                    <a:pt x="42185" y="14"/>
                  </a:cubicBezTo>
                  <a:cubicBezTo>
                    <a:pt x="39589" y="168"/>
                    <a:pt x="37101" y="1621"/>
                    <a:pt x="35779" y="3848"/>
                  </a:cubicBezTo>
                  <a:cubicBezTo>
                    <a:pt x="34624" y="5788"/>
                    <a:pt x="34434" y="8277"/>
                    <a:pt x="35255" y="10360"/>
                  </a:cubicBezTo>
                  <a:cubicBezTo>
                    <a:pt x="33438" y="10134"/>
                    <a:pt x="31577" y="10010"/>
                    <a:pt x="29699" y="10010"/>
                  </a:cubicBezTo>
                  <a:cubicBezTo>
                    <a:pt x="21711" y="10010"/>
                    <a:pt x="13410" y="12245"/>
                    <a:pt x="6787" y="18290"/>
                  </a:cubicBezTo>
                  <a:cubicBezTo>
                    <a:pt x="6787" y="18290"/>
                    <a:pt x="1" y="22064"/>
                    <a:pt x="406" y="34411"/>
                  </a:cubicBezTo>
                  <a:lnTo>
                    <a:pt x="10073" y="35959"/>
                  </a:lnTo>
                  <a:lnTo>
                    <a:pt x="11312" y="29779"/>
                  </a:lnTo>
                  <a:lnTo>
                    <a:pt x="13157" y="39352"/>
                  </a:lnTo>
                  <a:cubicBezTo>
                    <a:pt x="13157" y="39352"/>
                    <a:pt x="14683" y="39107"/>
                    <a:pt x="16569" y="39107"/>
                  </a:cubicBezTo>
                  <a:cubicBezTo>
                    <a:pt x="18925" y="39107"/>
                    <a:pt x="21842" y="39489"/>
                    <a:pt x="23039" y="41209"/>
                  </a:cubicBezTo>
                  <a:cubicBezTo>
                    <a:pt x="25206" y="44293"/>
                    <a:pt x="30135" y="54175"/>
                    <a:pt x="29528" y="58807"/>
                  </a:cubicBezTo>
                  <a:cubicBezTo>
                    <a:pt x="28909" y="63438"/>
                    <a:pt x="23658" y="66831"/>
                    <a:pt x="27980" y="69915"/>
                  </a:cubicBezTo>
                  <a:cubicBezTo>
                    <a:pt x="32302" y="72999"/>
                    <a:pt x="35612" y="76094"/>
                    <a:pt x="34576" y="80416"/>
                  </a:cubicBezTo>
                  <a:cubicBezTo>
                    <a:pt x="33541" y="84738"/>
                    <a:pt x="34576" y="90608"/>
                    <a:pt x="34576" y="90608"/>
                  </a:cubicBezTo>
                  <a:lnTo>
                    <a:pt x="92810" y="77940"/>
                  </a:lnTo>
                  <a:cubicBezTo>
                    <a:pt x="92810" y="77940"/>
                    <a:pt x="96513" y="71856"/>
                    <a:pt x="90036" y="66712"/>
                  </a:cubicBezTo>
                  <a:cubicBezTo>
                    <a:pt x="83547" y="61581"/>
                    <a:pt x="77379" y="58497"/>
                    <a:pt x="78606" y="51699"/>
                  </a:cubicBezTo>
                  <a:cubicBezTo>
                    <a:pt x="79844" y="44912"/>
                    <a:pt x="80463" y="42745"/>
                    <a:pt x="74903" y="39352"/>
                  </a:cubicBezTo>
                  <a:cubicBezTo>
                    <a:pt x="69355" y="35959"/>
                    <a:pt x="61663" y="24291"/>
                    <a:pt x="55770" y="18671"/>
                  </a:cubicBezTo>
                  <a:cubicBezTo>
                    <a:pt x="53198" y="16230"/>
                    <a:pt x="48828" y="13825"/>
                    <a:pt x="43554" y="12170"/>
                  </a:cubicBezTo>
                  <a:cubicBezTo>
                    <a:pt x="44423" y="11408"/>
                    <a:pt x="45268" y="10610"/>
                    <a:pt x="45864" y="9658"/>
                  </a:cubicBezTo>
                  <a:cubicBezTo>
                    <a:pt x="46768" y="8217"/>
                    <a:pt x="47054" y="6455"/>
                    <a:pt x="47018" y="4752"/>
                  </a:cubicBezTo>
                  <a:cubicBezTo>
                    <a:pt x="46983" y="3478"/>
                    <a:pt x="46745" y="2133"/>
                    <a:pt x="45875" y="1204"/>
                  </a:cubicBezTo>
                  <a:cubicBezTo>
                    <a:pt x="45055" y="331"/>
                    <a:pt x="43815" y="0"/>
                    <a:pt x="42608" y="0"/>
                  </a:cubicBezTo>
                  <a:close/>
                </a:path>
              </a:pathLst>
            </a:custGeom>
            <a:solidFill>
              <a:srgbClr val="FC46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5529;p48"/>
            <p:cNvSpPr/>
            <p:nvPr/>
          </p:nvSpPr>
          <p:spPr>
            <a:xfrm>
              <a:off x="4083225" y="4000925"/>
              <a:ext cx="2020825" cy="707850"/>
            </a:xfrm>
            <a:custGeom>
              <a:avLst/>
              <a:gdLst/>
              <a:ahLst/>
              <a:cxnLst/>
              <a:rect l="l" t="t" r="r" b="b"/>
              <a:pathLst>
                <a:path w="80833" h="28314" extrusionOk="0">
                  <a:moveTo>
                    <a:pt x="64176" y="0"/>
                  </a:moveTo>
                  <a:cubicBezTo>
                    <a:pt x="64176" y="0"/>
                    <a:pt x="39911" y="2286"/>
                    <a:pt x="31719" y="4108"/>
                  </a:cubicBezTo>
                  <a:cubicBezTo>
                    <a:pt x="24361" y="5751"/>
                    <a:pt x="4097" y="24599"/>
                    <a:pt x="1" y="28313"/>
                  </a:cubicBezTo>
                  <a:lnTo>
                    <a:pt x="80832" y="28313"/>
                  </a:lnTo>
                  <a:cubicBezTo>
                    <a:pt x="79189" y="25337"/>
                    <a:pt x="72462" y="12549"/>
                    <a:pt x="69855" y="7049"/>
                  </a:cubicBezTo>
                  <a:cubicBezTo>
                    <a:pt x="67236" y="1524"/>
                    <a:pt x="64176" y="0"/>
                    <a:pt x="64176" y="0"/>
                  </a:cubicBezTo>
                  <a:close/>
                </a:path>
              </a:pathLst>
            </a:custGeom>
            <a:solidFill>
              <a:srgbClr val="006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9"/>
          <p:cNvSpPr/>
          <p:nvPr/>
        </p:nvSpPr>
        <p:spPr>
          <a:xfrm>
            <a:off x="4110975" y="-9800"/>
            <a:ext cx="50331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txBox="1">
            <a:spLocks noGrp="1"/>
          </p:cNvSpPr>
          <p:nvPr>
            <p:ph type="title"/>
          </p:nvPr>
        </p:nvSpPr>
        <p:spPr>
          <a:xfrm>
            <a:off x="-10264" y="2781656"/>
            <a:ext cx="1960800" cy="470400"/>
          </a:xfrm>
          <a:prstGeom prst="rect">
            <a:avLst/>
          </a:prstGeom>
        </p:spPr>
        <p:txBody>
          <a:bodyPr spcFirstLastPara="1" wrap="square" lIns="91425" tIns="0" rIns="91425" bIns="0" anchor="ctr" anchorCtr="0">
            <a:noAutofit/>
          </a:bodyPr>
          <a:lstStyle/>
          <a:p>
            <a:pPr marL="0" lvl="0" indent="0" algn="r" rtl="0">
              <a:spcBef>
                <a:spcPts val="0"/>
              </a:spcBef>
              <a:spcAft>
                <a:spcPts val="0"/>
              </a:spcAft>
              <a:buNone/>
            </a:pPr>
            <a:r>
              <a:rPr lang="en" sz="5400" dirty="0" smtClean="0"/>
              <a:t>0</a:t>
            </a:r>
            <a:r>
              <a:rPr lang="id-ID" sz="5400" dirty="0" smtClean="0"/>
              <a:t>4</a:t>
            </a:r>
            <a:endParaRPr sz="5400" dirty="0"/>
          </a:p>
        </p:txBody>
      </p:sp>
      <p:sp>
        <p:nvSpPr>
          <p:cNvPr id="283" name="Google Shape;283;p29"/>
          <p:cNvSpPr txBox="1">
            <a:spLocks noGrp="1"/>
          </p:cNvSpPr>
          <p:nvPr>
            <p:ph type="subTitle" idx="1"/>
          </p:nvPr>
        </p:nvSpPr>
        <p:spPr>
          <a:xfrm>
            <a:off x="1950536" y="2745806"/>
            <a:ext cx="3225300" cy="3300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id-ID" sz="2800" dirty="0" smtClean="0"/>
              <a:t>GIZI SEIMBANG</a:t>
            </a:r>
            <a:endParaRPr sz="2800" dirty="0"/>
          </a:p>
        </p:txBody>
      </p:sp>
      <p:sp>
        <p:nvSpPr>
          <p:cNvPr id="513" name="Google Shape;513;p29"/>
          <p:cNvSpPr txBox="1">
            <a:spLocks noGrp="1"/>
          </p:cNvSpPr>
          <p:nvPr>
            <p:ph type="subTitle" idx="8"/>
          </p:nvPr>
        </p:nvSpPr>
        <p:spPr>
          <a:xfrm>
            <a:off x="1950536" y="3075806"/>
            <a:ext cx="3225300" cy="240900"/>
          </a:xfrm>
          <a:prstGeom prst="rect">
            <a:avLst/>
          </a:prstGeom>
        </p:spPr>
        <p:txBody>
          <a:bodyPr spcFirstLastPara="1" wrap="square" lIns="91425" tIns="0" rIns="91425" bIns="0" anchor="t" anchorCtr="0">
            <a:noAutofit/>
          </a:bodyPr>
          <a:lstStyle/>
          <a:p>
            <a:pPr marL="0" lvl="0" indent="0"/>
            <a:r>
              <a:rPr lang="id-ID" sz="2000" dirty="0"/>
              <a:t>Penerapan gizi seimbang pada ibu hamil</a:t>
            </a:r>
            <a:endParaRPr lang="id-ID" sz="2000" dirty="0"/>
          </a:p>
        </p:txBody>
      </p:sp>
      <p:grpSp>
        <p:nvGrpSpPr>
          <p:cNvPr id="251" name="Google Shape;5048;p38"/>
          <p:cNvGrpSpPr/>
          <p:nvPr/>
        </p:nvGrpSpPr>
        <p:grpSpPr>
          <a:xfrm>
            <a:off x="6012160" y="981168"/>
            <a:ext cx="2664296" cy="4152532"/>
            <a:chOff x="2609850" y="893525"/>
            <a:chExt cx="2404775" cy="3859900"/>
          </a:xfrm>
        </p:grpSpPr>
        <p:sp>
          <p:nvSpPr>
            <p:cNvPr id="252" name="Google Shape;5049;p38"/>
            <p:cNvSpPr/>
            <p:nvPr/>
          </p:nvSpPr>
          <p:spPr>
            <a:xfrm>
              <a:off x="2887550" y="4449475"/>
              <a:ext cx="1684750" cy="303950"/>
            </a:xfrm>
            <a:custGeom>
              <a:avLst/>
              <a:gdLst/>
              <a:ahLst/>
              <a:cxnLst/>
              <a:rect l="l" t="t" r="r" b="b"/>
              <a:pathLst>
                <a:path w="67390" h="12158" extrusionOk="0">
                  <a:moveTo>
                    <a:pt x="33695" y="1"/>
                  </a:moveTo>
                  <a:cubicBezTo>
                    <a:pt x="15086" y="1"/>
                    <a:pt x="1" y="2727"/>
                    <a:pt x="1" y="6085"/>
                  </a:cubicBezTo>
                  <a:cubicBezTo>
                    <a:pt x="1" y="9443"/>
                    <a:pt x="15086" y="12157"/>
                    <a:pt x="33695" y="12157"/>
                  </a:cubicBezTo>
                  <a:cubicBezTo>
                    <a:pt x="52305" y="12157"/>
                    <a:pt x="67390" y="9443"/>
                    <a:pt x="67390" y="6085"/>
                  </a:cubicBezTo>
                  <a:cubicBezTo>
                    <a:pt x="67390" y="2727"/>
                    <a:pt x="52305" y="1"/>
                    <a:pt x="33695" y="1"/>
                  </a:cubicBezTo>
                  <a:close/>
                </a:path>
              </a:pathLst>
            </a:custGeom>
            <a:solidFill>
              <a:srgbClr val="E9E5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5050;p38"/>
            <p:cNvSpPr/>
            <p:nvPr/>
          </p:nvSpPr>
          <p:spPr>
            <a:xfrm>
              <a:off x="4564250" y="2095325"/>
              <a:ext cx="450375" cy="288200"/>
            </a:xfrm>
            <a:custGeom>
              <a:avLst/>
              <a:gdLst/>
              <a:ahLst/>
              <a:cxnLst/>
              <a:rect l="l" t="t" r="r" b="b"/>
              <a:pathLst>
                <a:path w="18015" h="11528" extrusionOk="0">
                  <a:moveTo>
                    <a:pt x="2155" y="1"/>
                  </a:moveTo>
                  <a:cubicBezTo>
                    <a:pt x="691" y="1120"/>
                    <a:pt x="0" y="2572"/>
                    <a:pt x="870" y="4632"/>
                  </a:cubicBezTo>
                  <a:cubicBezTo>
                    <a:pt x="2751" y="5656"/>
                    <a:pt x="4942" y="6692"/>
                    <a:pt x="7478" y="7704"/>
                  </a:cubicBezTo>
                  <a:lnTo>
                    <a:pt x="9371" y="8371"/>
                  </a:lnTo>
                  <a:cubicBezTo>
                    <a:pt x="9371" y="8371"/>
                    <a:pt x="14490" y="11478"/>
                    <a:pt x="14943" y="11526"/>
                  </a:cubicBezTo>
                  <a:cubicBezTo>
                    <a:pt x="14952" y="11527"/>
                    <a:pt x="14960" y="11528"/>
                    <a:pt x="14967" y="11528"/>
                  </a:cubicBezTo>
                  <a:cubicBezTo>
                    <a:pt x="15327" y="11528"/>
                    <a:pt x="13645" y="10109"/>
                    <a:pt x="13645" y="10109"/>
                  </a:cubicBezTo>
                  <a:lnTo>
                    <a:pt x="13645" y="10109"/>
                  </a:lnTo>
                  <a:cubicBezTo>
                    <a:pt x="13645" y="10109"/>
                    <a:pt x="15574" y="11181"/>
                    <a:pt x="16264" y="11228"/>
                  </a:cubicBezTo>
                  <a:cubicBezTo>
                    <a:pt x="16268" y="11228"/>
                    <a:pt x="16271" y="11228"/>
                    <a:pt x="16275" y="11228"/>
                  </a:cubicBezTo>
                  <a:cubicBezTo>
                    <a:pt x="16795" y="11228"/>
                    <a:pt x="14538" y="9383"/>
                    <a:pt x="14538" y="9383"/>
                  </a:cubicBezTo>
                  <a:lnTo>
                    <a:pt x="14538" y="9383"/>
                  </a:lnTo>
                  <a:cubicBezTo>
                    <a:pt x="17124" y="10403"/>
                    <a:pt x="17396" y="10601"/>
                    <a:pt x="17521" y="10601"/>
                  </a:cubicBezTo>
                  <a:cubicBezTo>
                    <a:pt x="17543" y="10601"/>
                    <a:pt x="17561" y="10594"/>
                    <a:pt x="17586" y="10585"/>
                  </a:cubicBezTo>
                  <a:cubicBezTo>
                    <a:pt x="18015" y="10419"/>
                    <a:pt x="14777" y="8514"/>
                    <a:pt x="14776" y="8514"/>
                  </a:cubicBezTo>
                  <a:lnTo>
                    <a:pt x="14776" y="8514"/>
                  </a:lnTo>
                  <a:cubicBezTo>
                    <a:pt x="14777" y="8514"/>
                    <a:pt x="16531" y="9299"/>
                    <a:pt x="17186" y="9299"/>
                  </a:cubicBezTo>
                  <a:cubicBezTo>
                    <a:pt x="17274" y="9299"/>
                    <a:pt x="17342" y="9284"/>
                    <a:pt x="17384" y="9252"/>
                  </a:cubicBezTo>
                  <a:cubicBezTo>
                    <a:pt x="17729" y="8966"/>
                    <a:pt x="13669" y="6561"/>
                    <a:pt x="13669" y="6561"/>
                  </a:cubicBezTo>
                  <a:cubicBezTo>
                    <a:pt x="13669" y="6561"/>
                    <a:pt x="14752" y="6382"/>
                    <a:pt x="15288" y="5537"/>
                  </a:cubicBezTo>
                  <a:cubicBezTo>
                    <a:pt x="15431" y="5311"/>
                    <a:pt x="15300" y="5001"/>
                    <a:pt x="15157" y="4870"/>
                  </a:cubicBezTo>
                  <a:cubicBezTo>
                    <a:pt x="14749" y="5202"/>
                    <a:pt x="13995" y="5301"/>
                    <a:pt x="13242" y="5301"/>
                  </a:cubicBezTo>
                  <a:cubicBezTo>
                    <a:pt x="12128" y="5301"/>
                    <a:pt x="11014" y="5085"/>
                    <a:pt x="11014" y="5085"/>
                  </a:cubicBezTo>
                  <a:cubicBezTo>
                    <a:pt x="11014" y="5085"/>
                    <a:pt x="6180" y="2370"/>
                    <a:pt x="2155" y="1"/>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5051;p38"/>
            <p:cNvSpPr/>
            <p:nvPr/>
          </p:nvSpPr>
          <p:spPr>
            <a:xfrm>
              <a:off x="3562625" y="3903875"/>
              <a:ext cx="277750" cy="334600"/>
            </a:xfrm>
            <a:custGeom>
              <a:avLst/>
              <a:gdLst/>
              <a:ahLst/>
              <a:cxnLst/>
              <a:rect l="l" t="t" r="r" b="b"/>
              <a:pathLst>
                <a:path w="11110" h="13384" extrusionOk="0">
                  <a:moveTo>
                    <a:pt x="6442" y="1"/>
                  </a:moveTo>
                  <a:lnTo>
                    <a:pt x="822" y="7276"/>
                  </a:lnTo>
                  <a:lnTo>
                    <a:pt x="1" y="9752"/>
                  </a:lnTo>
                  <a:lnTo>
                    <a:pt x="3025" y="13383"/>
                  </a:lnTo>
                  <a:lnTo>
                    <a:pt x="5204" y="12562"/>
                  </a:lnTo>
                  <a:cubicBezTo>
                    <a:pt x="4978" y="11788"/>
                    <a:pt x="11109" y="4037"/>
                    <a:pt x="11109" y="4037"/>
                  </a:cubicBezTo>
                  <a:lnTo>
                    <a:pt x="6442" y="1"/>
                  </a:ln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5052;p38"/>
            <p:cNvSpPr/>
            <p:nvPr/>
          </p:nvSpPr>
          <p:spPr>
            <a:xfrm>
              <a:off x="3493575" y="4076525"/>
              <a:ext cx="272975" cy="359900"/>
            </a:xfrm>
            <a:custGeom>
              <a:avLst/>
              <a:gdLst/>
              <a:ahLst/>
              <a:cxnLst/>
              <a:rect l="l" t="t" r="r" b="b"/>
              <a:pathLst>
                <a:path w="10919" h="14396" extrusionOk="0">
                  <a:moveTo>
                    <a:pt x="3727" y="0"/>
                  </a:moveTo>
                  <a:lnTo>
                    <a:pt x="1" y="3632"/>
                  </a:lnTo>
                  <a:lnTo>
                    <a:pt x="9680" y="14395"/>
                  </a:lnTo>
                  <a:cubicBezTo>
                    <a:pt x="10145" y="14121"/>
                    <a:pt x="10919" y="13062"/>
                    <a:pt x="10764" y="12550"/>
                  </a:cubicBezTo>
                  <a:lnTo>
                    <a:pt x="8025" y="5430"/>
                  </a:lnTo>
                  <a:cubicBezTo>
                    <a:pt x="8025" y="5430"/>
                    <a:pt x="7994" y="5434"/>
                    <a:pt x="7938" y="5434"/>
                  </a:cubicBezTo>
                  <a:cubicBezTo>
                    <a:pt x="7651" y="5434"/>
                    <a:pt x="6722" y="5318"/>
                    <a:pt x="6085" y="3894"/>
                  </a:cubicBezTo>
                  <a:cubicBezTo>
                    <a:pt x="4799" y="1048"/>
                    <a:pt x="3727" y="0"/>
                    <a:pt x="37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5053;p38"/>
            <p:cNvSpPr/>
            <p:nvPr/>
          </p:nvSpPr>
          <p:spPr>
            <a:xfrm>
              <a:off x="3634075" y="2428100"/>
              <a:ext cx="729275" cy="1672550"/>
            </a:xfrm>
            <a:custGeom>
              <a:avLst/>
              <a:gdLst/>
              <a:ahLst/>
              <a:cxnLst/>
              <a:rect l="l" t="t" r="r" b="b"/>
              <a:pathLst>
                <a:path w="29171" h="66902" extrusionOk="0">
                  <a:moveTo>
                    <a:pt x="23456" y="1"/>
                  </a:moveTo>
                  <a:lnTo>
                    <a:pt x="5608" y="4061"/>
                  </a:lnTo>
                  <a:lnTo>
                    <a:pt x="16098" y="37470"/>
                  </a:lnTo>
                  <a:lnTo>
                    <a:pt x="0" y="61485"/>
                  </a:lnTo>
                  <a:lnTo>
                    <a:pt x="5596" y="66902"/>
                  </a:lnTo>
                  <a:lnTo>
                    <a:pt x="25504" y="44887"/>
                  </a:lnTo>
                  <a:cubicBezTo>
                    <a:pt x="28599" y="40601"/>
                    <a:pt x="29171" y="39649"/>
                    <a:pt x="28968" y="35850"/>
                  </a:cubicBezTo>
                  <a:lnTo>
                    <a:pt x="23456" y="1"/>
                  </a:lnTo>
                  <a:close/>
                </a:path>
              </a:pathLst>
            </a:custGeom>
            <a:solidFill>
              <a:srgbClr val="141A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5054;p38"/>
            <p:cNvSpPr/>
            <p:nvPr/>
          </p:nvSpPr>
          <p:spPr>
            <a:xfrm>
              <a:off x="3628125" y="3887800"/>
              <a:ext cx="214025" cy="219700"/>
            </a:xfrm>
            <a:custGeom>
              <a:avLst/>
              <a:gdLst/>
              <a:ahLst/>
              <a:cxnLst/>
              <a:rect l="l" t="t" r="r" b="b"/>
              <a:pathLst>
                <a:path w="8561" h="8788" extrusionOk="0">
                  <a:moveTo>
                    <a:pt x="2215" y="572"/>
                  </a:moveTo>
                  <a:lnTo>
                    <a:pt x="8037" y="5668"/>
                  </a:lnTo>
                  <a:lnTo>
                    <a:pt x="5822" y="8240"/>
                  </a:lnTo>
                  <a:lnTo>
                    <a:pt x="488" y="3073"/>
                  </a:lnTo>
                  <a:lnTo>
                    <a:pt x="2215" y="572"/>
                  </a:lnTo>
                  <a:close/>
                  <a:moveTo>
                    <a:pt x="2143" y="1"/>
                  </a:moveTo>
                  <a:lnTo>
                    <a:pt x="0" y="3120"/>
                  </a:lnTo>
                  <a:lnTo>
                    <a:pt x="5846" y="8788"/>
                  </a:lnTo>
                  <a:lnTo>
                    <a:pt x="8561" y="5633"/>
                  </a:lnTo>
                  <a:lnTo>
                    <a:pt x="2143" y="1"/>
                  </a:ln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5055;p38"/>
            <p:cNvSpPr/>
            <p:nvPr/>
          </p:nvSpPr>
          <p:spPr>
            <a:xfrm>
              <a:off x="3966850" y="4161650"/>
              <a:ext cx="214350" cy="309000"/>
            </a:xfrm>
            <a:custGeom>
              <a:avLst/>
              <a:gdLst/>
              <a:ahLst/>
              <a:cxnLst/>
              <a:rect l="l" t="t" r="r" b="b"/>
              <a:pathLst>
                <a:path w="8574" h="12360" extrusionOk="0">
                  <a:moveTo>
                    <a:pt x="6263" y="1"/>
                  </a:moveTo>
                  <a:lnTo>
                    <a:pt x="1" y="917"/>
                  </a:lnTo>
                  <a:lnTo>
                    <a:pt x="1703" y="9942"/>
                  </a:lnTo>
                  <a:lnTo>
                    <a:pt x="3013" y="12205"/>
                  </a:lnTo>
                  <a:lnTo>
                    <a:pt x="7740" y="12359"/>
                  </a:lnTo>
                  <a:lnTo>
                    <a:pt x="8573" y="10180"/>
                  </a:lnTo>
                  <a:cubicBezTo>
                    <a:pt x="7847" y="9835"/>
                    <a:pt x="6263" y="1"/>
                    <a:pt x="6263" y="1"/>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5056;p38"/>
            <p:cNvSpPr/>
            <p:nvPr/>
          </p:nvSpPr>
          <p:spPr>
            <a:xfrm>
              <a:off x="4004950" y="4401475"/>
              <a:ext cx="370600" cy="129900"/>
            </a:xfrm>
            <a:custGeom>
              <a:avLst/>
              <a:gdLst/>
              <a:ahLst/>
              <a:cxnLst/>
              <a:rect l="l" t="t" r="r" b="b"/>
              <a:pathLst>
                <a:path w="14824" h="5196" extrusionOk="0">
                  <a:moveTo>
                    <a:pt x="159" y="0"/>
                  </a:moveTo>
                  <a:cubicBezTo>
                    <a:pt x="53" y="0"/>
                    <a:pt x="1" y="4"/>
                    <a:pt x="1" y="4"/>
                  </a:cubicBezTo>
                  <a:lnTo>
                    <a:pt x="239" y="5195"/>
                  </a:lnTo>
                  <a:lnTo>
                    <a:pt x="14705" y="5112"/>
                  </a:lnTo>
                  <a:cubicBezTo>
                    <a:pt x="14824" y="4588"/>
                    <a:pt x="14550" y="3302"/>
                    <a:pt x="14062" y="3076"/>
                  </a:cubicBezTo>
                  <a:lnTo>
                    <a:pt x="6918" y="397"/>
                  </a:lnTo>
                  <a:cubicBezTo>
                    <a:pt x="6918" y="397"/>
                    <a:pt x="6513" y="997"/>
                    <a:pt x="5495" y="997"/>
                  </a:cubicBezTo>
                  <a:cubicBezTo>
                    <a:pt x="5206" y="997"/>
                    <a:pt x="4869" y="949"/>
                    <a:pt x="4477" y="826"/>
                  </a:cubicBezTo>
                  <a:cubicBezTo>
                    <a:pt x="2059" y="71"/>
                    <a:pt x="615" y="0"/>
                    <a:pt x="1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5057;p38"/>
            <p:cNvSpPr/>
            <p:nvPr/>
          </p:nvSpPr>
          <p:spPr>
            <a:xfrm>
              <a:off x="3407550" y="2419475"/>
              <a:ext cx="742100" cy="1787750"/>
            </a:xfrm>
            <a:custGeom>
              <a:avLst/>
              <a:gdLst/>
              <a:ahLst/>
              <a:cxnLst/>
              <a:rect l="l" t="t" r="r" b="b"/>
              <a:pathLst>
                <a:path w="29684" h="71510" extrusionOk="0">
                  <a:moveTo>
                    <a:pt x="19027" y="0"/>
                  </a:moveTo>
                  <a:cubicBezTo>
                    <a:pt x="19027" y="0"/>
                    <a:pt x="1834" y="2286"/>
                    <a:pt x="918" y="2286"/>
                  </a:cubicBezTo>
                  <a:cubicBezTo>
                    <a:pt x="1" y="2286"/>
                    <a:pt x="12062" y="33088"/>
                    <a:pt x="15312" y="43625"/>
                  </a:cubicBezTo>
                  <a:cubicBezTo>
                    <a:pt x="17420" y="50459"/>
                    <a:pt x="21694" y="71509"/>
                    <a:pt x="21694" y="71509"/>
                  </a:cubicBezTo>
                  <a:cubicBezTo>
                    <a:pt x="23682" y="71188"/>
                    <a:pt x="27695" y="70735"/>
                    <a:pt x="29683" y="70390"/>
                  </a:cubicBezTo>
                  <a:cubicBezTo>
                    <a:pt x="29683" y="70390"/>
                    <a:pt x="28766" y="42946"/>
                    <a:pt x="27588" y="35981"/>
                  </a:cubicBezTo>
                  <a:cubicBezTo>
                    <a:pt x="25790" y="25456"/>
                    <a:pt x="19027" y="0"/>
                    <a:pt x="19027" y="0"/>
                  </a:cubicBezTo>
                  <a:close/>
                </a:path>
              </a:pathLst>
            </a:custGeom>
            <a:solidFill>
              <a:srgbClr val="252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5058;p38"/>
            <p:cNvSpPr/>
            <p:nvPr/>
          </p:nvSpPr>
          <p:spPr>
            <a:xfrm>
              <a:off x="3929050" y="4085150"/>
              <a:ext cx="225350" cy="127425"/>
            </a:xfrm>
            <a:custGeom>
              <a:avLst/>
              <a:gdLst/>
              <a:ahLst/>
              <a:cxnLst/>
              <a:rect l="l" t="t" r="r" b="b"/>
              <a:pathLst>
                <a:path w="9014" h="5097" extrusionOk="0">
                  <a:moveTo>
                    <a:pt x="8513" y="429"/>
                  </a:moveTo>
                  <a:lnTo>
                    <a:pt x="8621" y="3596"/>
                  </a:lnTo>
                  <a:lnTo>
                    <a:pt x="1001" y="4668"/>
                  </a:lnTo>
                  <a:lnTo>
                    <a:pt x="441" y="1334"/>
                  </a:lnTo>
                  <a:lnTo>
                    <a:pt x="8513" y="429"/>
                  </a:lnTo>
                  <a:close/>
                  <a:moveTo>
                    <a:pt x="8883" y="1"/>
                  </a:moveTo>
                  <a:lnTo>
                    <a:pt x="1" y="1001"/>
                  </a:lnTo>
                  <a:lnTo>
                    <a:pt x="679" y="5097"/>
                  </a:lnTo>
                  <a:lnTo>
                    <a:pt x="9014" y="3930"/>
                  </a:lnTo>
                  <a:lnTo>
                    <a:pt x="8883" y="1"/>
                  </a:ln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5059;p38"/>
            <p:cNvSpPr/>
            <p:nvPr/>
          </p:nvSpPr>
          <p:spPr>
            <a:xfrm>
              <a:off x="3616225" y="893525"/>
              <a:ext cx="497975" cy="332075"/>
            </a:xfrm>
            <a:custGeom>
              <a:avLst/>
              <a:gdLst/>
              <a:ahLst/>
              <a:cxnLst/>
              <a:rect l="l" t="t" r="r" b="b"/>
              <a:pathLst>
                <a:path w="19919" h="13283" extrusionOk="0">
                  <a:moveTo>
                    <a:pt x="8585" y="0"/>
                  </a:moveTo>
                  <a:cubicBezTo>
                    <a:pt x="7245" y="0"/>
                    <a:pt x="5576" y="583"/>
                    <a:pt x="3524" y="2198"/>
                  </a:cubicBezTo>
                  <a:cubicBezTo>
                    <a:pt x="0" y="4972"/>
                    <a:pt x="6013" y="9294"/>
                    <a:pt x="8418" y="11223"/>
                  </a:cubicBezTo>
                  <a:cubicBezTo>
                    <a:pt x="9454" y="12044"/>
                    <a:pt x="10609" y="12723"/>
                    <a:pt x="11894" y="13045"/>
                  </a:cubicBezTo>
                  <a:cubicBezTo>
                    <a:pt x="12548" y="13207"/>
                    <a:pt x="13148" y="13282"/>
                    <a:pt x="13695" y="13282"/>
                  </a:cubicBezTo>
                  <a:cubicBezTo>
                    <a:pt x="19919" y="13282"/>
                    <a:pt x="19391" y="3612"/>
                    <a:pt x="14851" y="3612"/>
                  </a:cubicBezTo>
                  <a:cubicBezTo>
                    <a:pt x="14387" y="3612"/>
                    <a:pt x="13880" y="3713"/>
                    <a:pt x="13335" y="3936"/>
                  </a:cubicBezTo>
                  <a:cubicBezTo>
                    <a:pt x="13335" y="3936"/>
                    <a:pt x="12069" y="0"/>
                    <a:pt x="8585" y="0"/>
                  </a:cubicBezTo>
                  <a:close/>
                </a:path>
              </a:pathLst>
            </a:custGeom>
            <a:solidFill>
              <a:srgbClr val="252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5060;p38"/>
            <p:cNvSpPr/>
            <p:nvPr/>
          </p:nvSpPr>
          <p:spPr>
            <a:xfrm>
              <a:off x="3658475" y="954125"/>
              <a:ext cx="276850" cy="611250"/>
            </a:xfrm>
            <a:custGeom>
              <a:avLst/>
              <a:gdLst/>
              <a:ahLst/>
              <a:cxnLst/>
              <a:rect l="l" t="t" r="r" b="b"/>
              <a:pathLst>
                <a:path w="11074" h="24450" extrusionOk="0">
                  <a:moveTo>
                    <a:pt x="5365" y="0"/>
                  </a:moveTo>
                  <a:cubicBezTo>
                    <a:pt x="5112" y="0"/>
                    <a:pt x="4863" y="21"/>
                    <a:pt x="4620" y="60"/>
                  </a:cubicBezTo>
                  <a:cubicBezTo>
                    <a:pt x="2120" y="464"/>
                    <a:pt x="286" y="2620"/>
                    <a:pt x="144" y="5132"/>
                  </a:cubicBezTo>
                  <a:cubicBezTo>
                    <a:pt x="1" y="7965"/>
                    <a:pt x="382" y="11966"/>
                    <a:pt x="3668" y="12656"/>
                  </a:cubicBezTo>
                  <a:lnTo>
                    <a:pt x="3977" y="18098"/>
                  </a:lnTo>
                  <a:cubicBezTo>
                    <a:pt x="4293" y="22410"/>
                    <a:pt x="5885" y="24449"/>
                    <a:pt x="7504" y="24449"/>
                  </a:cubicBezTo>
                  <a:cubicBezTo>
                    <a:pt x="9000" y="24449"/>
                    <a:pt x="10519" y="22707"/>
                    <a:pt x="11074" y="19407"/>
                  </a:cubicBezTo>
                  <a:lnTo>
                    <a:pt x="10085" y="8537"/>
                  </a:lnTo>
                  <a:lnTo>
                    <a:pt x="10073" y="5894"/>
                  </a:lnTo>
                  <a:cubicBezTo>
                    <a:pt x="9704" y="3798"/>
                    <a:pt x="8883" y="1084"/>
                    <a:pt x="6978" y="310"/>
                  </a:cubicBezTo>
                  <a:cubicBezTo>
                    <a:pt x="6438" y="92"/>
                    <a:pt x="5893" y="0"/>
                    <a:pt x="5365"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5061;p38"/>
            <p:cNvSpPr/>
            <p:nvPr/>
          </p:nvSpPr>
          <p:spPr>
            <a:xfrm>
              <a:off x="3750150" y="1243150"/>
              <a:ext cx="88725" cy="87825"/>
            </a:xfrm>
            <a:custGeom>
              <a:avLst/>
              <a:gdLst/>
              <a:ahLst/>
              <a:cxnLst/>
              <a:rect l="l" t="t" r="r" b="b"/>
              <a:pathLst>
                <a:path w="3549" h="3513" extrusionOk="0">
                  <a:moveTo>
                    <a:pt x="3549" y="0"/>
                  </a:moveTo>
                  <a:cubicBezTo>
                    <a:pt x="2261" y="975"/>
                    <a:pt x="1168" y="1151"/>
                    <a:pt x="549" y="1151"/>
                  </a:cubicBezTo>
                  <a:cubicBezTo>
                    <a:pt x="200" y="1151"/>
                    <a:pt x="1" y="1095"/>
                    <a:pt x="1" y="1095"/>
                  </a:cubicBezTo>
                  <a:lnTo>
                    <a:pt x="1" y="1095"/>
                  </a:lnTo>
                  <a:lnTo>
                    <a:pt x="144" y="3512"/>
                  </a:lnTo>
                  <a:cubicBezTo>
                    <a:pt x="2525" y="2489"/>
                    <a:pt x="3549" y="0"/>
                    <a:pt x="3549"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5062;p38"/>
            <p:cNvSpPr/>
            <p:nvPr/>
          </p:nvSpPr>
          <p:spPr>
            <a:xfrm>
              <a:off x="3897800" y="1058575"/>
              <a:ext cx="38425" cy="49175"/>
            </a:xfrm>
            <a:custGeom>
              <a:avLst/>
              <a:gdLst/>
              <a:ahLst/>
              <a:cxnLst/>
              <a:rect l="l" t="t" r="r" b="b"/>
              <a:pathLst>
                <a:path w="1537" h="1967" extrusionOk="0">
                  <a:moveTo>
                    <a:pt x="760" y="0"/>
                  </a:moveTo>
                  <a:cubicBezTo>
                    <a:pt x="749" y="0"/>
                    <a:pt x="738" y="1"/>
                    <a:pt x="727" y="1"/>
                  </a:cubicBezTo>
                  <a:cubicBezTo>
                    <a:pt x="310" y="13"/>
                    <a:pt x="0" y="466"/>
                    <a:pt x="24" y="1013"/>
                  </a:cubicBezTo>
                  <a:cubicBezTo>
                    <a:pt x="36" y="1546"/>
                    <a:pt x="375" y="1967"/>
                    <a:pt x="777" y="1967"/>
                  </a:cubicBezTo>
                  <a:cubicBezTo>
                    <a:pt x="788" y="1967"/>
                    <a:pt x="799" y="1966"/>
                    <a:pt x="810" y="1966"/>
                  </a:cubicBezTo>
                  <a:cubicBezTo>
                    <a:pt x="1215" y="1954"/>
                    <a:pt x="1536" y="1501"/>
                    <a:pt x="1512" y="954"/>
                  </a:cubicBezTo>
                  <a:cubicBezTo>
                    <a:pt x="1489" y="421"/>
                    <a:pt x="1161" y="0"/>
                    <a:pt x="760" y="0"/>
                  </a:cubicBezTo>
                  <a:close/>
                </a:path>
              </a:pathLst>
            </a:custGeom>
            <a:solidFill>
              <a:srgbClr val="CF9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5063;p38"/>
            <p:cNvSpPr/>
            <p:nvPr/>
          </p:nvSpPr>
          <p:spPr>
            <a:xfrm>
              <a:off x="3916250" y="1080025"/>
              <a:ext cx="6575" cy="6275"/>
            </a:xfrm>
            <a:custGeom>
              <a:avLst/>
              <a:gdLst/>
              <a:ahLst/>
              <a:cxnLst/>
              <a:rect l="l" t="t" r="r" b="b"/>
              <a:pathLst>
                <a:path w="263" h="251" extrusionOk="0">
                  <a:moveTo>
                    <a:pt x="132" y="0"/>
                  </a:moveTo>
                  <a:cubicBezTo>
                    <a:pt x="60" y="0"/>
                    <a:pt x="1" y="48"/>
                    <a:pt x="1" y="120"/>
                  </a:cubicBezTo>
                  <a:cubicBezTo>
                    <a:pt x="1" y="191"/>
                    <a:pt x="60" y="251"/>
                    <a:pt x="132" y="251"/>
                  </a:cubicBezTo>
                  <a:cubicBezTo>
                    <a:pt x="203" y="251"/>
                    <a:pt x="262" y="191"/>
                    <a:pt x="262" y="120"/>
                  </a:cubicBezTo>
                  <a:cubicBezTo>
                    <a:pt x="262" y="48"/>
                    <a:pt x="203" y="0"/>
                    <a:pt x="132" y="0"/>
                  </a:cubicBezTo>
                  <a:close/>
                </a:path>
              </a:pathLst>
            </a:custGeom>
            <a:solidFill>
              <a:srgbClr val="B67B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5064;p38"/>
            <p:cNvSpPr/>
            <p:nvPr/>
          </p:nvSpPr>
          <p:spPr>
            <a:xfrm>
              <a:off x="3897800" y="1058575"/>
              <a:ext cx="38425" cy="49175"/>
            </a:xfrm>
            <a:custGeom>
              <a:avLst/>
              <a:gdLst/>
              <a:ahLst/>
              <a:cxnLst/>
              <a:rect l="l" t="t" r="r" b="b"/>
              <a:pathLst>
                <a:path w="1537" h="1967" extrusionOk="0">
                  <a:moveTo>
                    <a:pt x="760" y="0"/>
                  </a:moveTo>
                  <a:cubicBezTo>
                    <a:pt x="749" y="0"/>
                    <a:pt x="738" y="1"/>
                    <a:pt x="727" y="1"/>
                  </a:cubicBezTo>
                  <a:cubicBezTo>
                    <a:pt x="310" y="13"/>
                    <a:pt x="0" y="466"/>
                    <a:pt x="24" y="1013"/>
                  </a:cubicBezTo>
                  <a:cubicBezTo>
                    <a:pt x="36" y="1546"/>
                    <a:pt x="375" y="1967"/>
                    <a:pt x="777" y="1967"/>
                  </a:cubicBezTo>
                  <a:cubicBezTo>
                    <a:pt x="788" y="1967"/>
                    <a:pt x="799" y="1966"/>
                    <a:pt x="810" y="1966"/>
                  </a:cubicBezTo>
                  <a:cubicBezTo>
                    <a:pt x="1215" y="1954"/>
                    <a:pt x="1536" y="1501"/>
                    <a:pt x="1512" y="954"/>
                  </a:cubicBezTo>
                  <a:cubicBezTo>
                    <a:pt x="1489" y="421"/>
                    <a:pt x="1161" y="0"/>
                    <a:pt x="760"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5065;p38"/>
            <p:cNvSpPr/>
            <p:nvPr/>
          </p:nvSpPr>
          <p:spPr>
            <a:xfrm>
              <a:off x="3910300" y="1074075"/>
              <a:ext cx="14000" cy="17875"/>
            </a:xfrm>
            <a:custGeom>
              <a:avLst/>
              <a:gdLst/>
              <a:ahLst/>
              <a:cxnLst/>
              <a:rect l="l" t="t" r="r" b="b"/>
              <a:pathLst>
                <a:path w="560" h="715" fill="none" extrusionOk="0">
                  <a:moveTo>
                    <a:pt x="0" y="108"/>
                  </a:moveTo>
                  <a:cubicBezTo>
                    <a:pt x="0" y="108"/>
                    <a:pt x="429" y="0"/>
                    <a:pt x="500" y="358"/>
                  </a:cubicBezTo>
                  <a:cubicBezTo>
                    <a:pt x="560" y="715"/>
                    <a:pt x="119" y="679"/>
                    <a:pt x="119" y="679"/>
                  </a:cubicBezTo>
                </a:path>
              </a:pathLst>
            </a:custGeom>
            <a:noFill/>
            <a:ln w="4475" cap="rnd" cmpd="sng">
              <a:solidFill>
                <a:srgbClr val="CC7C7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5066;p38"/>
            <p:cNvSpPr/>
            <p:nvPr/>
          </p:nvSpPr>
          <p:spPr>
            <a:xfrm>
              <a:off x="3897800" y="1058575"/>
              <a:ext cx="38425" cy="49175"/>
            </a:xfrm>
            <a:custGeom>
              <a:avLst/>
              <a:gdLst/>
              <a:ahLst/>
              <a:cxnLst/>
              <a:rect l="l" t="t" r="r" b="b"/>
              <a:pathLst>
                <a:path w="1537" h="1967" extrusionOk="0">
                  <a:moveTo>
                    <a:pt x="760" y="0"/>
                  </a:moveTo>
                  <a:cubicBezTo>
                    <a:pt x="749" y="0"/>
                    <a:pt x="738" y="1"/>
                    <a:pt x="727" y="1"/>
                  </a:cubicBezTo>
                  <a:cubicBezTo>
                    <a:pt x="310" y="13"/>
                    <a:pt x="0" y="466"/>
                    <a:pt x="24" y="1013"/>
                  </a:cubicBezTo>
                  <a:cubicBezTo>
                    <a:pt x="36" y="1546"/>
                    <a:pt x="375" y="1967"/>
                    <a:pt x="777" y="1967"/>
                  </a:cubicBezTo>
                  <a:cubicBezTo>
                    <a:pt x="788" y="1967"/>
                    <a:pt x="799" y="1966"/>
                    <a:pt x="810" y="1966"/>
                  </a:cubicBezTo>
                  <a:cubicBezTo>
                    <a:pt x="1215" y="1954"/>
                    <a:pt x="1536" y="1501"/>
                    <a:pt x="1512" y="954"/>
                  </a:cubicBezTo>
                  <a:cubicBezTo>
                    <a:pt x="1489" y="421"/>
                    <a:pt x="1161" y="0"/>
                    <a:pt x="760"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5067;p38"/>
            <p:cNvSpPr/>
            <p:nvPr/>
          </p:nvSpPr>
          <p:spPr>
            <a:xfrm>
              <a:off x="3660850" y="894500"/>
              <a:ext cx="274175" cy="193575"/>
            </a:xfrm>
            <a:custGeom>
              <a:avLst/>
              <a:gdLst/>
              <a:ahLst/>
              <a:cxnLst/>
              <a:rect l="l" t="t" r="r" b="b"/>
              <a:pathLst>
                <a:path w="10967" h="7743" extrusionOk="0">
                  <a:moveTo>
                    <a:pt x="6424" y="1"/>
                  </a:moveTo>
                  <a:cubicBezTo>
                    <a:pt x="6386" y="1"/>
                    <a:pt x="6348" y="2"/>
                    <a:pt x="6311" y="4"/>
                  </a:cubicBezTo>
                  <a:cubicBezTo>
                    <a:pt x="37" y="278"/>
                    <a:pt x="1" y="6243"/>
                    <a:pt x="1" y="6243"/>
                  </a:cubicBezTo>
                  <a:cubicBezTo>
                    <a:pt x="6097" y="5445"/>
                    <a:pt x="7085" y="2909"/>
                    <a:pt x="7085" y="2909"/>
                  </a:cubicBezTo>
                  <a:cubicBezTo>
                    <a:pt x="7085" y="2909"/>
                    <a:pt x="7419" y="7707"/>
                    <a:pt x="9431" y="7743"/>
                  </a:cubicBezTo>
                  <a:cubicBezTo>
                    <a:pt x="9514" y="7743"/>
                    <a:pt x="9335" y="7088"/>
                    <a:pt x="9883" y="6671"/>
                  </a:cubicBezTo>
                  <a:cubicBezTo>
                    <a:pt x="10967" y="5826"/>
                    <a:pt x="10669" y="2742"/>
                    <a:pt x="9859" y="1635"/>
                  </a:cubicBezTo>
                  <a:cubicBezTo>
                    <a:pt x="9272" y="829"/>
                    <a:pt x="7549" y="1"/>
                    <a:pt x="6424" y="1"/>
                  </a:cubicBezTo>
                  <a:close/>
                </a:path>
              </a:pathLst>
            </a:custGeom>
            <a:solidFill>
              <a:srgbClr val="252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5068;p38"/>
            <p:cNvSpPr/>
            <p:nvPr/>
          </p:nvSpPr>
          <p:spPr>
            <a:xfrm>
              <a:off x="3454000" y="1340775"/>
              <a:ext cx="843875" cy="1249175"/>
            </a:xfrm>
            <a:custGeom>
              <a:avLst/>
              <a:gdLst/>
              <a:ahLst/>
              <a:cxnLst/>
              <a:rect l="l" t="t" r="r" b="b"/>
              <a:pathLst>
                <a:path w="33755" h="49967" extrusionOk="0">
                  <a:moveTo>
                    <a:pt x="19514" y="0"/>
                  </a:moveTo>
                  <a:lnTo>
                    <a:pt x="11585" y="655"/>
                  </a:lnTo>
                  <a:cubicBezTo>
                    <a:pt x="11585" y="655"/>
                    <a:pt x="11228" y="1905"/>
                    <a:pt x="11144" y="1917"/>
                  </a:cubicBezTo>
                  <a:cubicBezTo>
                    <a:pt x="8954" y="2108"/>
                    <a:pt x="5429" y="2751"/>
                    <a:pt x="2560" y="3691"/>
                  </a:cubicBezTo>
                  <a:cubicBezTo>
                    <a:pt x="1107" y="4179"/>
                    <a:pt x="143" y="5549"/>
                    <a:pt x="131" y="7073"/>
                  </a:cubicBezTo>
                  <a:lnTo>
                    <a:pt x="0" y="22313"/>
                  </a:lnTo>
                  <a:lnTo>
                    <a:pt x="1953" y="49137"/>
                  </a:lnTo>
                  <a:cubicBezTo>
                    <a:pt x="1909" y="49728"/>
                    <a:pt x="3048" y="49966"/>
                    <a:pt x="4918" y="49966"/>
                  </a:cubicBezTo>
                  <a:cubicBezTo>
                    <a:pt x="12815" y="49966"/>
                    <a:pt x="33754" y="45708"/>
                    <a:pt x="33754" y="45708"/>
                  </a:cubicBezTo>
                  <a:lnTo>
                    <a:pt x="26134" y="3144"/>
                  </a:lnTo>
                  <a:cubicBezTo>
                    <a:pt x="24146" y="2524"/>
                    <a:pt x="22181" y="1489"/>
                    <a:pt x="19788" y="1143"/>
                  </a:cubicBezTo>
                  <a:lnTo>
                    <a:pt x="19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5069;p38"/>
            <p:cNvSpPr/>
            <p:nvPr/>
          </p:nvSpPr>
          <p:spPr>
            <a:xfrm>
              <a:off x="3975475" y="1423475"/>
              <a:ext cx="891525" cy="887675"/>
            </a:xfrm>
            <a:custGeom>
              <a:avLst/>
              <a:gdLst/>
              <a:ahLst/>
              <a:cxnLst/>
              <a:rect l="l" t="t" r="r" b="b"/>
              <a:pathLst>
                <a:path w="35661" h="35507" extrusionOk="0">
                  <a:moveTo>
                    <a:pt x="4160" y="0"/>
                  </a:moveTo>
                  <a:cubicBezTo>
                    <a:pt x="3346" y="0"/>
                    <a:pt x="2551" y="141"/>
                    <a:pt x="1930" y="336"/>
                  </a:cubicBezTo>
                  <a:cubicBezTo>
                    <a:pt x="1" y="955"/>
                    <a:pt x="179" y="5229"/>
                    <a:pt x="1156" y="7825"/>
                  </a:cubicBezTo>
                  <a:cubicBezTo>
                    <a:pt x="2966" y="12659"/>
                    <a:pt x="8145" y="22291"/>
                    <a:pt x="14241" y="27553"/>
                  </a:cubicBezTo>
                  <a:cubicBezTo>
                    <a:pt x="15062" y="28268"/>
                    <a:pt x="25683" y="33161"/>
                    <a:pt x="33767" y="35507"/>
                  </a:cubicBezTo>
                  <a:cubicBezTo>
                    <a:pt x="34386" y="34387"/>
                    <a:pt x="35017" y="33280"/>
                    <a:pt x="35660" y="32185"/>
                  </a:cubicBezTo>
                  <a:cubicBezTo>
                    <a:pt x="31064" y="29196"/>
                    <a:pt x="21111" y="23065"/>
                    <a:pt x="18003" y="19921"/>
                  </a:cubicBezTo>
                  <a:cubicBezTo>
                    <a:pt x="15253" y="17135"/>
                    <a:pt x="10336" y="6575"/>
                    <a:pt x="7799" y="1788"/>
                  </a:cubicBezTo>
                  <a:cubicBezTo>
                    <a:pt x="7086" y="437"/>
                    <a:pt x="5593" y="0"/>
                    <a:pt x="4160"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5070;p38"/>
            <p:cNvSpPr/>
            <p:nvPr/>
          </p:nvSpPr>
          <p:spPr>
            <a:xfrm>
              <a:off x="3732600" y="1369350"/>
              <a:ext cx="216125" cy="19375"/>
            </a:xfrm>
            <a:custGeom>
              <a:avLst/>
              <a:gdLst/>
              <a:ahLst/>
              <a:cxnLst/>
              <a:rect l="l" t="t" r="r" b="b"/>
              <a:pathLst>
                <a:path w="8645" h="775" fill="none" extrusionOk="0">
                  <a:moveTo>
                    <a:pt x="0" y="774"/>
                  </a:moveTo>
                  <a:lnTo>
                    <a:pt x="8644" y="0"/>
                  </a:lnTo>
                </a:path>
              </a:pathLst>
            </a:custGeom>
            <a:noFill/>
            <a:ln w="9525" cap="rnd" cmpd="sng">
              <a:solidFill>
                <a:srgbClr val="E8E8E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5071;p38"/>
            <p:cNvSpPr/>
            <p:nvPr/>
          </p:nvSpPr>
          <p:spPr>
            <a:xfrm>
              <a:off x="3420350" y="1389875"/>
              <a:ext cx="451575" cy="2011125"/>
            </a:xfrm>
            <a:custGeom>
              <a:avLst/>
              <a:gdLst/>
              <a:ahLst/>
              <a:cxnLst/>
              <a:rect l="l" t="t" r="r" b="b"/>
              <a:pathLst>
                <a:path w="18063" h="80445" extrusionOk="0">
                  <a:moveTo>
                    <a:pt x="11431" y="1"/>
                  </a:moveTo>
                  <a:lnTo>
                    <a:pt x="9002" y="656"/>
                  </a:lnTo>
                  <a:cubicBezTo>
                    <a:pt x="6728" y="5144"/>
                    <a:pt x="2977" y="9454"/>
                    <a:pt x="787" y="12300"/>
                  </a:cubicBezTo>
                  <a:lnTo>
                    <a:pt x="96" y="21742"/>
                  </a:lnTo>
                  <a:lnTo>
                    <a:pt x="1" y="43113"/>
                  </a:lnTo>
                  <a:cubicBezTo>
                    <a:pt x="787" y="60151"/>
                    <a:pt x="5347" y="61092"/>
                    <a:pt x="5644" y="75558"/>
                  </a:cubicBezTo>
                  <a:cubicBezTo>
                    <a:pt x="5706" y="78612"/>
                    <a:pt x="9546" y="80445"/>
                    <a:pt x="12881" y="80445"/>
                  </a:cubicBezTo>
                  <a:cubicBezTo>
                    <a:pt x="15369" y="80445"/>
                    <a:pt x="17575" y="79424"/>
                    <a:pt x="17717" y="77129"/>
                  </a:cubicBezTo>
                  <a:cubicBezTo>
                    <a:pt x="18063" y="71760"/>
                    <a:pt x="12443" y="38041"/>
                    <a:pt x="12467" y="30362"/>
                  </a:cubicBezTo>
                  <a:cubicBezTo>
                    <a:pt x="12490" y="24980"/>
                    <a:pt x="13300" y="25861"/>
                    <a:pt x="11431" y="1"/>
                  </a:cubicBez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5072;p38"/>
            <p:cNvSpPr/>
            <p:nvPr/>
          </p:nvSpPr>
          <p:spPr>
            <a:xfrm>
              <a:off x="3489700" y="2362925"/>
              <a:ext cx="185775" cy="67600"/>
            </a:xfrm>
            <a:custGeom>
              <a:avLst/>
              <a:gdLst/>
              <a:ahLst/>
              <a:cxnLst/>
              <a:rect l="l" t="t" r="r" b="b"/>
              <a:pathLst>
                <a:path w="7431" h="2704" extrusionOk="0">
                  <a:moveTo>
                    <a:pt x="6645" y="417"/>
                  </a:moveTo>
                  <a:lnTo>
                    <a:pt x="6954" y="1834"/>
                  </a:lnTo>
                  <a:lnTo>
                    <a:pt x="382" y="2298"/>
                  </a:lnTo>
                  <a:lnTo>
                    <a:pt x="382" y="1072"/>
                  </a:lnTo>
                  <a:lnTo>
                    <a:pt x="6645" y="417"/>
                  </a:lnTo>
                  <a:close/>
                  <a:moveTo>
                    <a:pt x="6942" y="0"/>
                  </a:moveTo>
                  <a:lnTo>
                    <a:pt x="1" y="738"/>
                  </a:lnTo>
                  <a:lnTo>
                    <a:pt x="1" y="2703"/>
                  </a:lnTo>
                  <a:lnTo>
                    <a:pt x="7430" y="2179"/>
                  </a:lnTo>
                  <a:lnTo>
                    <a:pt x="6942" y="0"/>
                  </a:lnTo>
                  <a:close/>
                </a:path>
              </a:pathLst>
            </a:custGeom>
            <a:solidFill>
              <a:srgbClr val="E5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5073;p38"/>
            <p:cNvSpPr/>
            <p:nvPr/>
          </p:nvSpPr>
          <p:spPr>
            <a:xfrm>
              <a:off x="3044425" y="1865250"/>
              <a:ext cx="390250" cy="480125"/>
            </a:xfrm>
            <a:custGeom>
              <a:avLst/>
              <a:gdLst/>
              <a:ahLst/>
              <a:cxnLst/>
              <a:rect l="l" t="t" r="r" b="b"/>
              <a:pathLst>
                <a:path w="15610" h="19205" extrusionOk="0">
                  <a:moveTo>
                    <a:pt x="5025" y="0"/>
                  </a:moveTo>
                  <a:cubicBezTo>
                    <a:pt x="2298" y="3215"/>
                    <a:pt x="0" y="6382"/>
                    <a:pt x="107" y="7858"/>
                  </a:cubicBezTo>
                  <a:cubicBezTo>
                    <a:pt x="453" y="12335"/>
                    <a:pt x="12740" y="19205"/>
                    <a:pt x="12740" y="19205"/>
                  </a:cubicBezTo>
                  <a:lnTo>
                    <a:pt x="15609" y="17562"/>
                  </a:lnTo>
                  <a:lnTo>
                    <a:pt x="8632" y="9382"/>
                  </a:lnTo>
                  <a:lnTo>
                    <a:pt x="13549" y="4524"/>
                  </a:lnTo>
                  <a:cubicBezTo>
                    <a:pt x="10716" y="2989"/>
                    <a:pt x="7870" y="1476"/>
                    <a:pt x="5025"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074;p38"/>
            <p:cNvSpPr/>
            <p:nvPr/>
          </p:nvSpPr>
          <p:spPr>
            <a:xfrm>
              <a:off x="3148300" y="2079850"/>
              <a:ext cx="391450" cy="357725"/>
            </a:xfrm>
            <a:custGeom>
              <a:avLst/>
              <a:gdLst/>
              <a:ahLst/>
              <a:cxnLst/>
              <a:rect l="l" t="t" r="r" b="b"/>
              <a:pathLst>
                <a:path w="15658" h="14309" extrusionOk="0">
                  <a:moveTo>
                    <a:pt x="2715" y="0"/>
                  </a:moveTo>
                  <a:cubicBezTo>
                    <a:pt x="1024" y="727"/>
                    <a:pt x="0" y="1977"/>
                    <a:pt x="346" y="4191"/>
                  </a:cubicBezTo>
                  <a:cubicBezTo>
                    <a:pt x="1917" y="5632"/>
                    <a:pt x="3787" y="7168"/>
                    <a:pt x="6013" y="8763"/>
                  </a:cubicBezTo>
                  <a:lnTo>
                    <a:pt x="7692" y="9871"/>
                  </a:lnTo>
                  <a:cubicBezTo>
                    <a:pt x="7692" y="9871"/>
                    <a:pt x="11907" y="14121"/>
                    <a:pt x="12335" y="14288"/>
                  </a:cubicBezTo>
                  <a:cubicBezTo>
                    <a:pt x="12352" y="14294"/>
                    <a:pt x="12366" y="14297"/>
                    <a:pt x="12377" y="14297"/>
                  </a:cubicBezTo>
                  <a:cubicBezTo>
                    <a:pt x="12646" y="14297"/>
                    <a:pt x="11407" y="12598"/>
                    <a:pt x="11407" y="12597"/>
                  </a:cubicBezTo>
                  <a:lnTo>
                    <a:pt x="11407" y="12597"/>
                  </a:lnTo>
                  <a:cubicBezTo>
                    <a:pt x="11407" y="12598"/>
                    <a:pt x="13026" y="14097"/>
                    <a:pt x="13693" y="14300"/>
                  </a:cubicBezTo>
                  <a:cubicBezTo>
                    <a:pt x="13710" y="14306"/>
                    <a:pt x="13726" y="14308"/>
                    <a:pt x="13738" y="14308"/>
                  </a:cubicBezTo>
                  <a:cubicBezTo>
                    <a:pt x="14099" y="14308"/>
                    <a:pt x="12455" y="12097"/>
                    <a:pt x="12454" y="12097"/>
                  </a:cubicBezTo>
                  <a:lnTo>
                    <a:pt x="12454" y="12097"/>
                  </a:lnTo>
                  <a:cubicBezTo>
                    <a:pt x="14879" y="13829"/>
                    <a:pt x="14962" y="14006"/>
                    <a:pt x="15082" y="14006"/>
                  </a:cubicBezTo>
                  <a:cubicBezTo>
                    <a:pt x="15094" y="14006"/>
                    <a:pt x="15106" y="14004"/>
                    <a:pt x="15121" y="14002"/>
                  </a:cubicBezTo>
                  <a:cubicBezTo>
                    <a:pt x="15586" y="13955"/>
                    <a:pt x="12907" y="11312"/>
                    <a:pt x="12907" y="11311"/>
                  </a:cubicBezTo>
                  <a:lnTo>
                    <a:pt x="12907" y="11311"/>
                  </a:lnTo>
                  <a:cubicBezTo>
                    <a:pt x="12907" y="11312"/>
                    <a:pt x="14617" y="12673"/>
                    <a:pt x="15165" y="12673"/>
                  </a:cubicBezTo>
                  <a:cubicBezTo>
                    <a:pt x="15198" y="12673"/>
                    <a:pt x="15228" y="12668"/>
                    <a:pt x="15252" y="12657"/>
                  </a:cubicBezTo>
                  <a:cubicBezTo>
                    <a:pt x="15657" y="12466"/>
                    <a:pt x="12300" y="9156"/>
                    <a:pt x="12300" y="9156"/>
                  </a:cubicBezTo>
                  <a:lnTo>
                    <a:pt x="12300" y="9156"/>
                  </a:lnTo>
                  <a:cubicBezTo>
                    <a:pt x="12300" y="9156"/>
                    <a:pt x="12349" y="9161"/>
                    <a:pt x="12435" y="9161"/>
                  </a:cubicBezTo>
                  <a:cubicBezTo>
                    <a:pt x="12750" y="9161"/>
                    <a:pt x="13550" y="9102"/>
                    <a:pt x="14121" y="8549"/>
                  </a:cubicBezTo>
                  <a:cubicBezTo>
                    <a:pt x="14300" y="8371"/>
                    <a:pt x="14264" y="8025"/>
                    <a:pt x="14157" y="7871"/>
                  </a:cubicBezTo>
                  <a:lnTo>
                    <a:pt x="14157" y="7871"/>
                  </a:lnTo>
                  <a:cubicBezTo>
                    <a:pt x="13954" y="7964"/>
                    <a:pt x="13702" y="8003"/>
                    <a:pt x="13423" y="8003"/>
                  </a:cubicBezTo>
                  <a:cubicBezTo>
                    <a:pt x="12064" y="8003"/>
                    <a:pt x="10073" y="7085"/>
                    <a:pt x="10073" y="7085"/>
                  </a:cubicBezTo>
                  <a:cubicBezTo>
                    <a:pt x="10073" y="7085"/>
                    <a:pt x="6037" y="3275"/>
                    <a:pt x="2715"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075;p38"/>
            <p:cNvSpPr/>
            <p:nvPr/>
          </p:nvSpPr>
          <p:spPr>
            <a:xfrm>
              <a:off x="3006025" y="1389875"/>
              <a:ext cx="700100" cy="914725"/>
            </a:xfrm>
            <a:custGeom>
              <a:avLst/>
              <a:gdLst/>
              <a:ahLst/>
              <a:cxnLst/>
              <a:rect l="l" t="t" r="r" b="b"/>
              <a:pathLst>
                <a:path w="28004" h="36589" extrusionOk="0">
                  <a:moveTo>
                    <a:pt x="28004" y="1"/>
                  </a:moveTo>
                  <a:cubicBezTo>
                    <a:pt x="25742" y="275"/>
                    <a:pt x="22610" y="1096"/>
                    <a:pt x="20062" y="1906"/>
                  </a:cubicBezTo>
                  <a:cubicBezTo>
                    <a:pt x="18860" y="2287"/>
                    <a:pt x="17788" y="3025"/>
                    <a:pt x="17014" y="4025"/>
                  </a:cubicBezTo>
                  <a:lnTo>
                    <a:pt x="16419" y="4811"/>
                  </a:lnTo>
                  <a:cubicBezTo>
                    <a:pt x="11954" y="10621"/>
                    <a:pt x="0" y="26421"/>
                    <a:pt x="822" y="28457"/>
                  </a:cubicBezTo>
                  <a:cubicBezTo>
                    <a:pt x="1822" y="30957"/>
                    <a:pt x="9751" y="36589"/>
                    <a:pt x="9751" y="36589"/>
                  </a:cubicBezTo>
                  <a:lnTo>
                    <a:pt x="14192" y="32576"/>
                  </a:lnTo>
                  <a:lnTo>
                    <a:pt x="11835" y="29528"/>
                  </a:lnTo>
                  <a:lnTo>
                    <a:pt x="18955" y="23563"/>
                  </a:lnTo>
                  <a:lnTo>
                    <a:pt x="28004" y="1"/>
                  </a:ln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076;p38"/>
            <p:cNvSpPr/>
            <p:nvPr/>
          </p:nvSpPr>
          <p:spPr>
            <a:xfrm>
              <a:off x="3212000" y="2176600"/>
              <a:ext cx="155400" cy="133950"/>
            </a:xfrm>
            <a:custGeom>
              <a:avLst/>
              <a:gdLst/>
              <a:ahLst/>
              <a:cxnLst/>
              <a:rect l="l" t="t" r="r" b="b"/>
              <a:pathLst>
                <a:path w="6216" h="5358" extrusionOk="0">
                  <a:moveTo>
                    <a:pt x="5191" y="524"/>
                  </a:moveTo>
                  <a:lnTo>
                    <a:pt x="5680" y="1083"/>
                  </a:lnTo>
                  <a:lnTo>
                    <a:pt x="1501" y="4870"/>
                  </a:lnTo>
                  <a:lnTo>
                    <a:pt x="619" y="4251"/>
                  </a:lnTo>
                  <a:lnTo>
                    <a:pt x="5191" y="524"/>
                  </a:lnTo>
                  <a:close/>
                  <a:moveTo>
                    <a:pt x="5227" y="0"/>
                  </a:moveTo>
                  <a:lnTo>
                    <a:pt x="0" y="4274"/>
                  </a:lnTo>
                  <a:lnTo>
                    <a:pt x="1524" y="5358"/>
                  </a:lnTo>
                  <a:lnTo>
                    <a:pt x="6215" y="1119"/>
                  </a:lnTo>
                  <a:lnTo>
                    <a:pt x="5227" y="0"/>
                  </a:lnTo>
                  <a:close/>
                </a:path>
              </a:pathLst>
            </a:custGeom>
            <a:solidFill>
              <a:srgbClr val="E5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077;p38"/>
            <p:cNvSpPr/>
            <p:nvPr/>
          </p:nvSpPr>
          <p:spPr>
            <a:xfrm>
              <a:off x="3585250" y="1389875"/>
              <a:ext cx="159575" cy="631350"/>
            </a:xfrm>
            <a:custGeom>
              <a:avLst/>
              <a:gdLst/>
              <a:ahLst/>
              <a:cxnLst/>
              <a:rect l="l" t="t" r="r" b="b"/>
              <a:pathLst>
                <a:path w="6383" h="25254" extrusionOk="0">
                  <a:moveTo>
                    <a:pt x="4835" y="1"/>
                  </a:moveTo>
                  <a:cubicBezTo>
                    <a:pt x="4835" y="1"/>
                    <a:pt x="1" y="3323"/>
                    <a:pt x="37" y="5371"/>
                  </a:cubicBezTo>
                  <a:cubicBezTo>
                    <a:pt x="72" y="6990"/>
                    <a:pt x="3466" y="7835"/>
                    <a:pt x="3466" y="7835"/>
                  </a:cubicBezTo>
                  <a:cubicBezTo>
                    <a:pt x="3466" y="7835"/>
                    <a:pt x="1346" y="9169"/>
                    <a:pt x="1144" y="9931"/>
                  </a:cubicBezTo>
                  <a:cubicBezTo>
                    <a:pt x="96" y="13812"/>
                    <a:pt x="5132" y="22361"/>
                    <a:pt x="6013" y="25254"/>
                  </a:cubicBezTo>
                  <a:cubicBezTo>
                    <a:pt x="6013" y="25254"/>
                    <a:pt x="6383" y="22730"/>
                    <a:pt x="4835" y="1"/>
                  </a:cubicBezTo>
                  <a:close/>
                </a:path>
              </a:pathLst>
            </a:custGeom>
            <a:solidFill>
              <a:srgbClr val="E5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078;p38"/>
            <p:cNvSpPr/>
            <p:nvPr/>
          </p:nvSpPr>
          <p:spPr>
            <a:xfrm>
              <a:off x="3888875" y="1365400"/>
              <a:ext cx="917700" cy="1988150"/>
            </a:xfrm>
            <a:custGeom>
              <a:avLst/>
              <a:gdLst/>
              <a:ahLst/>
              <a:cxnLst/>
              <a:rect l="l" t="t" r="r" b="b"/>
              <a:pathLst>
                <a:path w="36708" h="79526" extrusionOk="0">
                  <a:moveTo>
                    <a:pt x="4513" y="0"/>
                  </a:moveTo>
                  <a:cubicBezTo>
                    <a:pt x="4418" y="0"/>
                    <a:pt x="4322" y="1"/>
                    <a:pt x="4227" y="4"/>
                  </a:cubicBezTo>
                  <a:cubicBezTo>
                    <a:pt x="3870" y="4"/>
                    <a:pt x="3715" y="27"/>
                    <a:pt x="3346" y="63"/>
                  </a:cubicBezTo>
                  <a:cubicBezTo>
                    <a:pt x="3346" y="63"/>
                    <a:pt x="0" y="22768"/>
                    <a:pt x="1167" y="33377"/>
                  </a:cubicBezTo>
                  <a:cubicBezTo>
                    <a:pt x="3715" y="56499"/>
                    <a:pt x="6084" y="62999"/>
                    <a:pt x="10287" y="73870"/>
                  </a:cubicBezTo>
                  <a:cubicBezTo>
                    <a:pt x="11597" y="77251"/>
                    <a:pt x="14859" y="79478"/>
                    <a:pt x="18479" y="79513"/>
                  </a:cubicBezTo>
                  <a:lnTo>
                    <a:pt x="19681" y="79525"/>
                  </a:lnTo>
                  <a:cubicBezTo>
                    <a:pt x="21955" y="79287"/>
                    <a:pt x="22455" y="76299"/>
                    <a:pt x="21824" y="74108"/>
                  </a:cubicBezTo>
                  <a:cubicBezTo>
                    <a:pt x="16443" y="55308"/>
                    <a:pt x="18241" y="45259"/>
                    <a:pt x="14740" y="29757"/>
                  </a:cubicBezTo>
                  <a:cubicBezTo>
                    <a:pt x="14684" y="29509"/>
                    <a:pt x="14695" y="29402"/>
                    <a:pt x="14757" y="29402"/>
                  </a:cubicBezTo>
                  <a:cubicBezTo>
                    <a:pt x="15091" y="29402"/>
                    <a:pt x="16927" y="32537"/>
                    <a:pt x="17871" y="33210"/>
                  </a:cubicBezTo>
                  <a:cubicBezTo>
                    <a:pt x="20967" y="35413"/>
                    <a:pt x="34350" y="39389"/>
                    <a:pt x="34350" y="39389"/>
                  </a:cubicBezTo>
                  <a:lnTo>
                    <a:pt x="36707" y="32769"/>
                  </a:lnTo>
                  <a:cubicBezTo>
                    <a:pt x="36707" y="32769"/>
                    <a:pt x="23765" y="25661"/>
                    <a:pt x="20812" y="20851"/>
                  </a:cubicBezTo>
                  <a:cubicBezTo>
                    <a:pt x="20336" y="20066"/>
                    <a:pt x="18312" y="13517"/>
                    <a:pt x="16562" y="8743"/>
                  </a:cubicBezTo>
                  <a:cubicBezTo>
                    <a:pt x="14701" y="3641"/>
                    <a:pt x="9920" y="0"/>
                    <a:pt x="4513" y="0"/>
                  </a:cubicBez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079;p38"/>
            <p:cNvSpPr/>
            <p:nvPr/>
          </p:nvSpPr>
          <p:spPr>
            <a:xfrm>
              <a:off x="4705350" y="2158725"/>
              <a:ext cx="106875" cy="197375"/>
            </a:xfrm>
            <a:custGeom>
              <a:avLst/>
              <a:gdLst/>
              <a:ahLst/>
              <a:cxnLst/>
              <a:rect l="l" t="t" r="r" b="b"/>
              <a:pathLst>
                <a:path w="4275" h="7895" extrusionOk="0">
                  <a:moveTo>
                    <a:pt x="2941" y="560"/>
                  </a:moveTo>
                  <a:lnTo>
                    <a:pt x="3822" y="1120"/>
                  </a:lnTo>
                  <a:lnTo>
                    <a:pt x="1572" y="7418"/>
                  </a:lnTo>
                  <a:lnTo>
                    <a:pt x="488" y="7061"/>
                  </a:lnTo>
                  <a:lnTo>
                    <a:pt x="2941" y="560"/>
                  </a:lnTo>
                  <a:close/>
                  <a:moveTo>
                    <a:pt x="2738" y="1"/>
                  </a:moveTo>
                  <a:lnTo>
                    <a:pt x="0" y="7287"/>
                  </a:lnTo>
                  <a:lnTo>
                    <a:pt x="1810" y="7894"/>
                  </a:lnTo>
                  <a:lnTo>
                    <a:pt x="4274" y="953"/>
                  </a:lnTo>
                  <a:lnTo>
                    <a:pt x="2738" y="1"/>
                  </a:lnTo>
                  <a:close/>
                </a:path>
              </a:pathLst>
            </a:custGeom>
            <a:solidFill>
              <a:srgbClr val="E5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080;p38"/>
            <p:cNvSpPr/>
            <p:nvPr/>
          </p:nvSpPr>
          <p:spPr>
            <a:xfrm>
              <a:off x="3890950" y="1366975"/>
              <a:ext cx="189625" cy="638775"/>
            </a:xfrm>
            <a:custGeom>
              <a:avLst/>
              <a:gdLst/>
              <a:ahLst/>
              <a:cxnLst/>
              <a:rect l="l" t="t" r="r" b="b"/>
              <a:pathLst>
                <a:path w="7585" h="25551" extrusionOk="0">
                  <a:moveTo>
                    <a:pt x="3263" y="0"/>
                  </a:moveTo>
                  <a:cubicBezTo>
                    <a:pt x="1" y="12228"/>
                    <a:pt x="953" y="25551"/>
                    <a:pt x="953" y="25551"/>
                  </a:cubicBezTo>
                  <a:cubicBezTo>
                    <a:pt x="1822" y="22658"/>
                    <a:pt x="6954" y="14573"/>
                    <a:pt x="6132" y="10620"/>
                  </a:cubicBezTo>
                  <a:cubicBezTo>
                    <a:pt x="5966" y="9811"/>
                    <a:pt x="3727" y="8370"/>
                    <a:pt x="3727" y="8370"/>
                  </a:cubicBezTo>
                  <a:cubicBezTo>
                    <a:pt x="3727" y="8370"/>
                    <a:pt x="7382" y="6263"/>
                    <a:pt x="7478" y="5001"/>
                  </a:cubicBezTo>
                  <a:cubicBezTo>
                    <a:pt x="7585" y="3370"/>
                    <a:pt x="3263" y="0"/>
                    <a:pt x="3263" y="0"/>
                  </a:cubicBezTo>
                  <a:close/>
                </a:path>
              </a:pathLst>
            </a:custGeom>
            <a:solidFill>
              <a:srgbClr val="E5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081;p38"/>
            <p:cNvSpPr/>
            <p:nvPr/>
          </p:nvSpPr>
          <p:spPr>
            <a:xfrm>
              <a:off x="4058525" y="2302800"/>
              <a:ext cx="184575" cy="78300"/>
            </a:xfrm>
            <a:custGeom>
              <a:avLst/>
              <a:gdLst/>
              <a:ahLst/>
              <a:cxnLst/>
              <a:rect l="l" t="t" r="r" b="b"/>
              <a:pathLst>
                <a:path w="7383" h="3132" extrusionOk="0">
                  <a:moveTo>
                    <a:pt x="6406" y="429"/>
                  </a:moveTo>
                  <a:lnTo>
                    <a:pt x="6871" y="1667"/>
                  </a:lnTo>
                  <a:lnTo>
                    <a:pt x="679" y="2691"/>
                  </a:lnTo>
                  <a:lnTo>
                    <a:pt x="453" y="1560"/>
                  </a:lnTo>
                  <a:lnTo>
                    <a:pt x="6406" y="429"/>
                  </a:lnTo>
                  <a:close/>
                  <a:moveTo>
                    <a:pt x="6644" y="0"/>
                  </a:moveTo>
                  <a:lnTo>
                    <a:pt x="1" y="1262"/>
                  </a:lnTo>
                  <a:lnTo>
                    <a:pt x="382" y="3132"/>
                  </a:lnTo>
                  <a:lnTo>
                    <a:pt x="7383" y="1965"/>
                  </a:lnTo>
                  <a:lnTo>
                    <a:pt x="6644" y="0"/>
                  </a:lnTo>
                  <a:close/>
                </a:path>
              </a:pathLst>
            </a:custGeom>
            <a:solidFill>
              <a:srgbClr val="E5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082;p38"/>
            <p:cNvSpPr/>
            <p:nvPr/>
          </p:nvSpPr>
          <p:spPr>
            <a:xfrm>
              <a:off x="3108700" y="4391150"/>
              <a:ext cx="157500" cy="239325"/>
            </a:xfrm>
            <a:custGeom>
              <a:avLst/>
              <a:gdLst/>
              <a:ahLst/>
              <a:cxnLst/>
              <a:rect l="l" t="t" r="r" b="b"/>
              <a:pathLst>
                <a:path w="6300" h="9573" extrusionOk="0">
                  <a:moveTo>
                    <a:pt x="5049" y="0"/>
                  </a:moveTo>
                  <a:lnTo>
                    <a:pt x="1" y="631"/>
                  </a:lnTo>
                  <a:lnTo>
                    <a:pt x="965" y="7692"/>
                  </a:lnTo>
                  <a:lnTo>
                    <a:pt x="1977" y="9442"/>
                  </a:lnTo>
                  <a:lnTo>
                    <a:pt x="5644" y="9573"/>
                  </a:lnTo>
                  <a:lnTo>
                    <a:pt x="6299" y="7882"/>
                  </a:lnTo>
                  <a:cubicBezTo>
                    <a:pt x="5728" y="7608"/>
                    <a:pt x="5049" y="0"/>
                    <a:pt x="5049" y="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083;p38"/>
            <p:cNvSpPr/>
            <p:nvPr/>
          </p:nvSpPr>
          <p:spPr>
            <a:xfrm>
              <a:off x="3129250" y="4576800"/>
              <a:ext cx="287850" cy="100725"/>
            </a:xfrm>
            <a:custGeom>
              <a:avLst/>
              <a:gdLst/>
              <a:ahLst/>
              <a:cxnLst/>
              <a:rect l="l" t="t" r="r" b="b"/>
              <a:pathLst>
                <a:path w="11514" h="4029" extrusionOk="0">
                  <a:moveTo>
                    <a:pt x="126" y="1"/>
                  </a:moveTo>
                  <a:cubicBezTo>
                    <a:pt x="42" y="1"/>
                    <a:pt x="0" y="4"/>
                    <a:pt x="0" y="4"/>
                  </a:cubicBezTo>
                  <a:lnTo>
                    <a:pt x="191" y="4028"/>
                  </a:lnTo>
                  <a:lnTo>
                    <a:pt x="11430" y="3969"/>
                  </a:lnTo>
                  <a:cubicBezTo>
                    <a:pt x="11514" y="3564"/>
                    <a:pt x="11299" y="2564"/>
                    <a:pt x="10918" y="2385"/>
                  </a:cubicBezTo>
                  <a:lnTo>
                    <a:pt x="5382" y="301"/>
                  </a:lnTo>
                  <a:cubicBezTo>
                    <a:pt x="5382" y="301"/>
                    <a:pt x="5063" y="766"/>
                    <a:pt x="4266" y="766"/>
                  </a:cubicBezTo>
                  <a:cubicBezTo>
                    <a:pt x="4042" y="766"/>
                    <a:pt x="3780" y="729"/>
                    <a:pt x="3477" y="635"/>
                  </a:cubicBezTo>
                  <a:cubicBezTo>
                    <a:pt x="1604" y="56"/>
                    <a:pt x="483" y="1"/>
                    <a:pt x="126" y="1"/>
                  </a:cubicBezTo>
                  <a:close/>
                </a:path>
              </a:pathLst>
            </a:custGeom>
            <a:solidFill>
              <a:srgbClr val="FD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084;p38"/>
            <p:cNvSpPr/>
            <p:nvPr/>
          </p:nvSpPr>
          <p:spPr>
            <a:xfrm>
              <a:off x="2822375" y="3342500"/>
              <a:ext cx="460200" cy="1217150"/>
            </a:xfrm>
            <a:custGeom>
              <a:avLst/>
              <a:gdLst/>
              <a:ahLst/>
              <a:cxnLst/>
              <a:rect l="l" t="t" r="r" b="b"/>
              <a:pathLst>
                <a:path w="18408" h="48686" extrusionOk="0">
                  <a:moveTo>
                    <a:pt x="12561" y="1"/>
                  </a:moveTo>
                  <a:lnTo>
                    <a:pt x="0" y="4894"/>
                  </a:lnTo>
                  <a:lnTo>
                    <a:pt x="6429" y="23325"/>
                  </a:lnTo>
                  <a:cubicBezTo>
                    <a:pt x="7394" y="26099"/>
                    <a:pt x="8144" y="28945"/>
                    <a:pt x="8656" y="31838"/>
                  </a:cubicBezTo>
                  <a:lnTo>
                    <a:pt x="11632" y="48685"/>
                  </a:lnTo>
                  <a:lnTo>
                    <a:pt x="17764" y="48078"/>
                  </a:lnTo>
                  <a:lnTo>
                    <a:pt x="18336" y="29611"/>
                  </a:lnTo>
                  <a:cubicBezTo>
                    <a:pt x="18407" y="27147"/>
                    <a:pt x="18169" y="24682"/>
                    <a:pt x="17621" y="22277"/>
                  </a:cubicBezTo>
                  <a:lnTo>
                    <a:pt x="12561" y="1"/>
                  </a:lnTo>
                  <a:close/>
                </a:path>
              </a:pathLst>
            </a:custGeom>
            <a:solidFill>
              <a:srgbClr val="0048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085;p38"/>
            <p:cNvSpPr/>
            <p:nvPr/>
          </p:nvSpPr>
          <p:spPr>
            <a:xfrm>
              <a:off x="3712950" y="3788100"/>
              <a:ext cx="258100" cy="220875"/>
            </a:xfrm>
            <a:custGeom>
              <a:avLst/>
              <a:gdLst/>
              <a:ahLst/>
              <a:cxnLst/>
              <a:rect l="l" t="t" r="r" b="b"/>
              <a:pathLst>
                <a:path w="10324" h="8835" extrusionOk="0">
                  <a:moveTo>
                    <a:pt x="3120" y="0"/>
                  </a:moveTo>
                  <a:lnTo>
                    <a:pt x="1" y="4025"/>
                  </a:lnTo>
                  <a:lnTo>
                    <a:pt x="5692" y="8311"/>
                  </a:lnTo>
                  <a:lnTo>
                    <a:pt x="7656" y="8835"/>
                  </a:lnTo>
                  <a:lnTo>
                    <a:pt x="10323" y="6323"/>
                  </a:lnTo>
                  <a:lnTo>
                    <a:pt x="9585" y="4668"/>
                  </a:lnTo>
                  <a:cubicBezTo>
                    <a:pt x="9572" y="4672"/>
                    <a:pt x="9557" y="4674"/>
                    <a:pt x="9540" y="4674"/>
                  </a:cubicBezTo>
                  <a:cubicBezTo>
                    <a:pt x="8740" y="4674"/>
                    <a:pt x="3120" y="0"/>
                    <a:pt x="3120" y="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086;p38"/>
            <p:cNvSpPr/>
            <p:nvPr/>
          </p:nvSpPr>
          <p:spPr>
            <a:xfrm>
              <a:off x="3848100" y="3841700"/>
              <a:ext cx="271775" cy="219975"/>
            </a:xfrm>
            <a:custGeom>
              <a:avLst/>
              <a:gdLst/>
              <a:ahLst/>
              <a:cxnLst/>
              <a:rect l="l" t="t" r="r" b="b"/>
              <a:pathLst>
                <a:path w="10871" h="8799" extrusionOk="0">
                  <a:moveTo>
                    <a:pt x="9538" y="0"/>
                  </a:moveTo>
                  <a:cubicBezTo>
                    <a:pt x="9486" y="0"/>
                    <a:pt x="9437" y="8"/>
                    <a:pt x="9394" y="23"/>
                  </a:cubicBezTo>
                  <a:lnTo>
                    <a:pt x="4001" y="2488"/>
                  </a:lnTo>
                  <a:cubicBezTo>
                    <a:pt x="4001" y="2488"/>
                    <a:pt x="4179" y="3393"/>
                    <a:pt x="2905" y="4071"/>
                  </a:cubicBezTo>
                  <a:cubicBezTo>
                    <a:pt x="762" y="5202"/>
                    <a:pt x="0" y="6084"/>
                    <a:pt x="0" y="6084"/>
                  </a:cubicBezTo>
                  <a:lnTo>
                    <a:pt x="2988" y="8798"/>
                  </a:lnTo>
                  <a:lnTo>
                    <a:pt x="10870" y="785"/>
                  </a:lnTo>
                  <a:cubicBezTo>
                    <a:pt x="10669" y="478"/>
                    <a:pt x="9967" y="0"/>
                    <a:pt x="95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087;p38"/>
            <p:cNvSpPr/>
            <p:nvPr/>
          </p:nvSpPr>
          <p:spPr>
            <a:xfrm>
              <a:off x="2965525" y="3316025"/>
              <a:ext cx="963850" cy="680450"/>
            </a:xfrm>
            <a:custGeom>
              <a:avLst/>
              <a:gdLst/>
              <a:ahLst/>
              <a:cxnLst/>
              <a:rect l="l" t="t" r="r" b="b"/>
              <a:pathLst>
                <a:path w="38554" h="27218" extrusionOk="0">
                  <a:moveTo>
                    <a:pt x="12717" y="0"/>
                  </a:moveTo>
                  <a:lnTo>
                    <a:pt x="1" y="5096"/>
                  </a:lnTo>
                  <a:cubicBezTo>
                    <a:pt x="2406" y="9656"/>
                    <a:pt x="6335" y="13228"/>
                    <a:pt x="11110" y="15192"/>
                  </a:cubicBezTo>
                  <a:lnTo>
                    <a:pt x="18432" y="18193"/>
                  </a:lnTo>
                  <a:cubicBezTo>
                    <a:pt x="20515" y="19038"/>
                    <a:pt x="22504" y="20086"/>
                    <a:pt x="24385" y="21312"/>
                  </a:cubicBezTo>
                  <a:lnTo>
                    <a:pt x="33517" y="27218"/>
                  </a:lnTo>
                  <a:lnTo>
                    <a:pt x="38553" y="22098"/>
                  </a:lnTo>
                  <a:lnTo>
                    <a:pt x="31052" y="14085"/>
                  </a:lnTo>
                  <a:cubicBezTo>
                    <a:pt x="28540" y="11406"/>
                    <a:pt x="25742" y="8989"/>
                    <a:pt x="22718" y="6894"/>
                  </a:cubicBezTo>
                  <a:lnTo>
                    <a:pt x="12717" y="0"/>
                  </a:lnTo>
                  <a:close/>
                </a:path>
              </a:pathLst>
            </a:custGeom>
            <a:solidFill>
              <a:srgbClr val="006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088;p38"/>
            <p:cNvSpPr/>
            <p:nvPr/>
          </p:nvSpPr>
          <p:spPr>
            <a:xfrm>
              <a:off x="2609850" y="2444750"/>
              <a:ext cx="274450" cy="287875"/>
            </a:xfrm>
            <a:custGeom>
              <a:avLst/>
              <a:gdLst/>
              <a:ahLst/>
              <a:cxnLst/>
              <a:rect l="l" t="t" r="r" b="b"/>
              <a:pathLst>
                <a:path w="10978" h="11515" extrusionOk="0">
                  <a:moveTo>
                    <a:pt x="6864" y="0"/>
                  </a:moveTo>
                  <a:cubicBezTo>
                    <a:pt x="6357" y="0"/>
                    <a:pt x="5827" y="77"/>
                    <a:pt x="5286" y="263"/>
                  </a:cubicBezTo>
                  <a:cubicBezTo>
                    <a:pt x="2286" y="1299"/>
                    <a:pt x="0" y="9836"/>
                    <a:pt x="7334" y="11515"/>
                  </a:cubicBezTo>
                  <a:cubicBezTo>
                    <a:pt x="7334" y="11265"/>
                    <a:pt x="10978" y="1585"/>
                    <a:pt x="10978" y="1585"/>
                  </a:cubicBezTo>
                  <a:cubicBezTo>
                    <a:pt x="10978" y="1585"/>
                    <a:pt x="9169" y="0"/>
                    <a:pt x="6864" y="0"/>
                  </a:cubicBezTo>
                  <a:close/>
                </a:path>
              </a:pathLst>
            </a:custGeom>
            <a:solidFill>
              <a:srgbClr val="FC46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089;p38"/>
            <p:cNvSpPr/>
            <p:nvPr/>
          </p:nvSpPr>
          <p:spPr>
            <a:xfrm>
              <a:off x="2619075" y="2397150"/>
              <a:ext cx="153000" cy="205100"/>
            </a:xfrm>
            <a:custGeom>
              <a:avLst/>
              <a:gdLst/>
              <a:ahLst/>
              <a:cxnLst/>
              <a:rect l="l" t="t" r="r" b="b"/>
              <a:pathLst>
                <a:path w="6120" h="8204" extrusionOk="0">
                  <a:moveTo>
                    <a:pt x="3084" y="1"/>
                  </a:moveTo>
                  <a:cubicBezTo>
                    <a:pt x="1393" y="1"/>
                    <a:pt x="24" y="1822"/>
                    <a:pt x="12" y="4084"/>
                  </a:cubicBezTo>
                  <a:cubicBezTo>
                    <a:pt x="0" y="6358"/>
                    <a:pt x="1357" y="8192"/>
                    <a:pt x="3048" y="8204"/>
                  </a:cubicBezTo>
                  <a:cubicBezTo>
                    <a:pt x="4727" y="8204"/>
                    <a:pt x="6096" y="6382"/>
                    <a:pt x="6108" y="4120"/>
                  </a:cubicBezTo>
                  <a:cubicBezTo>
                    <a:pt x="6120" y="1858"/>
                    <a:pt x="4763" y="12"/>
                    <a:pt x="3084" y="1"/>
                  </a:cubicBezTo>
                  <a:close/>
                </a:path>
              </a:pathLst>
            </a:custGeom>
            <a:solidFill>
              <a:srgbClr val="FC46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090;p38"/>
            <p:cNvSpPr/>
            <p:nvPr/>
          </p:nvSpPr>
          <p:spPr>
            <a:xfrm>
              <a:off x="2719075" y="2462375"/>
              <a:ext cx="297675" cy="390800"/>
            </a:xfrm>
            <a:custGeom>
              <a:avLst/>
              <a:gdLst/>
              <a:ahLst/>
              <a:cxnLst/>
              <a:rect l="l" t="t" r="r" b="b"/>
              <a:pathLst>
                <a:path w="11907" h="15632" extrusionOk="0">
                  <a:moveTo>
                    <a:pt x="5098" y="0"/>
                  </a:moveTo>
                  <a:cubicBezTo>
                    <a:pt x="4659" y="0"/>
                    <a:pt x="4201" y="69"/>
                    <a:pt x="3727" y="213"/>
                  </a:cubicBezTo>
                  <a:cubicBezTo>
                    <a:pt x="3061" y="416"/>
                    <a:pt x="1763" y="1416"/>
                    <a:pt x="1239" y="1999"/>
                  </a:cubicBezTo>
                  <a:cubicBezTo>
                    <a:pt x="1" y="3380"/>
                    <a:pt x="417" y="5928"/>
                    <a:pt x="953" y="7774"/>
                  </a:cubicBezTo>
                  <a:lnTo>
                    <a:pt x="1691" y="9405"/>
                  </a:lnTo>
                  <a:lnTo>
                    <a:pt x="4132" y="15632"/>
                  </a:lnTo>
                  <a:cubicBezTo>
                    <a:pt x="6168" y="15001"/>
                    <a:pt x="8204" y="14394"/>
                    <a:pt x="10264" y="13810"/>
                  </a:cubicBezTo>
                  <a:lnTo>
                    <a:pt x="8883" y="9798"/>
                  </a:lnTo>
                  <a:cubicBezTo>
                    <a:pt x="11907" y="7190"/>
                    <a:pt x="9895" y="3916"/>
                    <a:pt x="8978" y="2428"/>
                  </a:cubicBezTo>
                  <a:cubicBezTo>
                    <a:pt x="8035" y="907"/>
                    <a:pt x="6691" y="0"/>
                    <a:pt x="5098" y="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091;p38"/>
            <p:cNvSpPr/>
            <p:nvPr/>
          </p:nvSpPr>
          <p:spPr>
            <a:xfrm>
              <a:off x="2858075" y="2707300"/>
              <a:ext cx="104200" cy="64425"/>
            </a:xfrm>
            <a:custGeom>
              <a:avLst/>
              <a:gdLst/>
              <a:ahLst/>
              <a:cxnLst/>
              <a:rect l="l" t="t" r="r" b="b"/>
              <a:pathLst>
                <a:path w="4168" h="2577" extrusionOk="0">
                  <a:moveTo>
                    <a:pt x="3323" y="1"/>
                  </a:moveTo>
                  <a:cubicBezTo>
                    <a:pt x="3323" y="1"/>
                    <a:pt x="2577" y="738"/>
                    <a:pt x="1045" y="738"/>
                  </a:cubicBezTo>
                  <a:cubicBezTo>
                    <a:pt x="731" y="738"/>
                    <a:pt x="382" y="707"/>
                    <a:pt x="1" y="632"/>
                  </a:cubicBezTo>
                  <a:lnTo>
                    <a:pt x="1" y="632"/>
                  </a:lnTo>
                  <a:cubicBezTo>
                    <a:pt x="1" y="632"/>
                    <a:pt x="1431" y="2576"/>
                    <a:pt x="3437" y="2576"/>
                  </a:cubicBezTo>
                  <a:cubicBezTo>
                    <a:pt x="3673" y="2576"/>
                    <a:pt x="3917" y="2549"/>
                    <a:pt x="4168" y="2489"/>
                  </a:cubicBezTo>
                  <a:lnTo>
                    <a:pt x="3323" y="1"/>
                  </a:lnTo>
                  <a:close/>
                </a:path>
              </a:pathLst>
            </a:custGeom>
            <a:solidFill>
              <a:srgbClr val="FFC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092;p38"/>
            <p:cNvSpPr/>
            <p:nvPr/>
          </p:nvSpPr>
          <p:spPr>
            <a:xfrm>
              <a:off x="2709850" y="2622925"/>
              <a:ext cx="40800" cy="43175"/>
            </a:xfrm>
            <a:custGeom>
              <a:avLst/>
              <a:gdLst/>
              <a:ahLst/>
              <a:cxnLst/>
              <a:rect l="l" t="t" r="r" b="b"/>
              <a:pathLst>
                <a:path w="1632" h="1727" extrusionOk="0">
                  <a:moveTo>
                    <a:pt x="664" y="1"/>
                  </a:moveTo>
                  <a:cubicBezTo>
                    <a:pt x="592" y="1"/>
                    <a:pt x="521" y="14"/>
                    <a:pt x="453" y="42"/>
                  </a:cubicBezTo>
                  <a:cubicBezTo>
                    <a:pt x="120" y="197"/>
                    <a:pt x="1" y="685"/>
                    <a:pt x="203" y="1137"/>
                  </a:cubicBezTo>
                  <a:cubicBezTo>
                    <a:pt x="356" y="1501"/>
                    <a:pt x="671" y="1726"/>
                    <a:pt x="968" y="1726"/>
                  </a:cubicBezTo>
                  <a:cubicBezTo>
                    <a:pt x="1040" y="1726"/>
                    <a:pt x="1112" y="1713"/>
                    <a:pt x="1179" y="1685"/>
                  </a:cubicBezTo>
                  <a:cubicBezTo>
                    <a:pt x="1525" y="1530"/>
                    <a:pt x="1632" y="1042"/>
                    <a:pt x="1441" y="590"/>
                  </a:cubicBezTo>
                  <a:cubicBezTo>
                    <a:pt x="1278" y="226"/>
                    <a:pt x="962" y="1"/>
                    <a:pt x="664" y="1"/>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093;p38"/>
            <p:cNvSpPr/>
            <p:nvPr/>
          </p:nvSpPr>
          <p:spPr>
            <a:xfrm>
              <a:off x="2725025" y="2642425"/>
              <a:ext cx="5975" cy="5975"/>
            </a:xfrm>
            <a:custGeom>
              <a:avLst/>
              <a:gdLst/>
              <a:ahLst/>
              <a:cxnLst/>
              <a:rect l="l" t="t" r="r" b="b"/>
              <a:pathLst>
                <a:path w="239" h="239" extrusionOk="0">
                  <a:moveTo>
                    <a:pt x="120" y="0"/>
                  </a:moveTo>
                  <a:cubicBezTo>
                    <a:pt x="60" y="0"/>
                    <a:pt x="1" y="60"/>
                    <a:pt x="1" y="119"/>
                  </a:cubicBezTo>
                  <a:cubicBezTo>
                    <a:pt x="1" y="179"/>
                    <a:pt x="60" y="238"/>
                    <a:pt x="120" y="238"/>
                  </a:cubicBezTo>
                  <a:cubicBezTo>
                    <a:pt x="179" y="238"/>
                    <a:pt x="239" y="179"/>
                    <a:pt x="239" y="119"/>
                  </a:cubicBezTo>
                  <a:cubicBezTo>
                    <a:pt x="239" y="60"/>
                    <a:pt x="179" y="0"/>
                    <a:pt x="120" y="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094;p38"/>
            <p:cNvSpPr/>
            <p:nvPr/>
          </p:nvSpPr>
          <p:spPr>
            <a:xfrm>
              <a:off x="2709850" y="2622925"/>
              <a:ext cx="40800" cy="43175"/>
            </a:xfrm>
            <a:custGeom>
              <a:avLst/>
              <a:gdLst/>
              <a:ahLst/>
              <a:cxnLst/>
              <a:rect l="l" t="t" r="r" b="b"/>
              <a:pathLst>
                <a:path w="1632" h="1727" extrusionOk="0">
                  <a:moveTo>
                    <a:pt x="664" y="1"/>
                  </a:moveTo>
                  <a:cubicBezTo>
                    <a:pt x="592" y="1"/>
                    <a:pt x="521" y="14"/>
                    <a:pt x="453" y="42"/>
                  </a:cubicBezTo>
                  <a:cubicBezTo>
                    <a:pt x="120" y="197"/>
                    <a:pt x="1" y="685"/>
                    <a:pt x="203" y="1137"/>
                  </a:cubicBezTo>
                  <a:cubicBezTo>
                    <a:pt x="356" y="1501"/>
                    <a:pt x="671" y="1726"/>
                    <a:pt x="968" y="1726"/>
                  </a:cubicBezTo>
                  <a:cubicBezTo>
                    <a:pt x="1040" y="1726"/>
                    <a:pt x="1112" y="1713"/>
                    <a:pt x="1179" y="1685"/>
                  </a:cubicBezTo>
                  <a:cubicBezTo>
                    <a:pt x="1525" y="1530"/>
                    <a:pt x="1632" y="1042"/>
                    <a:pt x="1441" y="590"/>
                  </a:cubicBezTo>
                  <a:cubicBezTo>
                    <a:pt x="1278" y="226"/>
                    <a:pt x="962" y="1"/>
                    <a:pt x="664" y="1"/>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095;p38"/>
            <p:cNvSpPr/>
            <p:nvPr/>
          </p:nvSpPr>
          <p:spPr>
            <a:xfrm>
              <a:off x="2645250" y="2449850"/>
              <a:ext cx="195300" cy="180400"/>
            </a:xfrm>
            <a:custGeom>
              <a:avLst/>
              <a:gdLst/>
              <a:ahLst/>
              <a:cxnLst/>
              <a:rect l="l" t="t" r="r" b="b"/>
              <a:pathLst>
                <a:path w="7812" h="7216" extrusionOk="0">
                  <a:moveTo>
                    <a:pt x="6404" y="0"/>
                  </a:moveTo>
                  <a:cubicBezTo>
                    <a:pt x="6043" y="0"/>
                    <a:pt x="5283" y="295"/>
                    <a:pt x="3739" y="1298"/>
                  </a:cubicBezTo>
                  <a:cubicBezTo>
                    <a:pt x="1" y="3727"/>
                    <a:pt x="3477" y="7215"/>
                    <a:pt x="3477" y="7215"/>
                  </a:cubicBezTo>
                  <a:cubicBezTo>
                    <a:pt x="7811" y="4227"/>
                    <a:pt x="6621" y="595"/>
                    <a:pt x="6621" y="595"/>
                  </a:cubicBezTo>
                  <a:cubicBezTo>
                    <a:pt x="6621" y="595"/>
                    <a:pt x="6916" y="0"/>
                    <a:pt x="6404" y="0"/>
                  </a:cubicBezTo>
                  <a:close/>
                </a:path>
              </a:pathLst>
            </a:custGeom>
            <a:solidFill>
              <a:srgbClr val="FC46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096;p38"/>
            <p:cNvSpPr/>
            <p:nvPr/>
          </p:nvSpPr>
          <p:spPr>
            <a:xfrm>
              <a:off x="2806300" y="2448700"/>
              <a:ext cx="114325" cy="53175"/>
            </a:xfrm>
            <a:custGeom>
              <a:avLst/>
              <a:gdLst/>
              <a:ahLst/>
              <a:cxnLst/>
              <a:rect l="l" t="t" r="r" b="b"/>
              <a:pathLst>
                <a:path w="4573" h="2127" extrusionOk="0">
                  <a:moveTo>
                    <a:pt x="1706" y="0"/>
                  </a:moveTo>
                  <a:cubicBezTo>
                    <a:pt x="1163" y="0"/>
                    <a:pt x="581" y="204"/>
                    <a:pt x="0" y="748"/>
                  </a:cubicBezTo>
                  <a:cubicBezTo>
                    <a:pt x="0" y="748"/>
                    <a:pt x="1903" y="2127"/>
                    <a:pt x="3433" y="2127"/>
                  </a:cubicBezTo>
                  <a:cubicBezTo>
                    <a:pt x="3858" y="2127"/>
                    <a:pt x="4254" y="2020"/>
                    <a:pt x="4572" y="1749"/>
                  </a:cubicBezTo>
                  <a:cubicBezTo>
                    <a:pt x="4572" y="1749"/>
                    <a:pt x="3301" y="0"/>
                    <a:pt x="1706" y="0"/>
                  </a:cubicBezTo>
                  <a:close/>
                </a:path>
              </a:pathLst>
            </a:custGeom>
            <a:solidFill>
              <a:srgbClr val="FC46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097;p38"/>
            <p:cNvSpPr/>
            <p:nvPr/>
          </p:nvSpPr>
          <p:spPr>
            <a:xfrm>
              <a:off x="2718250" y="2773375"/>
              <a:ext cx="578000" cy="794275"/>
            </a:xfrm>
            <a:custGeom>
              <a:avLst/>
              <a:gdLst/>
              <a:ahLst/>
              <a:cxnLst/>
              <a:rect l="l" t="t" r="r" b="b"/>
              <a:pathLst>
                <a:path w="23120" h="31771" extrusionOk="0">
                  <a:moveTo>
                    <a:pt x="10333" y="1"/>
                  </a:moveTo>
                  <a:lnTo>
                    <a:pt x="3165" y="2061"/>
                  </a:lnTo>
                  <a:lnTo>
                    <a:pt x="3296" y="3692"/>
                  </a:lnTo>
                  <a:cubicBezTo>
                    <a:pt x="2272" y="4311"/>
                    <a:pt x="1534" y="5311"/>
                    <a:pt x="1236" y="6466"/>
                  </a:cubicBezTo>
                  <a:cubicBezTo>
                    <a:pt x="676" y="8638"/>
                    <a:pt x="1" y="31771"/>
                    <a:pt x="5532" y="31771"/>
                  </a:cubicBezTo>
                  <a:cubicBezTo>
                    <a:pt x="5641" y="31771"/>
                    <a:pt x="5753" y="31761"/>
                    <a:pt x="5868" y="31743"/>
                  </a:cubicBezTo>
                  <a:cubicBezTo>
                    <a:pt x="15667" y="30159"/>
                    <a:pt x="23120" y="23325"/>
                    <a:pt x="22644" y="21099"/>
                  </a:cubicBezTo>
                  <a:lnTo>
                    <a:pt x="15976" y="1144"/>
                  </a:lnTo>
                  <a:cubicBezTo>
                    <a:pt x="15065" y="1070"/>
                    <a:pt x="14408" y="1024"/>
                    <a:pt x="13825" y="1024"/>
                  </a:cubicBezTo>
                  <a:cubicBezTo>
                    <a:pt x="12915" y="1024"/>
                    <a:pt x="12185" y="1135"/>
                    <a:pt x="10952" y="1418"/>
                  </a:cubicBezTo>
                  <a:cubicBezTo>
                    <a:pt x="10951" y="1418"/>
                    <a:pt x="10951" y="1418"/>
                    <a:pt x="10951" y="1418"/>
                  </a:cubicBezTo>
                  <a:cubicBezTo>
                    <a:pt x="10887" y="1418"/>
                    <a:pt x="10333" y="1"/>
                    <a:pt x="10333" y="1"/>
                  </a:cubicBezTo>
                  <a:close/>
                </a:path>
              </a:pathLst>
            </a:custGeom>
            <a:solidFill>
              <a:srgbClr val="F9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098;p38"/>
            <p:cNvSpPr/>
            <p:nvPr/>
          </p:nvSpPr>
          <p:spPr>
            <a:xfrm>
              <a:off x="3305175" y="2287750"/>
              <a:ext cx="149150" cy="304025"/>
            </a:xfrm>
            <a:custGeom>
              <a:avLst/>
              <a:gdLst/>
              <a:ahLst/>
              <a:cxnLst/>
              <a:rect l="l" t="t" r="r" b="b"/>
              <a:pathLst>
                <a:path w="5966" h="12161" extrusionOk="0">
                  <a:moveTo>
                    <a:pt x="4960" y="0"/>
                  </a:moveTo>
                  <a:cubicBezTo>
                    <a:pt x="4751" y="0"/>
                    <a:pt x="3989" y="2114"/>
                    <a:pt x="3989" y="2114"/>
                  </a:cubicBezTo>
                  <a:cubicBezTo>
                    <a:pt x="3989" y="2114"/>
                    <a:pt x="4370" y="519"/>
                    <a:pt x="4143" y="328"/>
                  </a:cubicBezTo>
                  <a:cubicBezTo>
                    <a:pt x="4136" y="322"/>
                    <a:pt x="4128" y="318"/>
                    <a:pt x="4119" y="318"/>
                  </a:cubicBezTo>
                  <a:cubicBezTo>
                    <a:pt x="3859" y="318"/>
                    <a:pt x="2858" y="3079"/>
                    <a:pt x="2858" y="3079"/>
                  </a:cubicBezTo>
                  <a:cubicBezTo>
                    <a:pt x="2858" y="3079"/>
                    <a:pt x="2607" y="2388"/>
                    <a:pt x="1988" y="2150"/>
                  </a:cubicBezTo>
                  <a:cubicBezTo>
                    <a:pt x="1955" y="2136"/>
                    <a:pt x="1921" y="2130"/>
                    <a:pt x="1887" y="2130"/>
                  </a:cubicBezTo>
                  <a:cubicBezTo>
                    <a:pt x="1751" y="2130"/>
                    <a:pt x="1619" y="2231"/>
                    <a:pt x="1572" y="2317"/>
                  </a:cubicBezTo>
                  <a:cubicBezTo>
                    <a:pt x="2226" y="2876"/>
                    <a:pt x="2226" y="4996"/>
                    <a:pt x="2226" y="4996"/>
                  </a:cubicBezTo>
                  <a:cubicBezTo>
                    <a:pt x="2226" y="4996"/>
                    <a:pt x="1048" y="8484"/>
                    <a:pt x="0" y="11401"/>
                  </a:cubicBezTo>
                  <a:cubicBezTo>
                    <a:pt x="525" y="11871"/>
                    <a:pt x="1098" y="12160"/>
                    <a:pt x="1725" y="12160"/>
                  </a:cubicBezTo>
                  <a:cubicBezTo>
                    <a:pt x="2180" y="12160"/>
                    <a:pt x="2664" y="12008"/>
                    <a:pt x="3179" y="11663"/>
                  </a:cubicBezTo>
                  <a:cubicBezTo>
                    <a:pt x="3620" y="10306"/>
                    <a:pt x="4012" y="8758"/>
                    <a:pt x="4370" y="6972"/>
                  </a:cubicBezTo>
                  <a:lnTo>
                    <a:pt x="4560" y="5650"/>
                  </a:lnTo>
                  <a:cubicBezTo>
                    <a:pt x="4560" y="5650"/>
                    <a:pt x="5965" y="1924"/>
                    <a:pt x="5941" y="1626"/>
                  </a:cubicBezTo>
                  <a:cubicBezTo>
                    <a:pt x="5939" y="1596"/>
                    <a:pt x="5929" y="1583"/>
                    <a:pt x="5914" y="1583"/>
                  </a:cubicBezTo>
                  <a:cubicBezTo>
                    <a:pt x="5776" y="1583"/>
                    <a:pt x="5179" y="2650"/>
                    <a:pt x="5179" y="2650"/>
                  </a:cubicBezTo>
                  <a:cubicBezTo>
                    <a:pt x="5179" y="2650"/>
                    <a:pt x="5632" y="1269"/>
                    <a:pt x="5572" y="805"/>
                  </a:cubicBezTo>
                  <a:cubicBezTo>
                    <a:pt x="5568" y="769"/>
                    <a:pt x="5555" y="753"/>
                    <a:pt x="5535" y="753"/>
                  </a:cubicBezTo>
                  <a:cubicBezTo>
                    <a:pt x="5352" y="753"/>
                    <a:pt x="4584" y="2162"/>
                    <a:pt x="4584" y="2162"/>
                  </a:cubicBezTo>
                  <a:cubicBezTo>
                    <a:pt x="4989" y="19"/>
                    <a:pt x="5060" y="126"/>
                    <a:pt x="4989" y="19"/>
                  </a:cubicBezTo>
                  <a:cubicBezTo>
                    <a:pt x="4981" y="6"/>
                    <a:pt x="4971" y="0"/>
                    <a:pt x="4960" y="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099;p38"/>
            <p:cNvSpPr/>
            <p:nvPr/>
          </p:nvSpPr>
          <p:spPr>
            <a:xfrm>
              <a:off x="2908100" y="2425425"/>
              <a:ext cx="520625" cy="675400"/>
            </a:xfrm>
            <a:custGeom>
              <a:avLst/>
              <a:gdLst/>
              <a:ahLst/>
              <a:cxnLst/>
              <a:rect l="l" t="t" r="r" b="b"/>
              <a:pathLst>
                <a:path w="20825" h="27016" extrusionOk="0">
                  <a:moveTo>
                    <a:pt x="17264" y="1"/>
                  </a:moveTo>
                  <a:cubicBezTo>
                    <a:pt x="16466" y="2870"/>
                    <a:pt x="14978" y="5989"/>
                    <a:pt x="12240" y="8442"/>
                  </a:cubicBezTo>
                  <a:cubicBezTo>
                    <a:pt x="9668" y="10752"/>
                    <a:pt x="5917" y="13419"/>
                    <a:pt x="3155" y="15336"/>
                  </a:cubicBezTo>
                  <a:cubicBezTo>
                    <a:pt x="0" y="16907"/>
                    <a:pt x="1584" y="24873"/>
                    <a:pt x="3072" y="27016"/>
                  </a:cubicBezTo>
                  <a:cubicBezTo>
                    <a:pt x="5751" y="24313"/>
                    <a:pt x="14347" y="15229"/>
                    <a:pt x="15978" y="13455"/>
                  </a:cubicBezTo>
                  <a:cubicBezTo>
                    <a:pt x="19038" y="10109"/>
                    <a:pt x="20407" y="5299"/>
                    <a:pt x="20824" y="596"/>
                  </a:cubicBezTo>
                  <a:cubicBezTo>
                    <a:pt x="19633" y="405"/>
                    <a:pt x="18455" y="203"/>
                    <a:pt x="17264" y="1"/>
                  </a:cubicBezTo>
                  <a:close/>
                </a:path>
              </a:pathLst>
            </a:custGeom>
            <a:solidFill>
              <a:srgbClr val="F9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100;p38"/>
            <p:cNvSpPr/>
            <p:nvPr/>
          </p:nvSpPr>
          <p:spPr>
            <a:xfrm>
              <a:off x="3806725" y="2987100"/>
              <a:ext cx="347675" cy="332200"/>
            </a:xfrm>
            <a:custGeom>
              <a:avLst/>
              <a:gdLst/>
              <a:ahLst/>
              <a:cxnLst/>
              <a:rect l="l" t="t" r="r" b="b"/>
              <a:pathLst>
                <a:path w="13907" h="13288" extrusionOk="0">
                  <a:moveTo>
                    <a:pt x="1762" y="1"/>
                  </a:moveTo>
                  <a:lnTo>
                    <a:pt x="0" y="1727"/>
                  </a:lnTo>
                  <a:lnTo>
                    <a:pt x="11787" y="13288"/>
                  </a:lnTo>
                  <a:lnTo>
                    <a:pt x="13907" y="12859"/>
                  </a:lnTo>
                  <a:lnTo>
                    <a:pt x="1762" y="1"/>
                  </a:lnTo>
                  <a:close/>
                </a:path>
              </a:pathLst>
            </a:custGeom>
            <a:solidFill>
              <a:srgbClr val="DC3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101;p38"/>
            <p:cNvSpPr/>
            <p:nvPr/>
          </p:nvSpPr>
          <p:spPr>
            <a:xfrm>
              <a:off x="3757900" y="3023425"/>
              <a:ext cx="355125" cy="312550"/>
            </a:xfrm>
            <a:custGeom>
              <a:avLst/>
              <a:gdLst/>
              <a:ahLst/>
              <a:cxnLst/>
              <a:rect l="l" t="t" r="r" b="b"/>
              <a:pathLst>
                <a:path w="14205" h="12502" extrusionOk="0">
                  <a:moveTo>
                    <a:pt x="2239" y="0"/>
                  </a:moveTo>
                  <a:lnTo>
                    <a:pt x="0" y="2203"/>
                  </a:lnTo>
                  <a:lnTo>
                    <a:pt x="10502" y="12502"/>
                  </a:lnTo>
                  <a:lnTo>
                    <a:pt x="14205" y="11740"/>
                  </a:lnTo>
                  <a:lnTo>
                    <a:pt x="2239" y="0"/>
                  </a:lnTo>
                  <a:close/>
                </a:path>
              </a:pathLst>
            </a:custGeom>
            <a:solidFill>
              <a:srgbClr val="E77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102;p38"/>
            <p:cNvSpPr/>
            <p:nvPr/>
          </p:nvSpPr>
          <p:spPr>
            <a:xfrm>
              <a:off x="3708775" y="3071650"/>
              <a:ext cx="323000" cy="293500"/>
            </a:xfrm>
            <a:custGeom>
              <a:avLst/>
              <a:gdLst/>
              <a:ahLst/>
              <a:cxnLst/>
              <a:rect l="l" t="t" r="r" b="b"/>
              <a:pathLst>
                <a:path w="12920" h="11740" extrusionOk="0">
                  <a:moveTo>
                    <a:pt x="2239" y="0"/>
                  </a:moveTo>
                  <a:lnTo>
                    <a:pt x="1" y="2203"/>
                  </a:lnTo>
                  <a:lnTo>
                    <a:pt x="9716" y="11740"/>
                  </a:lnTo>
                  <a:lnTo>
                    <a:pt x="9812" y="11120"/>
                  </a:lnTo>
                  <a:lnTo>
                    <a:pt x="12919" y="10478"/>
                  </a:lnTo>
                  <a:lnTo>
                    <a:pt x="2239" y="0"/>
                  </a:lnTo>
                  <a:close/>
                </a:path>
              </a:pathLst>
            </a:custGeom>
            <a:solidFill>
              <a:srgbClr val="E6D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103;p38"/>
            <p:cNvSpPr/>
            <p:nvPr/>
          </p:nvSpPr>
          <p:spPr>
            <a:xfrm>
              <a:off x="3659675" y="3119850"/>
              <a:ext cx="293800" cy="328950"/>
            </a:xfrm>
            <a:custGeom>
              <a:avLst/>
              <a:gdLst/>
              <a:ahLst/>
              <a:cxnLst/>
              <a:rect l="l" t="t" r="r" b="b"/>
              <a:pathLst>
                <a:path w="11752" h="13158" extrusionOk="0">
                  <a:moveTo>
                    <a:pt x="2239" y="1"/>
                  </a:moveTo>
                  <a:lnTo>
                    <a:pt x="0" y="2192"/>
                  </a:lnTo>
                  <a:lnTo>
                    <a:pt x="11168" y="13157"/>
                  </a:lnTo>
                  <a:lnTo>
                    <a:pt x="11752" y="9335"/>
                  </a:lnTo>
                  <a:lnTo>
                    <a:pt x="2239" y="1"/>
                  </a:lnTo>
                  <a:close/>
                </a:path>
              </a:pathLst>
            </a:custGeom>
            <a:solidFill>
              <a:srgbClr val="4B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104;p38"/>
            <p:cNvSpPr/>
            <p:nvPr/>
          </p:nvSpPr>
          <p:spPr>
            <a:xfrm>
              <a:off x="3610850" y="3168075"/>
              <a:ext cx="329825" cy="364350"/>
            </a:xfrm>
            <a:custGeom>
              <a:avLst/>
              <a:gdLst/>
              <a:ahLst/>
              <a:cxnLst/>
              <a:rect l="l" t="t" r="r" b="b"/>
              <a:pathLst>
                <a:path w="13193" h="14574" extrusionOk="0">
                  <a:moveTo>
                    <a:pt x="2239" y="1"/>
                  </a:moveTo>
                  <a:lnTo>
                    <a:pt x="1" y="2191"/>
                  </a:lnTo>
                  <a:lnTo>
                    <a:pt x="12609" y="14574"/>
                  </a:lnTo>
                  <a:lnTo>
                    <a:pt x="13193" y="10752"/>
                  </a:lnTo>
                  <a:lnTo>
                    <a:pt x="2239" y="1"/>
                  </a:lnTo>
                  <a:close/>
                </a:path>
              </a:pathLst>
            </a:custGeom>
            <a:solidFill>
              <a:srgbClr val="569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105;p38"/>
            <p:cNvSpPr/>
            <p:nvPr/>
          </p:nvSpPr>
          <p:spPr>
            <a:xfrm>
              <a:off x="3577225" y="3216300"/>
              <a:ext cx="350650" cy="336675"/>
            </a:xfrm>
            <a:custGeom>
              <a:avLst/>
              <a:gdLst/>
              <a:ahLst/>
              <a:cxnLst/>
              <a:rect l="l" t="t" r="r" b="b"/>
              <a:pathLst>
                <a:path w="14026" h="13467" extrusionOk="0">
                  <a:moveTo>
                    <a:pt x="1620" y="0"/>
                  </a:moveTo>
                  <a:lnTo>
                    <a:pt x="0" y="1584"/>
                  </a:lnTo>
                  <a:lnTo>
                    <a:pt x="13752" y="13466"/>
                  </a:lnTo>
                  <a:lnTo>
                    <a:pt x="13847" y="13383"/>
                  </a:lnTo>
                  <a:lnTo>
                    <a:pt x="14026" y="12181"/>
                  </a:lnTo>
                  <a:lnTo>
                    <a:pt x="1620" y="0"/>
                  </a:lnTo>
                  <a:close/>
                </a:path>
              </a:pathLst>
            </a:custGeom>
            <a:solidFill>
              <a:srgbClr val="813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106;p38"/>
            <p:cNvSpPr/>
            <p:nvPr/>
          </p:nvSpPr>
          <p:spPr>
            <a:xfrm>
              <a:off x="3197400" y="2950450"/>
              <a:ext cx="693275" cy="712050"/>
            </a:xfrm>
            <a:custGeom>
              <a:avLst/>
              <a:gdLst/>
              <a:ahLst/>
              <a:cxnLst/>
              <a:rect l="l" t="t" r="r" b="b"/>
              <a:pathLst>
                <a:path w="27731" h="28482" extrusionOk="0">
                  <a:moveTo>
                    <a:pt x="27349" y="1"/>
                  </a:moveTo>
                  <a:cubicBezTo>
                    <a:pt x="27258" y="1"/>
                    <a:pt x="27166" y="36"/>
                    <a:pt x="27100" y="109"/>
                  </a:cubicBezTo>
                  <a:lnTo>
                    <a:pt x="144" y="27898"/>
                  </a:lnTo>
                  <a:cubicBezTo>
                    <a:pt x="1" y="28029"/>
                    <a:pt x="13" y="28256"/>
                    <a:pt x="144" y="28387"/>
                  </a:cubicBezTo>
                  <a:cubicBezTo>
                    <a:pt x="215" y="28446"/>
                    <a:pt x="299" y="28482"/>
                    <a:pt x="382" y="28482"/>
                  </a:cubicBezTo>
                  <a:cubicBezTo>
                    <a:pt x="477" y="28482"/>
                    <a:pt x="572" y="28446"/>
                    <a:pt x="632" y="28375"/>
                  </a:cubicBezTo>
                  <a:lnTo>
                    <a:pt x="27600" y="586"/>
                  </a:lnTo>
                  <a:cubicBezTo>
                    <a:pt x="27731" y="455"/>
                    <a:pt x="27731" y="228"/>
                    <a:pt x="27588" y="97"/>
                  </a:cubicBezTo>
                  <a:cubicBezTo>
                    <a:pt x="27524" y="33"/>
                    <a:pt x="27437" y="1"/>
                    <a:pt x="27349" y="1"/>
                  </a:cubicBezTo>
                  <a:close/>
                </a:path>
              </a:pathLst>
            </a:custGeom>
            <a:solidFill>
              <a:srgbClr val="252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107;p38"/>
            <p:cNvSpPr/>
            <p:nvPr/>
          </p:nvSpPr>
          <p:spPr>
            <a:xfrm>
              <a:off x="3063475" y="3408000"/>
              <a:ext cx="284875" cy="211400"/>
            </a:xfrm>
            <a:custGeom>
              <a:avLst/>
              <a:gdLst/>
              <a:ahLst/>
              <a:cxnLst/>
              <a:rect l="l" t="t" r="r" b="b"/>
              <a:pathLst>
                <a:path w="11395" h="8456" extrusionOk="0">
                  <a:moveTo>
                    <a:pt x="1596" y="0"/>
                  </a:moveTo>
                  <a:cubicBezTo>
                    <a:pt x="560" y="643"/>
                    <a:pt x="0" y="1572"/>
                    <a:pt x="441" y="2989"/>
                  </a:cubicBezTo>
                  <a:cubicBezTo>
                    <a:pt x="1619" y="3774"/>
                    <a:pt x="3001" y="4608"/>
                    <a:pt x="4608" y="5441"/>
                  </a:cubicBezTo>
                  <a:lnTo>
                    <a:pt x="5822" y="6001"/>
                  </a:lnTo>
                  <a:cubicBezTo>
                    <a:pt x="5822" y="6001"/>
                    <a:pt x="9001" y="8394"/>
                    <a:pt x="9287" y="8453"/>
                  </a:cubicBezTo>
                  <a:cubicBezTo>
                    <a:pt x="9295" y="8455"/>
                    <a:pt x="9302" y="8456"/>
                    <a:pt x="9308" y="8456"/>
                  </a:cubicBezTo>
                  <a:cubicBezTo>
                    <a:pt x="9529" y="8456"/>
                    <a:pt x="8525" y="7430"/>
                    <a:pt x="8525" y="7430"/>
                  </a:cubicBezTo>
                  <a:lnTo>
                    <a:pt x="8525" y="7430"/>
                  </a:lnTo>
                  <a:cubicBezTo>
                    <a:pt x="8525" y="7430"/>
                    <a:pt x="9728" y="8263"/>
                    <a:pt x="10180" y="8334"/>
                  </a:cubicBezTo>
                  <a:cubicBezTo>
                    <a:pt x="10188" y="8336"/>
                    <a:pt x="10195" y="8336"/>
                    <a:pt x="10201" y="8336"/>
                  </a:cubicBezTo>
                  <a:cubicBezTo>
                    <a:pt x="10491" y="8336"/>
                    <a:pt x="9156" y="7013"/>
                    <a:pt x="9156" y="7013"/>
                  </a:cubicBezTo>
                  <a:lnTo>
                    <a:pt x="9156" y="7013"/>
                  </a:lnTo>
                  <a:cubicBezTo>
                    <a:pt x="10833" y="7867"/>
                    <a:pt x="10981" y="8009"/>
                    <a:pt x="11059" y="8009"/>
                  </a:cubicBezTo>
                  <a:cubicBezTo>
                    <a:pt x="11072" y="8009"/>
                    <a:pt x="11082" y="8006"/>
                    <a:pt x="11097" y="8001"/>
                  </a:cubicBezTo>
                  <a:cubicBezTo>
                    <a:pt x="11394" y="7930"/>
                    <a:pt x="9383" y="6454"/>
                    <a:pt x="9382" y="6453"/>
                  </a:cubicBezTo>
                  <a:lnTo>
                    <a:pt x="9382" y="6453"/>
                  </a:lnTo>
                  <a:cubicBezTo>
                    <a:pt x="9383" y="6453"/>
                    <a:pt x="10550" y="7130"/>
                    <a:pt x="10952" y="7130"/>
                  </a:cubicBezTo>
                  <a:cubicBezTo>
                    <a:pt x="10993" y="7130"/>
                    <a:pt x="11026" y="7123"/>
                    <a:pt x="11049" y="7108"/>
                  </a:cubicBezTo>
                  <a:cubicBezTo>
                    <a:pt x="11299" y="6941"/>
                    <a:pt x="8775" y="5096"/>
                    <a:pt x="8775" y="5096"/>
                  </a:cubicBezTo>
                  <a:cubicBezTo>
                    <a:pt x="8775" y="5096"/>
                    <a:pt x="9501" y="5048"/>
                    <a:pt x="9906" y="4513"/>
                  </a:cubicBezTo>
                  <a:cubicBezTo>
                    <a:pt x="10013" y="4382"/>
                    <a:pt x="9954" y="4167"/>
                    <a:pt x="9870" y="4072"/>
                  </a:cubicBezTo>
                  <a:cubicBezTo>
                    <a:pt x="9666" y="4206"/>
                    <a:pt x="9357" y="4254"/>
                    <a:pt x="9020" y="4254"/>
                  </a:cubicBezTo>
                  <a:cubicBezTo>
                    <a:pt x="8159" y="4254"/>
                    <a:pt x="7108" y="3941"/>
                    <a:pt x="7108" y="3941"/>
                  </a:cubicBezTo>
                  <a:cubicBezTo>
                    <a:pt x="7108" y="3941"/>
                    <a:pt x="4096" y="1834"/>
                    <a:pt x="1596" y="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108;p38"/>
            <p:cNvSpPr/>
            <p:nvPr/>
          </p:nvSpPr>
          <p:spPr>
            <a:xfrm>
              <a:off x="2801825" y="3082950"/>
              <a:ext cx="374475" cy="448600"/>
            </a:xfrm>
            <a:custGeom>
              <a:avLst/>
              <a:gdLst/>
              <a:ahLst/>
              <a:cxnLst/>
              <a:rect l="l" t="t" r="r" b="b"/>
              <a:pathLst>
                <a:path w="14979" h="17944" extrusionOk="0">
                  <a:moveTo>
                    <a:pt x="6406" y="0"/>
                  </a:moveTo>
                  <a:cubicBezTo>
                    <a:pt x="4346" y="1167"/>
                    <a:pt x="2275" y="2286"/>
                    <a:pt x="370" y="3727"/>
                  </a:cubicBezTo>
                  <a:cubicBezTo>
                    <a:pt x="239" y="3822"/>
                    <a:pt x="120" y="3918"/>
                    <a:pt x="1" y="4013"/>
                  </a:cubicBezTo>
                  <a:cubicBezTo>
                    <a:pt x="1453" y="7454"/>
                    <a:pt x="3299" y="11264"/>
                    <a:pt x="3739" y="12097"/>
                  </a:cubicBezTo>
                  <a:cubicBezTo>
                    <a:pt x="5835" y="16133"/>
                    <a:pt x="9418" y="16645"/>
                    <a:pt x="13193" y="17943"/>
                  </a:cubicBezTo>
                  <a:cubicBezTo>
                    <a:pt x="13788" y="16895"/>
                    <a:pt x="14383" y="15848"/>
                    <a:pt x="14979" y="14800"/>
                  </a:cubicBezTo>
                  <a:cubicBezTo>
                    <a:pt x="12550" y="13074"/>
                    <a:pt x="10133" y="10609"/>
                    <a:pt x="8764" y="7192"/>
                  </a:cubicBezTo>
                  <a:cubicBezTo>
                    <a:pt x="7918" y="5096"/>
                    <a:pt x="7109" y="2477"/>
                    <a:pt x="6406" y="0"/>
                  </a:cubicBezTo>
                  <a:close/>
                </a:path>
              </a:pathLst>
            </a:custGeom>
            <a:solidFill>
              <a:srgbClr val="F9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109;p38"/>
            <p:cNvSpPr/>
            <p:nvPr/>
          </p:nvSpPr>
          <p:spPr>
            <a:xfrm>
              <a:off x="2766400" y="3159450"/>
              <a:ext cx="370600" cy="376550"/>
            </a:xfrm>
            <a:custGeom>
              <a:avLst/>
              <a:gdLst/>
              <a:ahLst/>
              <a:cxnLst/>
              <a:rect l="l" t="t" r="r" b="b"/>
              <a:pathLst>
                <a:path w="14824" h="15062" extrusionOk="0">
                  <a:moveTo>
                    <a:pt x="191" y="0"/>
                  </a:moveTo>
                  <a:cubicBezTo>
                    <a:pt x="96" y="0"/>
                    <a:pt x="1" y="84"/>
                    <a:pt x="1" y="179"/>
                  </a:cubicBezTo>
                  <a:cubicBezTo>
                    <a:pt x="1" y="298"/>
                    <a:pt x="25" y="3036"/>
                    <a:pt x="1834" y="6263"/>
                  </a:cubicBezTo>
                  <a:cubicBezTo>
                    <a:pt x="2894" y="8156"/>
                    <a:pt x="4346" y="9823"/>
                    <a:pt x="6168" y="11204"/>
                  </a:cubicBezTo>
                  <a:cubicBezTo>
                    <a:pt x="8430" y="12931"/>
                    <a:pt x="11252" y="14228"/>
                    <a:pt x="14562" y="15062"/>
                  </a:cubicBezTo>
                  <a:lnTo>
                    <a:pt x="14610" y="15062"/>
                  </a:lnTo>
                  <a:cubicBezTo>
                    <a:pt x="14693" y="15062"/>
                    <a:pt x="14776" y="15014"/>
                    <a:pt x="14800" y="14919"/>
                  </a:cubicBezTo>
                  <a:cubicBezTo>
                    <a:pt x="14824" y="14824"/>
                    <a:pt x="14764" y="14716"/>
                    <a:pt x="14657" y="14693"/>
                  </a:cubicBezTo>
                  <a:cubicBezTo>
                    <a:pt x="11395" y="13871"/>
                    <a:pt x="8621" y="12609"/>
                    <a:pt x="6406" y="10906"/>
                  </a:cubicBezTo>
                  <a:cubicBezTo>
                    <a:pt x="4632" y="9561"/>
                    <a:pt x="3203" y="7942"/>
                    <a:pt x="2168" y="6096"/>
                  </a:cubicBezTo>
                  <a:cubicBezTo>
                    <a:pt x="406" y="2953"/>
                    <a:pt x="382" y="215"/>
                    <a:pt x="382" y="179"/>
                  </a:cubicBezTo>
                  <a:cubicBezTo>
                    <a:pt x="382" y="84"/>
                    <a:pt x="298" y="0"/>
                    <a:pt x="191" y="0"/>
                  </a:cubicBezTo>
                  <a:close/>
                </a:path>
              </a:pathLst>
            </a:custGeom>
            <a:solidFill>
              <a:srgbClr val="ED7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026253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36"/>
          <p:cNvSpPr txBox="1">
            <a:spLocks noGrp="1"/>
          </p:cNvSpPr>
          <p:nvPr>
            <p:ph type="title"/>
          </p:nvPr>
        </p:nvSpPr>
        <p:spPr>
          <a:xfrm>
            <a:off x="712350" y="535413"/>
            <a:ext cx="7719300" cy="48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t>Kebutuhan Zat Gizi Ibu Hamil</a:t>
            </a:r>
            <a:endParaRPr dirty="0"/>
          </a:p>
        </p:txBody>
      </p:sp>
      <p:graphicFrame>
        <p:nvGraphicFramePr>
          <p:cNvPr id="1023" name="Google Shape;1023;p36"/>
          <p:cNvGraphicFramePr/>
          <p:nvPr>
            <p:extLst>
              <p:ext uri="{D42A27DB-BD31-4B8C-83A1-F6EECF244321}">
                <p14:modId xmlns:p14="http://schemas.microsoft.com/office/powerpoint/2010/main" val="3486021947"/>
              </p:ext>
            </p:extLst>
          </p:nvPr>
        </p:nvGraphicFramePr>
        <p:xfrm>
          <a:off x="1511650" y="1427250"/>
          <a:ext cx="6372716" cy="3172565"/>
        </p:xfrm>
        <a:graphic>
          <a:graphicData uri="http://schemas.openxmlformats.org/drawingml/2006/table">
            <a:tbl>
              <a:tblPr>
                <a:noFill/>
                <a:tableStyleId>{06157FA1-A7B1-4D0E-91EA-3E5F48E5CD68}</a:tableStyleId>
              </a:tblPr>
              <a:tblGrid>
                <a:gridCol w="1593179"/>
                <a:gridCol w="1593179"/>
                <a:gridCol w="1593179"/>
                <a:gridCol w="1593179"/>
              </a:tblGrid>
              <a:tr h="432875">
                <a:tc>
                  <a:txBody>
                    <a:bodyPr/>
                    <a:lstStyle/>
                    <a:p>
                      <a:pPr marL="91440" marR="91440" lvl="0" indent="0" algn="ctr" rtl="0">
                        <a:spcBef>
                          <a:spcPts val="0"/>
                        </a:spcBef>
                        <a:spcAft>
                          <a:spcPts val="0"/>
                        </a:spcAft>
                        <a:buNone/>
                      </a:pPr>
                      <a:r>
                        <a:rPr lang="id-ID" sz="1200" dirty="0" smtClean="0">
                          <a:solidFill>
                            <a:srgbClr val="F37876"/>
                          </a:solidFill>
                          <a:latin typeface="Arvo"/>
                          <a:ea typeface="Arvo"/>
                          <a:cs typeface="Arvo"/>
                          <a:sym typeface="Arvo"/>
                        </a:rPr>
                        <a:t>ENERGI</a:t>
                      </a:r>
                      <a:endParaRPr sz="1200" dirty="0">
                        <a:solidFill>
                          <a:srgbClr val="F37876"/>
                        </a:solidFill>
                        <a:latin typeface="Arvo"/>
                        <a:ea typeface="Arvo"/>
                        <a:cs typeface="Arvo"/>
                        <a:sym typeface="Arvo"/>
                      </a:endParaRPr>
                    </a:p>
                  </a:txBody>
                  <a:tcPr marL="91425" marR="91425" marT="91425" marB="91425" anchor="ctr">
                    <a:lnL w="28575" cap="flat" cmpd="sng">
                      <a:solidFill>
                        <a:srgbClr val="FFFFFF">
                          <a:alpha val="0"/>
                        </a:srgbClr>
                      </a:solidFill>
                      <a:prstDash val="solid"/>
                      <a:round/>
                      <a:headEnd type="none" w="sm" len="sm"/>
                      <a:tailEnd type="none" w="sm" len="sm"/>
                    </a:lnL>
                    <a:lnR w="9525" cap="flat" cmpd="sng">
                      <a:solidFill>
                        <a:srgbClr val="F99900">
                          <a:alpha val="0"/>
                        </a:srgbClr>
                      </a:solidFill>
                      <a:prstDash val="solid"/>
                      <a:round/>
                      <a:headEnd type="none" w="sm" len="sm"/>
                      <a:tailEnd type="none" w="sm" len="sm"/>
                    </a:lnR>
                    <a:lnT w="28575" cap="flat" cmpd="sng">
                      <a:solidFill>
                        <a:srgbClr val="FFFFFF">
                          <a:alpha val="0"/>
                        </a:srgbClr>
                      </a:solidFill>
                      <a:prstDash val="solid"/>
                      <a:round/>
                      <a:headEnd type="none" w="sm" len="sm"/>
                      <a:tailEnd type="none" w="sm" len="sm"/>
                    </a:lnT>
                    <a:lnB w="9525" cap="flat" cmpd="sng">
                      <a:solidFill>
                        <a:srgbClr val="006D8C"/>
                      </a:solidFill>
                      <a:prstDash val="solid"/>
                      <a:round/>
                      <a:headEnd type="none" w="sm" len="sm"/>
                      <a:tailEnd type="none" w="sm" len="sm"/>
                    </a:lnB>
                  </a:tcPr>
                </a:tc>
                <a:tc>
                  <a:txBody>
                    <a:bodyPr/>
                    <a:lstStyle/>
                    <a:p>
                      <a:pPr marL="91440" marR="91440" lvl="0" indent="0" algn="ctr" rtl="0">
                        <a:spcBef>
                          <a:spcPts val="0"/>
                        </a:spcBef>
                        <a:spcAft>
                          <a:spcPts val="0"/>
                        </a:spcAft>
                        <a:buNone/>
                      </a:pPr>
                      <a:r>
                        <a:rPr lang="id-ID" sz="1200" dirty="0" smtClean="0">
                          <a:solidFill>
                            <a:srgbClr val="F37876"/>
                          </a:solidFill>
                          <a:latin typeface="Arvo"/>
                          <a:ea typeface="Arvo"/>
                          <a:cs typeface="Arvo"/>
                          <a:sym typeface="Arvo"/>
                        </a:rPr>
                        <a:t>PROTEIN</a:t>
                      </a:r>
                      <a:endParaRPr sz="1200" dirty="0">
                        <a:solidFill>
                          <a:srgbClr val="F37876"/>
                        </a:solidFill>
                        <a:latin typeface="Arvo"/>
                        <a:ea typeface="Arvo"/>
                        <a:cs typeface="Arvo"/>
                        <a:sym typeface="Arvo"/>
                      </a:endParaRPr>
                    </a:p>
                  </a:txBody>
                  <a:tcPr marL="91425" marR="91425" marT="91425" marB="91425" anchor="ctr">
                    <a:lnL w="9525" cap="flat" cmpd="sng">
                      <a:solidFill>
                        <a:srgbClr val="F99900">
                          <a:alpha val="0"/>
                        </a:srgbClr>
                      </a:solidFill>
                      <a:prstDash val="solid"/>
                      <a:round/>
                      <a:headEnd type="none" w="sm" len="sm"/>
                      <a:tailEnd type="none" w="sm" len="sm"/>
                    </a:lnL>
                    <a:lnR w="9525" cap="flat" cmpd="sng">
                      <a:solidFill>
                        <a:srgbClr val="F99900">
                          <a:alpha val="0"/>
                        </a:srgbClr>
                      </a:solidFill>
                      <a:prstDash val="solid"/>
                      <a:round/>
                      <a:headEnd type="none" w="sm" len="sm"/>
                      <a:tailEnd type="none" w="sm" len="sm"/>
                    </a:lnR>
                    <a:lnT w="28575" cap="flat" cmpd="sng">
                      <a:solidFill>
                        <a:srgbClr val="FFFFFF">
                          <a:alpha val="0"/>
                        </a:srgbClr>
                      </a:solidFill>
                      <a:prstDash val="solid"/>
                      <a:round/>
                      <a:headEnd type="none" w="sm" len="sm"/>
                      <a:tailEnd type="none" w="sm" len="sm"/>
                    </a:lnT>
                    <a:lnB w="9525" cap="flat" cmpd="sng">
                      <a:solidFill>
                        <a:srgbClr val="006D8C"/>
                      </a:solidFill>
                      <a:prstDash val="solid"/>
                      <a:round/>
                      <a:headEnd type="none" w="sm" len="sm"/>
                      <a:tailEnd type="none" w="sm" len="sm"/>
                    </a:lnB>
                    <a:solidFill>
                      <a:srgbClr val="FFFFFF"/>
                    </a:solidFill>
                  </a:tcPr>
                </a:tc>
                <a:tc>
                  <a:txBody>
                    <a:bodyPr/>
                    <a:lstStyle/>
                    <a:p>
                      <a:pPr marL="91440" marR="91440" lvl="0" indent="0" algn="ctr" rtl="0">
                        <a:spcBef>
                          <a:spcPts val="0"/>
                        </a:spcBef>
                        <a:spcAft>
                          <a:spcPts val="0"/>
                        </a:spcAft>
                        <a:buNone/>
                      </a:pPr>
                      <a:r>
                        <a:rPr lang="id-ID" sz="1200" dirty="0" smtClean="0">
                          <a:solidFill>
                            <a:srgbClr val="F37876"/>
                          </a:solidFill>
                          <a:latin typeface="Arvo"/>
                          <a:ea typeface="Arvo"/>
                          <a:cs typeface="Arvo"/>
                          <a:sym typeface="Arvo"/>
                        </a:rPr>
                        <a:t>LEMAK</a:t>
                      </a:r>
                      <a:endParaRPr sz="1200" dirty="0">
                        <a:solidFill>
                          <a:srgbClr val="F37876"/>
                        </a:solidFill>
                        <a:latin typeface="Arvo"/>
                        <a:ea typeface="Arvo"/>
                        <a:cs typeface="Arvo"/>
                        <a:sym typeface="Arvo"/>
                      </a:endParaRPr>
                    </a:p>
                  </a:txBody>
                  <a:tcPr marL="91425" marR="91425" marT="91425" marB="91425" anchor="ctr">
                    <a:lnL w="9525" cap="flat" cmpd="sng">
                      <a:solidFill>
                        <a:srgbClr val="F99900">
                          <a:alpha val="0"/>
                        </a:srgbClr>
                      </a:solidFill>
                      <a:prstDash val="solid"/>
                      <a:round/>
                      <a:headEnd type="none" w="sm" len="sm"/>
                      <a:tailEnd type="none" w="sm" len="sm"/>
                    </a:lnL>
                    <a:lnR w="9525" cap="flat" cmpd="sng">
                      <a:solidFill>
                        <a:srgbClr val="F99900">
                          <a:alpha val="0"/>
                        </a:srgbClr>
                      </a:solidFill>
                      <a:prstDash val="solid"/>
                      <a:round/>
                      <a:headEnd type="none" w="sm" len="sm"/>
                      <a:tailEnd type="none" w="sm" len="sm"/>
                    </a:lnR>
                    <a:lnT w="28575" cap="flat" cmpd="sng">
                      <a:solidFill>
                        <a:srgbClr val="FFFFFF">
                          <a:alpha val="0"/>
                        </a:srgbClr>
                      </a:solidFill>
                      <a:prstDash val="solid"/>
                      <a:round/>
                      <a:headEnd type="none" w="sm" len="sm"/>
                      <a:tailEnd type="none" w="sm" len="sm"/>
                    </a:lnT>
                    <a:lnB w="9525" cap="flat" cmpd="sng">
                      <a:solidFill>
                        <a:srgbClr val="006D8C"/>
                      </a:solidFill>
                      <a:prstDash val="solid"/>
                      <a:round/>
                      <a:headEnd type="none" w="sm" len="sm"/>
                      <a:tailEnd type="none" w="sm" len="sm"/>
                    </a:lnB>
                  </a:tcPr>
                </a:tc>
                <a:tc>
                  <a:txBody>
                    <a:bodyPr/>
                    <a:lstStyle/>
                    <a:p>
                      <a:pPr marL="91440" marR="91440" lvl="0" indent="0" algn="ctr" rtl="0">
                        <a:spcBef>
                          <a:spcPts val="0"/>
                        </a:spcBef>
                        <a:spcAft>
                          <a:spcPts val="0"/>
                        </a:spcAft>
                        <a:buNone/>
                      </a:pPr>
                      <a:r>
                        <a:rPr lang="id-ID" sz="1200" dirty="0" smtClean="0">
                          <a:solidFill>
                            <a:srgbClr val="F37876"/>
                          </a:solidFill>
                          <a:latin typeface="Arvo"/>
                          <a:ea typeface="Arvo"/>
                          <a:cs typeface="Arvo"/>
                          <a:sym typeface="Arvo"/>
                        </a:rPr>
                        <a:t>KARBOHIDRAT</a:t>
                      </a:r>
                      <a:endParaRPr sz="1200" dirty="0">
                        <a:solidFill>
                          <a:srgbClr val="F37876"/>
                        </a:solidFill>
                        <a:latin typeface="Arvo"/>
                        <a:ea typeface="Arvo"/>
                        <a:cs typeface="Arvo"/>
                        <a:sym typeface="Arvo"/>
                      </a:endParaRPr>
                    </a:p>
                  </a:txBody>
                  <a:tcPr marL="91425" marR="91425" marT="91425" marB="91425" anchor="ctr">
                    <a:lnL w="9525" cap="flat" cmpd="sng">
                      <a:solidFill>
                        <a:srgbClr val="F99900">
                          <a:alpha val="0"/>
                        </a:srgbClr>
                      </a:solidFill>
                      <a:prstDash val="solid"/>
                      <a:round/>
                      <a:headEnd type="none" w="sm" len="sm"/>
                      <a:tailEnd type="none" w="sm" len="sm"/>
                    </a:lnL>
                    <a:lnR w="28575" cap="flat" cmpd="sng">
                      <a:solidFill>
                        <a:srgbClr val="FFFFFF">
                          <a:alpha val="0"/>
                        </a:srgbClr>
                      </a:solidFill>
                      <a:prstDash val="solid"/>
                      <a:round/>
                      <a:headEnd type="none" w="sm" len="sm"/>
                      <a:tailEnd type="none" w="sm" len="sm"/>
                    </a:lnR>
                    <a:lnT w="28575" cap="flat" cmpd="sng">
                      <a:solidFill>
                        <a:srgbClr val="FFFFFF">
                          <a:alpha val="0"/>
                        </a:srgbClr>
                      </a:solidFill>
                      <a:prstDash val="solid"/>
                      <a:round/>
                      <a:headEnd type="none" w="sm" len="sm"/>
                      <a:tailEnd type="none" w="sm" len="sm"/>
                    </a:lnT>
                    <a:lnB w="9525" cap="flat" cmpd="sng">
                      <a:solidFill>
                        <a:srgbClr val="006D8C"/>
                      </a:solidFill>
                      <a:prstDash val="solid"/>
                      <a:round/>
                      <a:headEnd type="none" w="sm" len="sm"/>
                      <a:tailEnd type="none" w="sm" len="sm"/>
                    </a:lnB>
                    <a:solidFill>
                      <a:srgbClr val="FFFFFF"/>
                    </a:solidFill>
                  </a:tcPr>
                </a:tc>
              </a:tr>
              <a:tr h="948625">
                <a:tc>
                  <a:txBody>
                    <a:bodyPr/>
                    <a:lstStyle/>
                    <a:p>
                      <a:pPr marL="91440" marR="91440" lvl="0" indent="0" algn="ctr" rtl="0">
                        <a:lnSpc>
                          <a:spcPct val="100000"/>
                        </a:lnSpc>
                        <a:spcBef>
                          <a:spcPts val="600"/>
                        </a:spcBef>
                        <a:spcAft>
                          <a:spcPts val="0"/>
                        </a:spcAft>
                        <a:buSzPts val="1100"/>
                        <a:buNone/>
                      </a:pPr>
                      <a:r>
                        <a:rPr lang="id-ID" sz="1100" dirty="0" smtClean="0">
                          <a:solidFill>
                            <a:srgbClr val="252D48"/>
                          </a:solidFill>
                          <a:latin typeface="Abel"/>
                          <a:ea typeface="Abel"/>
                          <a:cs typeface="Abel"/>
                          <a:sym typeface="Abel"/>
                        </a:rPr>
                        <a:t>Kebutuhan Energi selama masa kehamilan bertambah setiap trimester</a:t>
                      </a:r>
                      <a:endParaRPr sz="1100" dirty="0">
                        <a:solidFill>
                          <a:srgbClr val="252D48"/>
                        </a:solidFill>
                        <a:latin typeface="Abel"/>
                        <a:ea typeface="Abel"/>
                        <a:cs typeface="Abel"/>
                        <a:sym typeface="Abel"/>
                      </a:endParaRPr>
                    </a:p>
                  </a:txBody>
                  <a:tcPr marL="91425" marR="91425" marT="91425" marB="91425" anchor="ctr">
                    <a:lnL w="28575" cap="flat" cmpd="sng">
                      <a:solidFill>
                        <a:srgbClr val="FFFFFF">
                          <a:alpha val="0"/>
                        </a:srgbClr>
                      </a:solidFill>
                      <a:prstDash val="solid"/>
                      <a:round/>
                      <a:headEnd type="none" w="sm" len="sm"/>
                      <a:tailEnd type="none" w="sm" len="sm"/>
                    </a:lnL>
                    <a:lnR w="9525" cap="flat" cmpd="sng">
                      <a:solidFill>
                        <a:srgbClr val="F99900">
                          <a:alpha val="0"/>
                        </a:srgbClr>
                      </a:solidFill>
                      <a:prstDash val="solid"/>
                      <a:round/>
                      <a:headEnd type="none" w="sm" len="sm"/>
                      <a:tailEnd type="none" w="sm" len="sm"/>
                    </a:lnR>
                    <a:lnT w="9525" cap="flat" cmpd="sng">
                      <a:solidFill>
                        <a:srgbClr val="006D8C"/>
                      </a:solidFill>
                      <a:prstDash val="solid"/>
                      <a:round/>
                      <a:headEnd type="none" w="sm" len="sm"/>
                      <a:tailEnd type="none" w="sm" len="sm"/>
                    </a:lnT>
                    <a:lnB w="9525" cap="flat" cmpd="sng">
                      <a:solidFill>
                        <a:srgbClr val="006D8C"/>
                      </a:solidFill>
                      <a:prstDash val="solid"/>
                      <a:round/>
                      <a:headEnd type="none" w="sm" len="sm"/>
                      <a:tailEnd type="none" w="sm" len="sm"/>
                    </a:lnB>
                  </a:tcPr>
                </a:tc>
                <a:tc>
                  <a:txBody>
                    <a:bodyPr/>
                    <a:lstStyle/>
                    <a:p>
                      <a:pPr marL="91440" marR="91440" lvl="0" indent="0" algn="ctr" rtl="0">
                        <a:lnSpc>
                          <a:spcPct val="100000"/>
                        </a:lnSpc>
                        <a:spcBef>
                          <a:spcPts val="600"/>
                        </a:spcBef>
                        <a:spcAft>
                          <a:spcPts val="0"/>
                        </a:spcAft>
                        <a:buSzPts val="1100"/>
                        <a:buNone/>
                      </a:pPr>
                      <a:r>
                        <a:rPr sz="1100" dirty="0" smtClean="0">
                          <a:solidFill>
                            <a:srgbClr val="252D48"/>
                          </a:solidFill>
                          <a:latin typeface="Abel"/>
                          <a:ea typeface="Abel"/>
                          <a:cs typeface="Abel"/>
                          <a:sym typeface="Abel"/>
                        </a:rPr>
                        <a:t>M</a:t>
                      </a:r>
                      <a:r>
                        <a:rPr lang="id-ID" sz="1100" dirty="0" smtClean="0">
                          <a:solidFill>
                            <a:srgbClr val="252D48"/>
                          </a:solidFill>
                          <a:latin typeface="Abel"/>
                          <a:ea typeface="Abel"/>
                          <a:cs typeface="Abel"/>
                          <a:sym typeface="Abel"/>
                        </a:rPr>
                        <a:t>embangun jaringan tubuh pada janin</a:t>
                      </a:r>
                      <a:endParaRPr lang="id-ID" sz="1100" dirty="0">
                        <a:solidFill>
                          <a:srgbClr val="252D48"/>
                        </a:solidFill>
                        <a:latin typeface="Abel"/>
                        <a:ea typeface="Abel"/>
                        <a:cs typeface="Abel"/>
                        <a:sym typeface="Abel"/>
                      </a:endParaRPr>
                    </a:p>
                  </a:txBody>
                  <a:tcPr marL="91425" marR="91425" marT="91425" marB="91425" anchor="ctr">
                    <a:lnL w="9525" cap="flat" cmpd="sng">
                      <a:solidFill>
                        <a:srgbClr val="F99900">
                          <a:alpha val="0"/>
                        </a:srgbClr>
                      </a:solidFill>
                      <a:prstDash val="solid"/>
                      <a:round/>
                      <a:headEnd type="none" w="sm" len="sm"/>
                      <a:tailEnd type="none" w="sm" len="sm"/>
                    </a:lnL>
                    <a:lnR w="9525" cap="flat" cmpd="sng">
                      <a:solidFill>
                        <a:srgbClr val="F99900">
                          <a:alpha val="0"/>
                        </a:srgbClr>
                      </a:solidFill>
                      <a:prstDash val="solid"/>
                      <a:round/>
                      <a:headEnd type="none" w="sm" len="sm"/>
                      <a:tailEnd type="none" w="sm" len="sm"/>
                    </a:lnR>
                    <a:lnT w="9525" cap="flat" cmpd="sng">
                      <a:solidFill>
                        <a:srgbClr val="006D8C"/>
                      </a:solidFill>
                      <a:prstDash val="solid"/>
                      <a:round/>
                      <a:headEnd type="none" w="sm" len="sm"/>
                      <a:tailEnd type="none" w="sm" len="sm"/>
                    </a:lnT>
                    <a:lnB w="9525" cap="flat" cmpd="sng">
                      <a:solidFill>
                        <a:srgbClr val="006D8C"/>
                      </a:solidFill>
                      <a:prstDash val="solid"/>
                      <a:round/>
                      <a:headEnd type="none" w="sm" len="sm"/>
                      <a:tailEnd type="none" w="sm" len="sm"/>
                    </a:lnB>
                    <a:solidFill>
                      <a:srgbClr val="FFFFFF"/>
                    </a:solidFill>
                  </a:tcPr>
                </a:tc>
                <a:tc>
                  <a:txBody>
                    <a:bodyPr/>
                    <a:lstStyle/>
                    <a:p>
                      <a:pPr marL="91440" marR="91440" lvl="0" indent="0" algn="ctr" rtl="0">
                        <a:lnSpc>
                          <a:spcPct val="100000"/>
                        </a:lnSpc>
                        <a:spcBef>
                          <a:spcPts val="600"/>
                        </a:spcBef>
                        <a:spcAft>
                          <a:spcPts val="0"/>
                        </a:spcAft>
                        <a:buSzPts val="1100"/>
                        <a:buNone/>
                      </a:pPr>
                      <a:r>
                        <a:rPr lang="id-ID" sz="1100" dirty="0" smtClean="0">
                          <a:solidFill>
                            <a:srgbClr val="252D48"/>
                          </a:solidFill>
                          <a:latin typeface="Abel"/>
                          <a:ea typeface="Abel"/>
                          <a:cs typeface="Abel"/>
                          <a:sym typeface="Abel"/>
                        </a:rPr>
                        <a:t>Dibutuhkan oleh seluruh membran sel dan merangsang perkembangan sistem syaraf pusat</a:t>
                      </a:r>
                      <a:endParaRPr sz="1100" dirty="0">
                        <a:solidFill>
                          <a:srgbClr val="252D48"/>
                        </a:solidFill>
                        <a:latin typeface="Abel"/>
                        <a:ea typeface="Abel"/>
                        <a:cs typeface="Abel"/>
                        <a:sym typeface="Abel"/>
                      </a:endParaRPr>
                    </a:p>
                  </a:txBody>
                  <a:tcPr marL="91425" marR="91425" marT="91425" marB="91425" anchor="ctr">
                    <a:lnL w="9525" cap="flat" cmpd="sng">
                      <a:solidFill>
                        <a:srgbClr val="F99900">
                          <a:alpha val="0"/>
                        </a:srgbClr>
                      </a:solidFill>
                      <a:prstDash val="solid"/>
                      <a:round/>
                      <a:headEnd type="none" w="sm" len="sm"/>
                      <a:tailEnd type="none" w="sm" len="sm"/>
                    </a:lnL>
                    <a:lnR w="9525" cap="flat" cmpd="sng">
                      <a:solidFill>
                        <a:srgbClr val="F99900">
                          <a:alpha val="0"/>
                        </a:srgbClr>
                      </a:solidFill>
                      <a:prstDash val="solid"/>
                      <a:round/>
                      <a:headEnd type="none" w="sm" len="sm"/>
                      <a:tailEnd type="none" w="sm" len="sm"/>
                    </a:lnR>
                    <a:lnT w="9525" cap="flat" cmpd="sng">
                      <a:solidFill>
                        <a:srgbClr val="006D8C"/>
                      </a:solidFill>
                      <a:prstDash val="solid"/>
                      <a:round/>
                      <a:headEnd type="none" w="sm" len="sm"/>
                      <a:tailEnd type="none" w="sm" len="sm"/>
                    </a:lnT>
                    <a:lnB w="9525" cap="flat" cmpd="sng">
                      <a:solidFill>
                        <a:srgbClr val="006D8C"/>
                      </a:solidFill>
                      <a:prstDash val="solid"/>
                      <a:round/>
                      <a:headEnd type="none" w="sm" len="sm"/>
                      <a:tailEnd type="none" w="sm" len="sm"/>
                    </a:lnB>
                  </a:tcPr>
                </a:tc>
                <a:tc>
                  <a:txBody>
                    <a:bodyPr/>
                    <a:lstStyle/>
                    <a:p>
                      <a:pPr marL="91440" marR="91440" lvl="0" indent="0" algn="ctr" rtl="0">
                        <a:lnSpc>
                          <a:spcPct val="100000"/>
                        </a:lnSpc>
                        <a:spcBef>
                          <a:spcPts val="600"/>
                        </a:spcBef>
                        <a:spcAft>
                          <a:spcPts val="0"/>
                        </a:spcAft>
                        <a:buNone/>
                      </a:pPr>
                      <a:r>
                        <a:rPr lang="id-ID" sz="1100" dirty="0" smtClean="0">
                          <a:solidFill>
                            <a:srgbClr val="252D48"/>
                          </a:solidFill>
                          <a:latin typeface="Abel"/>
                          <a:ea typeface="Abel"/>
                          <a:cs typeface="Abel"/>
                          <a:sym typeface="Abel"/>
                        </a:rPr>
                        <a:t>Otak janin membutuhkan karbohidrat pada akhir kehamilan</a:t>
                      </a:r>
                      <a:endParaRPr sz="1100" dirty="0">
                        <a:solidFill>
                          <a:srgbClr val="252D48"/>
                        </a:solidFill>
                        <a:latin typeface="Abel"/>
                        <a:ea typeface="Abel"/>
                        <a:cs typeface="Abel"/>
                        <a:sym typeface="Abel"/>
                      </a:endParaRPr>
                    </a:p>
                  </a:txBody>
                  <a:tcPr marL="91425" marR="91425" marT="91425" marB="91425" anchor="ctr">
                    <a:lnL w="9525" cap="flat" cmpd="sng">
                      <a:solidFill>
                        <a:srgbClr val="F99900">
                          <a:alpha val="0"/>
                        </a:srgbClr>
                      </a:solidFill>
                      <a:prstDash val="solid"/>
                      <a:round/>
                      <a:headEnd type="none" w="sm" len="sm"/>
                      <a:tailEnd type="none" w="sm" len="sm"/>
                    </a:lnL>
                    <a:lnR w="28575" cap="flat" cmpd="sng">
                      <a:solidFill>
                        <a:srgbClr val="FFFFFF">
                          <a:alpha val="0"/>
                        </a:srgbClr>
                      </a:solidFill>
                      <a:prstDash val="solid"/>
                      <a:round/>
                      <a:headEnd type="none" w="sm" len="sm"/>
                      <a:tailEnd type="none" w="sm" len="sm"/>
                    </a:lnR>
                    <a:lnT w="9525" cap="flat" cmpd="sng">
                      <a:solidFill>
                        <a:srgbClr val="006D8C"/>
                      </a:solidFill>
                      <a:prstDash val="solid"/>
                      <a:round/>
                      <a:headEnd type="none" w="sm" len="sm"/>
                      <a:tailEnd type="none" w="sm" len="sm"/>
                    </a:lnT>
                    <a:lnB w="9525" cap="flat" cmpd="sng">
                      <a:solidFill>
                        <a:srgbClr val="006D8C"/>
                      </a:solidFill>
                      <a:prstDash val="solid"/>
                      <a:round/>
                      <a:headEnd type="none" w="sm" len="sm"/>
                      <a:tailEnd type="none" w="sm" len="sm"/>
                    </a:lnB>
                    <a:solidFill>
                      <a:srgbClr val="FFFFFF"/>
                    </a:solidFill>
                  </a:tcPr>
                </a:tc>
              </a:tr>
              <a:tr h="453750">
                <a:tc>
                  <a:txBody>
                    <a:bodyPr/>
                    <a:lstStyle/>
                    <a:p>
                      <a:pPr marL="91440" marR="91440" lvl="0" indent="0" algn="ctr" rtl="0">
                        <a:lnSpc>
                          <a:spcPct val="100000"/>
                        </a:lnSpc>
                        <a:spcBef>
                          <a:spcPts val="600"/>
                        </a:spcBef>
                        <a:spcAft>
                          <a:spcPts val="0"/>
                        </a:spcAft>
                        <a:buNone/>
                      </a:pPr>
                      <a:r>
                        <a:rPr lang="id-ID" sz="1100" b="0" dirty="0" smtClean="0">
                          <a:solidFill>
                            <a:srgbClr val="252D48"/>
                          </a:solidFill>
                          <a:latin typeface="Abel"/>
                          <a:ea typeface="Abel"/>
                          <a:cs typeface="Abel"/>
                          <a:sym typeface="Abel"/>
                        </a:rPr>
                        <a:t>Sumber sluruh bahan makanan</a:t>
                      </a:r>
                      <a:endParaRPr lang="id-ID" sz="1100" b="0" u="none" strike="noStrike" cap="none" dirty="0">
                        <a:solidFill>
                          <a:srgbClr val="252D48"/>
                        </a:solidFill>
                        <a:latin typeface="Abel"/>
                        <a:ea typeface="Abel"/>
                        <a:cs typeface="Abel"/>
                        <a:sym typeface="Abel"/>
                      </a:endParaRPr>
                    </a:p>
                  </a:txBody>
                  <a:tcPr marL="91425" marR="91425" marT="91425" marB="91425" anchor="ctr">
                    <a:lnL w="28575" cap="flat" cmpd="sng">
                      <a:solidFill>
                        <a:srgbClr val="FFFFFF">
                          <a:alpha val="0"/>
                        </a:srgbClr>
                      </a:solidFill>
                      <a:prstDash val="solid"/>
                      <a:round/>
                      <a:headEnd type="none" w="sm" len="sm"/>
                      <a:tailEnd type="none" w="sm" len="sm"/>
                    </a:lnL>
                    <a:lnR w="9525" cap="flat" cmpd="sng">
                      <a:solidFill>
                        <a:srgbClr val="F99900">
                          <a:alpha val="0"/>
                        </a:srgbClr>
                      </a:solidFill>
                      <a:prstDash val="solid"/>
                      <a:round/>
                      <a:headEnd type="none" w="sm" len="sm"/>
                      <a:tailEnd type="none" w="sm" len="sm"/>
                    </a:lnR>
                    <a:lnT w="9525" cap="flat" cmpd="sng">
                      <a:solidFill>
                        <a:srgbClr val="006D8C"/>
                      </a:solidFill>
                      <a:prstDash val="solid"/>
                      <a:round/>
                      <a:headEnd type="none" w="sm" len="sm"/>
                      <a:tailEnd type="none" w="sm" len="sm"/>
                    </a:lnT>
                    <a:lnB w="9525" cap="flat" cmpd="sng">
                      <a:solidFill>
                        <a:srgbClr val="006D8C"/>
                      </a:solidFill>
                      <a:prstDash val="solid"/>
                      <a:round/>
                      <a:headEnd type="none" w="sm" len="sm"/>
                      <a:tailEnd type="none" w="sm" len="sm"/>
                    </a:lnB>
                  </a:tcPr>
                </a:tc>
                <a:tc>
                  <a:txBody>
                    <a:bodyPr/>
                    <a:lstStyle/>
                    <a:p>
                      <a:pPr marL="91440" marR="91440" lvl="0" indent="0" algn="ctr" rtl="0">
                        <a:spcBef>
                          <a:spcPts val="600"/>
                        </a:spcBef>
                        <a:spcAft>
                          <a:spcPts val="0"/>
                        </a:spcAft>
                        <a:buNone/>
                      </a:pPr>
                      <a:r>
                        <a:rPr lang="id-ID" sz="1100" b="0" dirty="0" smtClean="0">
                          <a:solidFill>
                            <a:srgbClr val="252D48"/>
                          </a:solidFill>
                          <a:latin typeface="Abel"/>
                          <a:ea typeface="Abel"/>
                          <a:cs typeface="Abel"/>
                          <a:sym typeface="Abel"/>
                        </a:rPr>
                        <a:t>Sumber protein hewani : ayam, ikan dan daging</a:t>
                      </a:r>
                    </a:p>
                    <a:p>
                      <a:pPr marL="91440" marR="91440" lvl="0" indent="0" algn="ctr" rtl="0">
                        <a:spcBef>
                          <a:spcPts val="600"/>
                        </a:spcBef>
                        <a:spcAft>
                          <a:spcPts val="0"/>
                        </a:spcAft>
                        <a:buNone/>
                      </a:pPr>
                      <a:r>
                        <a:rPr lang="id-ID" sz="1100" b="0" dirty="0" smtClean="0">
                          <a:solidFill>
                            <a:srgbClr val="252D48"/>
                          </a:solidFill>
                          <a:latin typeface="Abel"/>
                          <a:ea typeface="Abel"/>
                          <a:cs typeface="Abel"/>
                          <a:sym typeface="Abel"/>
                        </a:rPr>
                        <a:t>Sumber protein nabati : tempe, tahu, kacang-kacangan</a:t>
                      </a:r>
                    </a:p>
                  </a:txBody>
                  <a:tcPr marL="91425" marR="91425" marT="91425" marB="91425" anchor="ctr">
                    <a:lnL w="9525" cap="flat" cmpd="sng">
                      <a:solidFill>
                        <a:srgbClr val="F99900">
                          <a:alpha val="0"/>
                        </a:srgbClr>
                      </a:solidFill>
                      <a:prstDash val="solid"/>
                      <a:round/>
                      <a:headEnd type="none" w="sm" len="sm"/>
                      <a:tailEnd type="none" w="sm" len="sm"/>
                    </a:lnL>
                    <a:lnR w="9525" cap="flat" cmpd="sng">
                      <a:solidFill>
                        <a:srgbClr val="F99900">
                          <a:alpha val="0"/>
                        </a:srgbClr>
                      </a:solidFill>
                      <a:prstDash val="solid"/>
                      <a:round/>
                      <a:headEnd type="none" w="sm" len="sm"/>
                      <a:tailEnd type="none" w="sm" len="sm"/>
                    </a:lnR>
                    <a:lnT w="9525" cap="flat" cmpd="sng">
                      <a:solidFill>
                        <a:srgbClr val="006D8C"/>
                      </a:solidFill>
                      <a:prstDash val="solid"/>
                      <a:round/>
                      <a:headEnd type="none" w="sm" len="sm"/>
                      <a:tailEnd type="none" w="sm" len="sm"/>
                    </a:lnT>
                    <a:lnB w="9525" cap="flat" cmpd="sng">
                      <a:solidFill>
                        <a:srgbClr val="006D8C"/>
                      </a:solidFill>
                      <a:prstDash val="solid"/>
                      <a:round/>
                      <a:headEnd type="none" w="sm" len="sm"/>
                      <a:tailEnd type="none" w="sm" len="sm"/>
                    </a:lnB>
                    <a:solidFill>
                      <a:srgbClr val="FFFFFF"/>
                    </a:solidFill>
                  </a:tcPr>
                </a:tc>
                <a:tc>
                  <a:txBody>
                    <a:bodyPr/>
                    <a:lstStyle/>
                    <a:p>
                      <a:pPr marL="91440" marR="91440" lvl="0" indent="0" algn="ctr" rtl="0">
                        <a:spcBef>
                          <a:spcPts val="600"/>
                        </a:spcBef>
                        <a:spcAft>
                          <a:spcPts val="0"/>
                        </a:spcAft>
                        <a:buNone/>
                      </a:pPr>
                      <a:r>
                        <a:rPr lang="id-ID" sz="1100" b="0" dirty="0" smtClean="0">
                          <a:solidFill>
                            <a:srgbClr val="252D48"/>
                          </a:solidFill>
                          <a:latin typeface="Abel"/>
                          <a:ea typeface="Abel"/>
                          <a:cs typeface="Abel"/>
                          <a:sym typeface="Abel"/>
                        </a:rPr>
                        <a:t>Minyak, santan, kacang almond dan alpukat</a:t>
                      </a:r>
                    </a:p>
                  </a:txBody>
                  <a:tcPr marL="91425" marR="91425" marT="91425" marB="91425" anchor="ctr">
                    <a:lnL w="9525" cap="flat" cmpd="sng">
                      <a:solidFill>
                        <a:srgbClr val="F99900">
                          <a:alpha val="0"/>
                        </a:srgbClr>
                      </a:solidFill>
                      <a:prstDash val="solid"/>
                      <a:round/>
                      <a:headEnd type="none" w="sm" len="sm"/>
                      <a:tailEnd type="none" w="sm" len="sm"/>
                    </a:lnL>
                    <a:lnR w="9525" cap="flat" cmpd="sng">
                      <a:solidFill>
                        <a:srgbClr val="F99900">
                          <a:alpha val="0"/>
                        </a:srgbClr>
                      </a:solidFill>
                      <a:prstDash val="solid"/>
                      <a:round/>
                      <a:headEnd type="none" w="sm" len="sm"/>
                      <a:tailEnd type="none" w="sm" len="sm"/>
                    </a:lnR>
                    <a:lnT w="9525" cap="flat" cmpd="sng">
                      <a:solidFill>
                        <a:srgbClr val="006D8C"/>
                      </a:solidFill>
                      <a:prstDash val="solid"/>
                      <a:round/>
                      <a:headEnd type="none" w="sm" len="sm"/>
                      <a:tailEnd type="none" w="sm" len="sm"/>
                    </a:lnT>
                    <a:lnB w="9525" cap="flat" cmpd="sng">
                      <a:solidFill>
                        <a:srgbClr val="006D8C"/>
                      </a:solidFill>
                      <a:prstDash val="solid"/>
                      <a:round/>
                      <a:headEnd type="none" w="sm" len="sm"/>
                      <a:tailEnd type="none" w="sm" len="sm"/>
                    </a:lnB>
                  </a:tcPr>
                </a:tc>
                <a:tc>
                  <a:txBody>
                    <a:bodyPr/>
                    <a:lstStyle/>
                    <a:p>
                      <a:pPr marL="91440" marR="91440" lvl="0" indent="0" algn="ctr" rtl="0">
                        <a:spcBef>
                          <a:spcPts val="600"/>
                        </a:spcBef>
                        <a:spcAft>
                          <a:spcPts val="0"/>
                        </a:spcAft>
                        <a:buNone/>
                      </a:pPr>
                      <a:r>
                        <a:rPr lang="id-ID" sz="1100" b="0" dirty="0" smtClean="0">
                          <a:solidFill>
                            <a:srgbClr val="252D48"/>
                          </a:solidFill>
                          <a:latin typeface="Abel"/>
                          <a:ea typeface="Abel"/>
                          <a:cs typeface="Abel"/>
                          <a:sym typeface="Abel"/>
                        </a:rPr>
                        <a:t>Nasi, mie, gandum, roti, serealia (oat, havermout,dll)</a:t>
                      </a:r>
                    </a:p>
                  </a:txBody>
                  <a:tcPr marL="91425" marR="91425" marT="91425" marB="91425" anchor="ctr">
                    <a:lnL w="9525" cap="flat" cmpd="sng">
                      <a:solidFill>
                        <a:srgbClr val="F99900">
                          <a:alpha val="0"/>
                        </a:srgbClr>
                      </a:solidFill>
                      <a:prstDash val="solid"/>
                      <a:round/>
                      <a:headEnd type="none" w="sm" len="sm"/>
                      <a:tailEnd type="none" w="sm" len="sm"/>
                    </a:lnL>
                    <a:lnR w="28575" cap="flat" cmpd="sng">
                      <a:solidFill>
                        <a:srgbClr val="FFFFFF">
                          <a:alpha val="0"/>
                        </a:srgbClr>
                      </a:solidFill>
                      <a:prstDash val="solid"/>
                      <a:round/>
                      <a:headEnd type="none" w="sm" len="sm"/>
                      <a:tailEnd type="none" w="sm" len="sm"/>
                    </a:lnR>
                    <a:lnT w="9525" cap="flat" cmpd="sng">
                      <a:solidFill>
                        <a:srgbClr val="006D8C"/>
                      </a:solidFill>
                      <a:prstDash val="solid"/>
                      <a:round/>
                      <a:headEnd type="none" w="sm" len="sm"/>
                      <a:tailEnd type="none" w="sm" len="sm"/>
                    </a:lnT>
                    <a:lnB w="9525" cap="flat" cmpd="sng">
                      <a:solidFill>
                        <a:srgbClr val="006D8C"/>
                      </a:solidFill>
                      <a:prstDash val="solid"/>
                      <a:round/>
                      <a:headEnd type="none" w="sm" len="sm"/>
                      <a:tailEnd type="none" w="sm" len="sm"/>
                    </a:lnB>
                    <a:solidFill>
                      <a:srgbClr val="FFFFFF"/>
                    </a:solidFill>
                  </a:tcPr>
                </a:tc>
              </a:tr>
              <a:tr h="453750">
                <a:tc>
                  <a:txBody>
                    <a:bodyPr/>
                    <a:lstStyle/>
                    <a:p>
                      <a:pPr marL="91440" marR="91440" lvl="0" indent="0" algn="ctr" rtl="0">
                        <a:lnSpc>
                          <a:spcPct val="100000"/>
                        </a:lnSpc>
                        <a:spcBef>
                          <a:spcPts val="600"/>
                        </a:spcBef>
                        <a:spcAft>
                          <a:spcPts val="0"/>
                        </a:spcAft>
                        <a:buNone/>
                      </a:pPr>
                      <a:endParaRPr sz="1100" b="1" u="none" strike="noStrike" cap="none">
                        <a:solidFill>
                          <a:srgbClr val="252D48"/>
                        </a:solidFill>
                        <a:latin typeface="Abel"/>
                        <a:ea typeface="Abel"/>
                        <a:cs typeface="Abel"/>
                        <a:sym typeface="Abel"/>
                      </a:endParaRPr>
                    </a:p>
                  </a:txBody>
                  <a:tcPr marL="91425" marR="91425" marT="91425" marB="91425" anchor="ctr">
                    <a:lnL w="28575" cap="flat" cmpd="sng">
                      <a:solidFill>
                        <a:srgbClr val="FFFFFF">
                          <a:alpha val="0"/>
                        </a:srgbClr>
                      </a:solidFill>
                      <a:prstDash val="solid"/>
                      <a:round/>
                      <a:headEnd type="none" w="sm" len="sm"/>
                      <a:tailEnd type="none" w="sm" len="sm"/>
                    </a:lnL>
                    <a:lnR w="9525" cap="flat" cmpd="sng">
                      <a:solidFill>
                        <a:srgbClr val="F99900">
                          <a:alpha val="0"/>
                        </a:srgbClr>
                      </a:solidFill>
                      <a:prstDash val="solid"/>
                      <a:round/>
                      <a:headEnd type="none" w="sm" len="sm"/>
                      <a:tailEnd type="none" w="sm" len="sm"/>
                    </a:lnR>
                    <a:lnT w="9525" cap="flat" cmpd="sng">
                      <a:solidFill>
                        <a:srgbClr val="006D8C"/>
                      </a:solidFill>
                      <a:prstDash val="solid"/>
                      <a:round/>
                      <a:headEnd type="none" w="sm" len="sm"/>
                      <a:tailEnd type="none" w="sm" len="sm"/>
                    </a:lnT>
                    <a:lnB w="28575" cap="flat" cmpd="sng">
                      <a:solidFill>
                        <a:srgbClr val="FFFFFF">
                          <a:alpha val="0"/>
                        </a:srgbClr>
                      </a:solidFill>
                      <a:prstDash val="dot"/>
                      <a:round/>
                      <a:headEnd type="none" w="sm" len="sm"/>
                      <a:tailEnd type="none" w="sm" len="sm"/>
                    </a:lnB>
                  </a:tcPr>
                </a:tc>
                <a:tc>
                  <a:txBody>
                    <a:bodyPr/>
                    <a:lstStyle/>
                    <a:p>
                      <a:pPr marL="91440" marR="91440" lvl="0" indent="0" algn="ctr" rtl="0">
                        <a:spcBef>
                          <a:spcPts val="600"/>
                        </a:spcBef>
                        <a:spcAft>
                          <a:spcPts val="0"/>
                        </a:spcAft>
                        <a:buClr>
                          <a:srgbClr val="000000"/>
                        </a:buClr>
                        <a:buFont typeface="Arial"/>
                        <a:buNone/>
                      </a:pPr>
                      <a:endParaRPr sz="1100" b="1" u="none" strike="noStrike" cap="none">
                        <a:solidFill>
                          <a:srgbClr val="252D48"/>
                        </a:solidFill>
                        <a:latin typeface="Abel"/>
                        <a:ea typeface="Abel"/>
                        <a:cs typeface="Abel"/>
                        <a:sym typeface="Abel"/>
                      </a:endParaRPr>
                    </a:p>
                  </a:txBody>
                  <a:tcPr marL="91425" marR="91425" marT="91425" marB="91425" anchor="ctr">
                    <a:lnL w="9525" cap="flat" cmpd="sng">
                      <a:solidFill>
                        <a:srgbClr val="F99900">
                          <a:alpha val="0"/>
                        </a:srgbClr>
                      </a:solidFill>
                      <a:prstDash val="solid"/>
                      <a:round/>
                      <a:headEnd type="none" w="sm" len="sm"/>
                      <a:tailEnd type="none" w="sm" len="sm"/>
                    </a:lnL>
                    <a:lnR w="9525" cap="flat" cmpd="sng">
                      <a:solidFill>
                        <a:srgbClr val="F99900">
                          <a:alpha val="0"/>
                        </a:srgbClr>
                      </a:solidFill>
                      <a:prstDash val="solid"/>
                      <a:round/>
                      <a:headEnd type="none" w="sm" len="sm"/>
                      <a:tailEnd type="none" w="sm" len="sm"/>
                    </a:lnR>
                    <a:lnT w="9525" cap="flat" cmpd="sng">
                      <a:solidFill>
                        <a:srgbClr val="006D8C"/>
                      </a:solidFill>
                      <a:prstDash val="solid"/>
                      <a:round/>
                      <a:headEnd type="none" w="sm" len="sm"/>
                      <a:tailEnd type="none" w="sm" len="sm"/>
                    </a:lnT>
                    <a:lnB w="28575" cap="flat" cmpd="sng">
                      <a:solidFill>
                        <a:srgbClr val="FFFFFF">
                          <a:alpha val="0"/>
                        </a:srgbClr>
                      </a:solidFill>
                      <a:prstDash val="dot"/>
                      <a:round/>
                      <a:headEnd type="none" w="sm" len="sm"/>
                      <a:tailEnd type="none" w="sm" len="sm"/>
                    </a:lnB>
                    <a:solidFill>
                      <a:srgbClr val="FFFFFF"/>
                    </a:solidFill>
                  </a:tcPr>
                </a:tc>
                <a:tc>
                  <a:txBody>
                    <a:bodyPr/>
                    <a:lstStyle/>
                    <a:p>
                      <a:pPr marL="91440" marR="91440" lvl="0" indent="0" algn="ctr" rtl="0">
                        <a:spcBef>
                          <a:spcPts val="600"/>
                        </a:spcBef>
                        <a:spcAft>
                          <a:spcPts val="0"/>
                        </a:spcAft>
                        <a:buClr>
                          <a:srgbClr val="000000"/>
                        </a:buClr>
                        <a:buFont typeface="Arial"/>
                        <a:buNone/>
                      </a:pPr>
                      <a:endParaRPr sz="1100" b="1" u="none" strike="noStrike" cap="none">
                        <a:solidFill>
                          <a:srgbClr val="252D48"/>
                        </a:solidFill>
                        <a:latin typeface="Abel"/>
                        <a:ea typeface="Abel"/>
                        <a:cs typeface="Abel"/>
                        <a:sym typeface="Abel"/>
                      </a:endParaRPr>
                    </a:p>
                  </a:txBody>
                  <a:tcPr marL="91425" marR="91425" marT="91425" marB="91425" anchor="ctr">
                    <a:lnL w="9525" cap="flat" cmpd="sng">
                      <a:solidFill>
                        <a:srgbClr val="F99900">
                          <a:alpha val="0"/>
                        </a:srgbClr>
                      </a:solidFill>
                      <a:prstDash val="solid"/>
                      <a:round/>
                      <a:headEnd type="none" w="sm" len="sm"/>
                      <a:tailEnd type="none" w="sm" len="sm"/>
                    </a:lnL>
                    <a:lnR w="9525" cap="flat" cmpd="sng">
                      <a:solidFill>
                        <a:srgbClr val="F99900">
                          <a:alpha val="0"/>
                        </a:srgbClr>
                      </a:solidFill>
                      <a:prstDash val="solid"/>
                      <a:round/>
                      <a:headEnd type="none" w="sm" len="sm"/>
                      <a:tailEnd type="none" w="sm" len="sm"/>
                    </a:lnR>
                    <a:lnT w="9525" cap="flat" cmpd="sng">
                      <a:solidFill>
                        <a:srgbClr val="006D8C"/>
                      </a:solidFill>
                      <a:prstDash val="solid"/>
                      <a:round/>
                      <a:headEnd type="none" w="sm" len="sm"/>
                      <a:tailEnd type="none" w="sm" len="sm"/>
                    </a:lnT>
                    <a:lnB w="28575" cap="flat" cmpd="sng">
                      <a:solidFill>
                        <a:srgbClr val="FFFFFF">
                          <a:alpha val="0"/>
                        </a:srgbClr>
                      </a:solidFill>
                      <a:prstDash val="dot"/>
                      <a:round/>
                      <a:headEnd type="none" w="sm" len="sm"/>
                      <a:tailEnd type="none" w="sm" len="sm"/>
                    </a:lnB>
                  </a:tcPr>
                </a:tc>
                <a:tc>
                  <a:txBody>
                    <a:bodyPr/>
                    <a:lstStyle/>
                    <a:p>
                      <a:pPr marL="91440" marR="91440" lvl="0" indent="0" algn="ctr" rtl="0">
                        <a:spcBef>
                          <a:spcPts val="600"/>
                        </a:spcBef>
                        <a:spcAft>
                          <a:spcPts val="0"/>
                        </a:spcAft>
                        <a:buNone/>
                      </a:pPr>
                      <a:endParaRPr sz="1100" b="1" u="none" strike="noStrike" cap="none" dirty="0">
                        <a:solidFill>
                          <a:srgbClr val="252D48"/>
                        </a:solidFill>
                        <a:latin typeface="Abel"/>
                        <a:ea typeface="Abel"/>
                        <a:cs typeface="Abel"/>
                        <a:sym typeface="Abel"/>
                      </a:endParaRPr>
                    </a:p>
                  </a:txBody>
                  <a:tcPr marL="91425" marR="91425" marT="91425" marB="91425" anchor="ctr">
                    <a:lnL w="9525" cap="flat" cmpd="sng">
                      <a:solidFill>
                        <a:srgbClr val="F99900">
                          <a:alpha val="0"/>
                        </a:srgbClr>
                      </a:solidFill>
                      <a:prstDash val="solid"/>
                      <a:round/>
                      <a:headEnd type="none" w="sm" len="sm"/>
                      <a:tailEnd type="none" w="sm" len="sm"/>
                    </a:lnL>
                    <a:lnR w="28575" cap="flat" cmpd="sng">
                      <a:solidFill>
                        <a:srgbClr val="FFFFFF">
                          <a:alpha val="0"/>
                        </a:srgbClr>
                      </a:solidFill>
                      <a:prstDash val="solid"/>
                      <a:round/>
                      <a:headEnd type="none" w="sm" len="sm"/>
                      <a:tailEnd type="none" w="sm" len="sm"/>
                    </a:lnR>
                    <a:lnT w="9525" cap="flat" cmpd="sng">
                      <a:solidFill>
                        <a:srgbClr val="006D8C"/>
                      </a:solidFill>
                      <a:prstDash val="solid"/>
                      <a:round/>
                      <a:headEnd type="none" w="sm" len="sm"/>
                      <a:tailEnd type="none" w="sm" len="sm"/>
                    </a:lnT>
                    <a:lnB w="28575" cap="flat" cmpd="sng">
                      <a:solidFill>
                        <a:srgbClr val="FFFFFF">
                          <a:alpha val="0"/>
                        </a:srgbClr>
                      </a:solidFill>
                      <a:prstDash val="dot"/>
                      <a:round/>
                      <a:headEnd type="none" w="sm" len="sm"/>
                      <a:tailEnd type="none" w="sm" len="sm"/>
                    </a:lnB>
                    <a:solidFill>
                      <a:srgbClr val="FFFFFF"/>
                    </a:solidFill>
                  </a:tcPr>
                </a:tc>
              </a:tr>
            </a:tbl>
          </a:graphicData>
        </a:graphic>
      </p:graphicFrame>
    </p:spTree>
    <p:extLst>
      <p:ext uri="{BB962C8B-B14F-4D97-AF65-F5344CB8AC3E}">
        <p14:creationId xmlns:p14="http://schemas.microsoft.com/office/powerpoint/2010/main" val="1129385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36"/>
          <p:cNvSpPr txBox="1">
            <a:spLocks noGrp="1"/>
          </p:cNvSpPr>
          <p:nvPr>
            <p:ph type="title"/>
          </p:nvPr>
        </p:nvSpPr>
        <p:spPr>
          <a:xfrm>
            <a:off x="712350" y="535413"/>
            <a:ext cx="7719300" cy="48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t>Kebutuhan Zat Gizi Ibu Hamil</a:t>
            </a:r>
            <a:endParaRPr dirty="0"/>
          </a:p>
        </p:txBody>
      </p:sp>
      <p:graphicFrame>
        <p:nvGraphicFramePr>
          <p:cNvPr id="1023" name="Google Shape;1023;p36"/>
          <p:cNvGraphicFramePr/>
          <p:nvPr>
            <p:extLst>
              <p:ext uri="{D42A27DB-BD31-4B8C-83A1-F6EECF244321}">
                <p14:modId xmlns:p14="http://schemas.microsoft.com/office/powerpoint/2010/main" val="1269379724"/>
              </p:ext>
            </p:extLst>
          </p:nvPr>
        </p:nvGraphicFramePr>
        <p:xfrm>
          <a:off x="1511650" y="1427250"/>
          <a:ext cx="6372716" cy="3431645"/>
        </p:xfrm>
        <a:graphic>
          <a:graphicData uri="http://schemas.openxmlformats.org/drawingml/2006/table">
            <a:tbl>
              <a:tblPr>
                <a:noFill/>
                <a:tableStyleId>{06157FA1-A7B1-4D0E-91EA-3E5F48E5CD68}</a:tableStyleId>
              </a:tblPr>
              <a:tblGrid>
                <a:gridCol w="1593179"/>
                <a:gridCol w="1593179"/>
                <a:gridCol w="1593179"/>
                <a:gridCol w="1593179"/>
              </a:tblGrid>
              <a:tr h="432875">
                <a:tc>
                  <a:txBody>
                    <a:bodyPr/>
                    <a:lstStyle/>
                    <a:p>
                      <a:pPr marL="91440" marR="91440" lvl="0" indent="0" algn="ctr" rtl="0">
                        <a:spcBef>
                          <a:spcPts val="0"/>
                        </a:spcBef>
                        <a:spcAft>
                          <a:spcPts val="0"/>
                        </a:spcAft>
                        <a:buNone/>
                      </a:pPr>
                      <a:r>
                        <a:rPr lang="id-ID" sz="1200" dirty="0" smtClean="0">
                          <a:solidFill>
                            <a:srgbClr val="F37876"/>
                          </a:solidFill>
                          <a:latin typeface="Arvo"/>
                          <a:ea typeface="Arvo"/>
                          <a:cs typeface="Arvo"/>
                          <a:sym typeface="Arvo"/>
                        </a:rPr>
                        <a:t>ZAT</a:t>
                      </a:r>
                      <a:r>
                        <a:rPr lang="id-ID" sz="1200" baseline="0" dirty="0" smtClean="0">
                          <a:solidFill>
                            <a:srgbClr val="F37876"/>
                          </a:solidFill>
                          <a:latin typeface="Arvo"/>
                          <a:ea typeface="Arvo"/>
                          <a:cs typeface="Arvo"/>
                          <a:sym typeface="Arvo"/>
                        </a:rPr>
                        <a:t> BESI</a:t>
                      </a:r>
                      <a:endParaRPr sz="1200" dirty="0">
                        <a:solidFill>
                          <a:srgbClr val="F37876"/>
                        </a:solidFill>
                        <a:latin typeface="Arvo"/>
                        <a:ea typeface="Arvo"/>
                        <a:cs typeface="Arvo"/>
                        <a:sym typeface="Arvo"/>
                      </a:endParaRPr>
                    </a:p>
                  </a:txBody>
                  <a:tcPr marL="91425" marR="91425" marT="91425" marB="91425" anchor="ctr">
                    <a:lnL w="28575" cap="flat" cmpd="sng">
                      <a:solidFill>
                        <a:srgbClr val="FFFFFF">
                          <a:alpha val="0"/>
                        </a:srgbClr>
                      </a:solidFill>
                      <a:prstDash val="solid"/>
                      <a:round/>
                      <a:headEnd type="none" w="sm" len="sm"/>
                      <a:tailEnd type="none" w="sm" len="sm"/>
                    </a:lnL>
                    <a:lnR w="9525" cap="flat" cmpd="sng">
                      <a:solidFill>
                        <a:srgbClr val="F99900">
                          <a:alpha val="0"/>
                        </a:srgbClr>
                      </a:solidFill>
                      <a:prstDash val="solid"/>
                      <a:round/>
                      <a:headEnd type="none" w="sm" len="sm"/>
                      <a:tailEnd type="none" w="sm" len="sm"/>
                    </a:lnR>
                    <a:lnT w="28575" cap="flat" cmpd="sng">
                      <a:solidFill>
                        <a:srgbClr val="FFFFFF">
                          <a:alpha val="0"/>
                        </a:srgbClr>
                      </a:solidFill>
                      <a:prstDash val="solid"/>
                      <a:round/>
                      <a:headEnd type="none" w="sm" len="sm"/>
                      <a:tailEnd type="none" w="sm" len="sm"/>
                    </a:lnT>
                    <a:lnB w="9525" cap="flat" cmpd="sng">
                      <a:solidFill>
                        <a:srgbClr val="006D8C"/>
                      </a:solidFill>
                      <a:prstDash val="solid"/>
                      <a:round/>
                      <a:headEnd type="none" w="sm" len="sm"/>
                      <a:tailEnd type="none" w="sm" len="sm"/>
                    </a:lnB>
                  </a:tcPr>
                </a:tc>
                <a:tc>
                  <a:txBody>
                    <a:bodyPr/>
                    <a:lstStyle/>
                    <a:p>
                      <a:pPr marL="91440" marR="91440" lvl="0" indent="0" algn="ctr" rtl="0">
                        <a:spcBef>
                          <a:spcPts val="0"/>
                        </a:spcBef>
                        <a:spcAft>
                          <a:spcPts val="0"/>
                        </a:spcAft>
                        <a:buNone/>
                      </a:pPr>
                      <a:r>
                        <a:rPr lang="id-ID" sz="1200" dirty="0" smtClean="0">
                          <a:solidFill>
                            <a:srgbClr val="F37876"/>
                          </a:solidFill>
                          <a:latin typeface="Arvo"/>
                          <a:ea typeface="Arvo"/>
                          <a:cs typeface="Arvo"/>
                          <a:sym typeface="Arvo"/>
                        </a:rPr>
                        <a:t>YODIUM</a:t>
                      </a:r>
                      <a:endParaRPr sz="1200" dirty="0">
                        <a:solidFill>
                          <a:srgbClr val="F37876"/>
                        </a:solidFill>
                        <a:latin typeface="Arvo"/>
                        <a:ea typeface="Arvo"/>
                        <a:cs typeface="Arvo"/>
                        <a:sym typeface="Arvo"/>
                      </a:endParaRPr>
                    </a:p>
                  </a:txBody>
                  <a:tcPr marL="91425" marR="91425" marT="91425" marB="91425" anchor="ctr">
                    <a:lnL w="9525" cap="flat" cmpd="sng">
                      <a:solidFill>
                        <a:srgbClr val="F99900">
                          <a:alpha val="0"/>
                        </a:srgbClr>
                      </a:solidFill>
                      <a:prstDash val="solid"/>
                      <a:round/>
                      <a:headEnd type="none" w="sm" len="sm"/>
                      <a:tailEnd type="none" w="sm" len="sm"/>
                    </a:lnL>
                    <a:lnR w="9525" cap="flat" cmpd="sng">
                      <a:solidFill>
                        <a:srgbClr val="F99900">
                          <a:alpha val="0"/>
                        </a:srgbClr>
                      </a:solidFill>
                      <a:prstDash val="solid"/>
                      <a:round/>
                      <a:headEnd type="none" w="sm" len="sm"/>
                      <a:tailEnd type="none" w="sm" len="sm"/>
                    </a:lnR>
                    <a:lnT w="28575" cap="flat" cmpd="sng">
                      <a:solidFill>
                        <a:srgbClr val="FFFFFF">
                          <a:alpha val="0"/>
                        </a:srgbClr>
                      </a:solidFill>
                      <a:prstDash val="solid"/>
                      <a:round/>
                      <a:headEnd type="none" w="sm" len="sm"/>
                      <a:tailEnd type="none" w="sm" len="sm"/>
                    </a:lnT>
                    <a:lnB w="9525" cap="flat" cmpd="sng">
                      <a:solidFill>
                        <a:srgbClr val="006D8C"/>
                      </a:solidFill>
                      <a:prstDash val="solid"/>
                      <a:round/>
                      <a:headEnd type="none" w="sm" len="sm"/>
                      <a:tailEnd type="none" w="sm" len="sm"/>
                    </a:lnB>
                    <a:solidFill>
                      <a:srgbClr val="FFFFFF"/>
                    </a:solidFill>
                  </a:tcPr>
                </a:tc>
                <a:tc>
                  <a:txBody>
                    <a:bodyPr/>
                    <a:lstStyle/>
                    <a:p>
                      <a:pPr marL="91440" marR="91440" lvl="0" indent="0" algn="ctr" rtl="0">
                        <a:spcBef>
                          <a:spcPts val="0"/>
                        </a:spcBef>
                        <a:spcAft>
                          <a:spcPts val="0"/>
                        </a:spcAft>
                        <a:buNone/>
                      </a:pPr>
                      <a:r>
                        <a:rPr lang="id-ID" sz="1200" dirty="0" smtClean="0">
                          <a:solidFill>
                            <a:srgbClr val="F37876"/>
                          </a:solidFill>
                          <a:latin typeface="Arvo"/>
                          <a:ea typeface="Arvo"/>
                          <a:cs typeface="Arvo"/>
                          <a:sym typeface="Arvo"/>
                        </a:rPr>
                        <a:t>FOLAT</a:t>
                      </a:r>
                      <a:endParaRPr sz="1200" dirty="0">
                        <a:solidFill>
                          <a:srgbClr val="F37876"/>
                        </a:solidFill>
                        <a:latin typeface="Arvo"/>
                        <a:ea typeface="Arvo"/>
                        <a:cs typeface="Arvo"/>
                        <a:sym typeface="Arvo"/>
                      </a:endParaRPr>
                    </a:p>
                  </a:txBody>
                  <a:tcPr marL="91425" marR="91425" marT="91425" marB="91425" anchor="ctr">
                    <a:lnL w="9525" cap="flat" cmpd="sng">
                      <a:solidFill>
                        <a:srgbClr val="F99900">
                          <a:alpha val="0"/>
                        </a:srgbClr>
                      </a:solidFill>
                      <a:prstDash val="solid"/>
                      <a:round/>
                      <a:headEnd type="none" w="sm" len="sm"/>
                      <a:tailEnd type="none" w="sm" len="sm"/>
                    </a:lnL>
                    <a:lnR w="9525" cap="flat" cmpd="sng">
                      <a:solidFill>
                        <a:srgbClr val="F99900">
                          <a:alpha val="0"/>
                        </a:srgbClr>
                      </a:solidFill>
                      <a:prstDash val="solid"/>
                      <a:round/>
                      <a:headEnd type="none" w="sm" len="sm"/>
                      <a:tailEnd type="none" w="sm" len="sm"/>
                    </a:lnR>
                    <a:lnT w="28575" cap="flat" cmpd="sng">
                      <a:solidFill>
                        <a:srgbClr val="FFFFFF">
                          <a:alpha val="0"/>
                        </a:srgbClr>
                      </a:solidFill>
                      <a:prstDash val="solid"/>
                      <a:round/>
                      <a:headEnd type="none" w="sm" len="sm"/>
                      <a:tailEnd type="none" w="sm" len="sm"/>
                    </a:lnT>
                    <a:lnB w="9525" cap="flat" cmpd="sng">
                      <a:solidFill>
                        <a:srgbClr val="006D8C"/>
                      </a:solidFill>
                      <a:prstDash val="solid"/>
                      <a:round/>
                      <a:headEnd type="none" w="sm" len="sm"/>
                      <a:tailEnd type="none" w="sm" len="sm"/>
                    </a:lnB>
                  </a:tcPr>
                </a:tc>
                <a:tc>
                  <a:txBody>
                    <a:bodyPr/>
                    <a:lstStyle/>
                    <a:p>
                      <a:pPr marL="91440" marR="91440" lvl="0" indent="0" algn="ctr" rtl="0">
                        <a:spcBef>
                          <a:spcPts val="0"/>
                        </a:spcBef>
                        <a:spcAft>
                          <a:spcPts val="0"/>
                        </a:spcAft>
                        <a:buNone/>
                      </a:pPr>
                      <a:r>
                        <a:rPr lang="id-ID" sz="1200" dirty="0" smtClean="0">
                          <a:solidFill>
                            <a:srgbClr val="F37876"/>
                          </a:solidFill>
                          <a:latin typeface="Arvo"/>
                          <a:ea typeface="Arvo"/>
                          <a:cs typeface="Arvo"/>
                          <a:sym typeface="Arvo"/>
                        </a:rPr>
                        <a:t>ZINK</a:t>
                      </a:r>
                      <a:endParaRPr sz="1200" dirty="0">
                        <a:solidFill>
                          <a:srgbClr val="F37876"/>
                        </a:solidFill>
                        <a:latin typeface="Arvo"/>
                        <a:ea typeface="Arvo"/>
                        <a:cs typeface="Arvo"/>
                        <a:sym typeface="Arvo"/>
                      </a:endParaRPr>
                    </a:p>
                  </a:txBody>
                  <a:tcPr marL="91425" marR="91425" marT="91425" marB="91425" anchor="ctr">
                    <a:lnL w="9525" cap="flat" cmpd="sng">
                      <a:solidFill>
                        <a:srgbClr val="F99900">
                          <a:alpha val="0"/>
                        </a:srgbClr>
                      </a:solidFill>
                      <a:prstDash val="solid"/>
                      <a:round/>
                      <a:headEnd type="none" w="sm" len="sm"/>
                      <a:tailEnd type="none" w="sm" len="sm"/>
                    </a:lnL>
                    <a:lnR w="28575" cap="flat" cmpd="sng">
                      <a:solidFill>
                        <a:srgbClr val="FFFFFF">
                          <a:alpha val="0"/>
                        </a:srgbClr>
                      </a:solidFill>
                      <a:prstDash val="solid"/>
                      <a:round/>
                      <a:headEnd type="none" w="sm" len="sm"/>
                      <a:tailEnd type="none" w="sm" len="sm"/>
                    </a:lnR>
                    <a:lnT w="28575" cap="flat" cmpd="sng">
                      <a:solidFill>
                        <a:srgbClr val="FFFFFF">
                          <a:alpha val="0"/>
                        </a:srgbClr>
                      </a:solidFill>
                      <a:prstDash val="solid"/>
                      <a:round/>
                      <a:headEnd type="none" w="sm" len="sm"/>
                      <a:tailEnd type="none" w="sm" len="sm"/>
                    </a:lnT>
                    <a:lnB w="9525" cap="flat" cmpd="sng">
                      <a:solidFill>
                        <a:srgbClr val="006D8C"/>
                      </a:solidFill>
                      <a:prstDash val="solid"/>
                      <a:round/>
                      <a:headEnd type="none" w="sm" len="sm"/>
                      <a:tailEnd type="none" w="sm" len="sm"/>
                    </a:lnB>
                    <a:solidFill>
                      <a:srgbClr val="FFFFFF"/>
                    </a:solidFill>
                  </a:tcPr>
                </a:tc>
              </a:tr>
              <a:tr h="948625">
                <a:tc>
                  <a:txBody>
                    <a:bodyPr/>
                    <a:lstStyle/>
                    <a:p>
                      <a:pPr marL="91440" marR="91440" lvl="0" indent="0" algn="ctr" rtl="0">
                        <a:lnSpc>
                          <a:spcPct val="100000"/>
                        </a:lnSpc>
                        <a:spcBef>
                          <a:spcPts val="600"/>
                        </a:spcBef>
                        <a:spcAft>
                          <a:spcPts val="0"/>
                        </a:spcAft>
                        <a:buSzPts val="1100"/>
                        <a:buNone/>
                      </a:pPr>
                      <a:r>
                        <a:rPr lang="id-ID" sz="1100" dirty="0" smtClean="0">
                          <a:solidFill>
                            <a:srgbClr val="252D48"/>
                          </a:solidFill>
                          <a:latin typeface="Abel"/>
                          <a:ea typeface="Abel"/>
                          <a:cs typeface="Abel"/>
                          <a:sym typeface="Abel"/>
                        </a:rPr>
                        <a:t>Mencegah anemia saat hamil dan mencegah gangguan pertumbuhan janin dan lahir prematur</a:t>
                      </a:r>
                      <a:endParaRPr sz="1100" dirty="0">
                        <a:solidFill>
                          <a:srgbClr val="252D48"/>
                        </a:solidFill>
                        <a:latin typeface="Abel"/>
                        <a:ea typeface="Abel"/>
                        <a:cs typeface="Abel"/>
                        <a:sym typeface="Abel"/>
                      </a:endParaRPr>
                    </a:p>
                  </a:txBody>
                  <a:tcPr marL="91425" marR="91425" marT="91425" marB="91425" anchor="ctr">
                    <a:lnL w="28575" cap="flat" cmpd="sng">
                      <a:solidFill>
                        <a:srgbClr val="FFFFFF">
                          <a:alpha val="0"/>
                        </a:srgbClr>
                      </a:solidFill>
                      <a:prstDash val="solid"/>
                      <a:round/>
                      <a:headEnd type="none" w="sm" len="sm"/>
                      <a:tailEnd type="none" w="sm" len="sm"/>
                    </a:lnL>
                    <a:lnR w="9525" cap="flat" cmpd="sng">
                      <a:solidFill>
                        <a:srgbClr val="F99900">
                          <a:alpha val="0"/>
                        </a:srgbClr>
                      </a:solidFill>
                      <a:prstDash val="solid"/>
                      <a:round/>
                      <a:headEnd type="none" w="sm" len="sm"/>
                      <a:tailEnd type="none" w="sm" len="sm"/>
                    </a:lnR>
                    <a:lnT w="9525" cap="flat" cmpd="sng">
                      <a:solidFill>
                        <a:srgbClr val="006D8C"/>
                      </a:solidFill>
                      <a:prstDash val="solid"/>
                      <a:round/>
                      <a:headEnd type="none" w="sm" len="sm"/>
                      <a:tailEnd type="none" w="sm" len="sm"/>
                    </a:lnT>
                    <a:lnB w="9525" cap="flat" cmpd="sng">
                      <a:solidFill>
                        <a:srgbClr val="006D8C"/>
                      </a:solidFill>
                      <a:prstDash val="solid"/>
                      <a:round/>
                      <a:headEnd type="none" w="sm" len="sm"/>
                      <a:tailEnd type="none" w="sm" len="sm"/>
                    </a:lnB>
                  </a:tcPr>
                </a:tc>
                <a:tc>
                  <a:txBody>
                    <a:bodyPr/>
                    <a:lstStyle/>
                    <a:p>
                      <a:pPr marL="91440" marR="91440" lvl="0" indent="0" algn="ctr" rtl="0">
                        <a:lnSpc>
                          <a:spcPct val="100000"/>
                        </a:lnSpc>
                        <a:spcBef>
                          <a:spcPts val="600"/>
                        </a:spcBef>
                        <a:spcAft>
                          <a:spcPts val="0"/>
                        </a:spcAft>
                        <a:buSzPts val="1100"/>
                        <a:buNone/>
                      </a:pPr>
                      <a:r>
                        <a:rPr lang="id-ID" sz="1100" dirty="0" smtClean="0">
                          <a:solidFill>
                            <a:srgbClr val="252D48"/>
                          </a:solidFill>
                          <a:latin typeface="Abel"/>
                          <a:ea typeface="Abel"/>
                          <a:cs typeface="Abel"/>
                          <a:sym typeface="Abel"/>
                        </a:rPr>
                        <a:t>D</a:t>
                      </a:r>
                      <a:r>
                        <a:rPr sz="1100" dirty="0" err="1" smtClean="0">
                          <a:solidFill>
                            <a:srgbClr val="252D48"/>
                          </a:solidFill>
                          <a:latin typeface="Abel"/>
                          <a:ea typeface="Abel"/>
                          <a:cs typeface="Abel"/>
                          <a:sym typeface="Abel"/>
                        </a:rPr>
                        <a:t>ibutuhkan</a:t>
                      </a:r>
                      <a:r>
                        <a:rPr sz="1100" dirty="0" smtClean="0">
                          <a:solidFill>
                            <a:srgbClr val="252D48"/>
                          </a:solidFill>
                          <a:latin typeface="Abel"/>
                          <a:ea typeface="Abel"/>
                          <a:cs typeface="Abel"/>
                          <a:sym typeface="Abel"/>
                        </a:rPr>
                        <a:t> </a:t>
                      </a:r>
                      <a:r>
                        <a:rPr sz="1100" dirty="0" err="1" smtClean="0">
                          <a:solidFill>
                            <a:srgbClr val="252D48"/>
                          </a:solidFill>
                          <a:latin typeface="Abel"/>
                          <a:ea typeface="Abel"/>
                          <a:cs typeface="Abel"/>
                          <a:sym typeface="Abel"/>
                        </a:rPr>
                        <a:t>untuk</a:t>
                      </a:r>
                      <a:r>
                        <a:rPr sz="1100" dirty="0" smtClean="0">
                          <a:solidFill>
                            <a:srgbClr val="252D48"/>
                          </a:solidFill>
                          <a:latin typeface="Abel"/>
                          <a:ea typeface="Abel"/>
                          <a:cs typeface="Abel"/>
                          <a:sym typeface="Abel"/>
                        </a:rPr>
                        <a:t> </a:t>
                      </a:r>
                      <a:r>
                        <a:rPr sz="1100" dirty="0" err="1" smtClean="0">
                          <a:solidFill>
                            <a:srgbClr val="252D48"/>
                          </a:solidFill>
                          <a:latin typeface="Abel"/>
                          <a:ea typeface="Abel"/>
                          <a:cs typeface="Abel"/>
                          <a:sym typeface="Abel"/>
                        </a:rPr>
                        <a:t>produksi</a:t>
                      </a:r>
                      <a:r>
                        <a:rPr sz="1100" dirty="0" smtClean="0">
                          <a:solidFill>
                            <a:srgbClr val="252D48"/>
                          </a:solidFill>
                          <a:latin typeface="Abel"/>
                          <a:ea typeface="Abel"/>
                          <a:cs typeface="Abel"/>
                          <a:sym typeface="Abel"/>
                        </a:rPr>
                        <a:t> </a:t>
                      </a:r>
                      <a:r>
                        <a:rPr sz="1100" dirty="0" err="1" smtClean="0">
                          <a:solidFill>
                            <a:srgbClr val="252D48"/>
                          </a:solidFill>
                          <a:latin typeface="Abel"/>
                          <a:ea typeface="Abel"/>
                          <a:cs typeface="Abel"/>
                          <a:sym typeface="Abel"/>
                        </a:rPr>
                        <a:t>hormon</a:t>
                      </a:r>
                      <a:r>
                        <a:rPr sz="1100" dirty="0" smtClean="0">
                          <a:solidFill>
                            <a:srgbClr val="252D48"/>
                          </a:solidFill>
                          <a:latin typeface="Abel"/>
                          <a:ea typeface="Abel"/>
                          <a:cs typeface="Abel"/>
                          <a:sym typeface="Abel"/>
                        </a:rPr>
                        <a:t> </a:t>
                      </a:r>
                      <a:r>
                        <a:rPr sz="1100" dirty="0" err="1" smtClean="0">
                          <a:solidFill>
                            <a:srgbClr val="252D48"/>
                          </a:solidFill>
                          <a:latin typeface="Abel"/>
                          <a:ea typeface="Abel"/>
                          <a:cs typeface="Abel"/>
                          <a:sym typeface="Abel"/>
                        </a:rPr>
                        <a:t>tiroid</a:t>
                      </a:r>
                      <a:r>
                        <a:rPr sz="1100" dirty="0" smtClean="0">
                          <a:solidFill>
                            <a:srgbClr val="252D48"/>
                          </a:solidFill>
                          <a:latin typeface="Abel"/>
                          <a:ea typeface="Abel"/>
                          <a:cs typeface="Abel"/>
                          <a:sym typeface="Abel"/>
                        </a:rPr>
                        <a:t> </a:t>
                      </a:r>
                      <a:r>
                        <a:rPr sz="1100" dirty="0" err="1" smtClean="0">
                          <a:solidFill>
                            <a:srgbClr val="252D48"/>
                          </a:solidFill>
                          <a:latin typeface="Abel"/>
                          <a:ea typeface="Abel"/>
                          <a:cs typeface="Abel"/>
                          <a:sym typeface="Abel"/>
                        </a:rPr>
                        <a:t>dan</a:t>
                      </a:r>
                      <a:r>
                        <a:rPr sz="1100" dirty="0" smtClean="0">
                          <a:solidFill>
                            <a:srgbClr val="252D48"/>
                          </a:solidFill>
                          <a:latin typeface="Abel"/>
                          <a:ea typeface="Abel"/>
                          <a:cs typeface="Abel"/>
                          <a:sym typeface="Abel"/>
                        </a:rPr>
                        <a:t> </a:t>
                      </a:r>
                      <a:r>
                        <a:rPr sz="1100" dirty="0" err="1" smtClean="0">
                          <a:solidFill>
                            <a:srgbClr val="252D48"/>
                          </a:solidFill>
                          <a:latin typeface="Abel"/>
                          <a:ea typeface="Abel"/>
                          <a:cs typeface="Abel"/>
                          <a:sym typeface="Abel"/>
                        </a:rPr>
                        <a:t>pematangan</a:t>
                      </a:r>
                      <a:r>
                        <a:rPr sz="1100" dirty="0" smtClean="0">
                          <a:solidFill>
                            <a:srgbClr val="252D48"/>
                          </a:solidFill>
                          <a:latin typeface="Abel"/>
                          <a:ea typeface="Abel"/>
                          <a:cs typeface="Abel"/>
                          <a:sym typeface="Abel"/>
                        </a:rPr>
                        <a:t> </a:t>
                      </a:r>
                      <a:r>
                        <a:rPr sz="1100" dirty="0" err="1" smtClean="0">
                          <a:solidFill>
                            <a:srgbClr val="252D48"/>
                          </a:solidFill>
                          <a:latin typeface="Abel"/>
                          <a:ea typeface="Abel"/>
                          <a:cs typeface="Abel"/>
                          <a:sym typeface="Abel"/>
                        </a:rPr>
                        <a:t>sistem</a:t>
                      </a:r>
                      <a:r>
                        <a:rPr sz="1100" dirty="0" smtClean="0">
                          <a:solidFill>
                            <a:srgbClr val="252D48"/>
                          </a:solidFill>
                          <a:latin typeface="Abel"/>
                          <a:ea typeface="Abel"/>
                          <a:cs typeface="Abel"/>
                          <a:sym typeface="Abel"/>
                        </a:rPr>
                        <a:t> </a:t>
                      </a:r>
                      <a:r>
                        <a:rPr sz="1100" dirty="0" err="1" smtClean="0">
                          <a:solidFill>
                            <a:srgbClr val="252D48"/>
                          </a:solidFill>
                          <a:latin typeface="Abel"/>
                          <a:ea typeface="Abel"/>
                          <a:cs typeface="Abel"/>
                          <a:sym typeface="Abel"/>
                        </a:rPr>
                        <a:t>syaraf</a:t>
                      </a:r>
                      <a:r>
                        <a:rPr sz="1100" dirty="0" smtClean="0">
                          <a:solidFill>
                            <a:srgbClr val="252D48"/>
                          </a:solidFill>
                          <a:latin typeface="Abel"/>
                          <a:ea typeface="Abel"/>
                          <a:cs typeface="Abel"/>
                          <a:sym typeface="Abel"/>
                        </a:rPr>
                        <a:t> </a:t>
                      </a:r>
                      <a:r>
                        <a:rPr sz="1100" dirty="0" err="1" smtClean="0">
                          <a:solidFill>
                            <a:srgbClr val="252D48"/>
                          </a:solidFill>
                          <a:latin typeface="Abel"/>
                          <a:ea typeface="Abel"/>
                          <a:cs typeface="Abel"/>
                          <a:sym typeface="Abel"/>
                        </a:rPr>
                        <a:t>pusat</a:t>
                      </a:r>
                      <a:endParaRPr sz="1100" dirty="0">
                        <a:solidFill>
                          <a:srgbClr val="252D48"/>
                        </a:solidFill>
                        <a:latin typeface="Abel"/>
                        <a:ea typeface="Abel"/>
                        <a:cs typeface="Abel"/>
                        <a:sym typeface="Abel"/>
                      </a:endParaRPr>
                    </a:p>
                  </a:txBody>
                  <a:tcPr marL="91425" marR="91425" marT="91425" marB="91425" anchor="ctr">
                    <a:lnL w="9525" cap="flat" cmpd="sng">
                      <a:solidFill>
                        <a:srgbClr val="F99900">
                          <a:alpha val="0"/>
                        </a:srgbClr>
                      </a:solidFill>
                      <a:prstDash val="solid"/>
                      <a:round/>
                      <a:headEnd type="none" w="sm" len="sm"/>
                      <a:tailEnd type="none" w="sm" len="sm"/>
                    </a:lnL>
                    <a:lnR w="9525" cap="flat" cmpd="sng">
                      <a:solidFill>
                        <a:srgbClr val="F99900">
                          <a:alpha val="0"/>
                        </a:srgbClr>
                      </a:solidFill>
                      <a:prstDash val="solid"/>
                      <a:round/>
                      <a:headEnd type="none" w="sm" len="sm"/>
                      <a:tailEnd type="none" w="sm" len="sm"/>
                    </a:lnR>
                    <a:lnT w="9525" cap="flat" cmpd="sng">
                      <a:solidFill>
                        <a:srgbClr val="006D8C"/>
                      </a:solidFill>
                      <a:prstDash val="solid"/>
                      <a:round/>
                      <a:headEnd type="none" w="sm" len="sm"/>
                      <a:tailEnd type="none" w="sm" len="sm"/>
                    </a:lnT>
                    <a:lnB w="9525" cap="flat" cmpd="sng">
                      <a:solidFill>
                        <a:srgbClr val="006D8C"/>
                      </a:solidFill>
                      <a:prstDash val="solid"/>
                      <a:round/>
                      <a:headEnd type="none" w="sm" len="sm"/>
                      <a:tailEnd type="none" w="sm" len="sm"/>
                    </a:lnB>
                    <a:solidFill>
                      <a:srgbClr val="FFFFFF"/>
                    </a:solidFill>
                  </a:tcPr>
                </a:tc>
                <a:tc>
                  <a:txBody>
                    <a:bodyPr/>
                    <a:lstStyle/>
                    <a:p>
                      <a:pPr marL="91440" marR="91440" lvl="0" indent="0" algn="ctr" rtl="0">
                        <a:lnSpc>
                          <a:spcPct val="100000"/>
                        </a:lnSpc>
                        <a:spcBef>
                          <a:spcPts val="600"/>
                        </a:spcBef>
                        <a:spcAft>
                          <a:spcPts val="0"/>
                        </a:spcAft>
                        <a:buSzPts val="1100"/>
                        <a:buNone/>
                      </a:pPr>
                      <a:r>
                        <a:rPr lang="id-ID" sz="1100" dirty="0" smtClean="0">
                          <a:solidFill>
                            <a:srgbClr val="252D48"/>
                          </a:solidFill>
                          <a:latin typeface="Abel"/>
                          <a:ea typeface="Abel"/>
                          <a:cs typeface="Abel"/>
                          <a:sym typeface="Abel"/>
                        </a:rPr>
                        <a:t>Mencegah terjadinya</a:t>
                      </a:r>
                      <a:r>
                        <a:rPr lang="id-ID" sz="1100" baseline="0" dirty="0" smtClean="0">
                          <a:solidFill>
                            <a:srgbClr val="252D48"/>
                          </a:solidFill>
                          <a:latin typeface="Abel"/>
                          <a:ea typeface="Abel"/>
                          <a:cs typeface="Abel"/>
                          <a:sym typeface="Abel"/>
                        </a:rPr>
                        <a:t> </a:t>
                      </a:r>
                      <a:r>
                        <a:rPr lang="id-ID" sz="1100" i="1" baseline="0" dirty="0" smtClean="0">
                          <a:solidFill>
                            <a:srgbClr val="252D48"/>
                          </a:solidFill>
                          <a:latin typeface="Abel"/>
                          <a:ea typeface="Abel"/>
                          <a:cs typeface="Abel"/>
                          <a:sym typeface="Abel"/>
                        </a:rPr>
                        <a:t>nureal tube defect </a:t>
                      </a:r>
                      <a:r>
                        <a:rPr lang="nb-NO" sz="1100" i="0" baseline="0" dirty="0" smtClean="0">
                          <a:solidFill>
                            <a:srgbClr val="252D48"/>
                          </a:solidFill>
                          <a:latin typeface="Abel"/>
                          <a:ea typeface="Abel"/>
                          <a:cs typeface="Abel"/>
                          <a:sym typeface="Abel"/>
                        </a:rPr>
                        <a:t>(cacat lahir pada otak, tulang belakang, atau sum-sum tulang belakang)</a:t>
                      </a:r>
                      <a:endParaRPr lang="nb-NO" sz="1100" i="0" dirty="0">
                        <a:solidFill>
                          <a:srgbClr val="252D48"/>
                        </a:solidFill>
                        <a:latin typeface="Abel"/>
                        <a:ea typeface="Abel"/>
                        <a:cs typeface="Abel"/>
                        <a:sym typeface="Abel"/>
                      </a:endParaRPr>
                    </a:p>
                  </a:txBody>
                  <a:tcPr marL="91425" marR="91425" marT="91425" marB="91425" anchor="ctr">
                    <a:lnL w="9525" cap="flat" cmpd="sng">
                      <a:solidFill>
                        <a:srgbClr val="F99900">
                          <a:alpha val="0"/>
                        </a:srgbClr>
                      </a:solidFill>
                      <a:prstDash val="solid"/>
                      <a:round/>
                      <a:headEnd type="none" w="sm" len="sm"/>
                      <a:tailEnd type="none" w="sm" len="sm"/>
                    </a:lnL>
                    <a:lnR w="9525" cap="flat" cmpd="sng">
                      <a:solidFill>
                        <a:srgbClr val="F99900">
                          <a:alpha val="0"/>
                        </a:srgbClr>
                      </a:solidFill>
                      <a:prstDash val="solid"/>
                      <a:round/>
                      <a:headEnd type="none" w="sm" len="sm"/>
                      <a:tailEnd type="none" w="sm" len="sm"/>
                    </a:lnR>
                    <a:lnT w="9525" cap="flat" cmpd="sng">
                      <a:solidFill>
                        <a:srgbClr val="006D8C"/>
                      </a:solidFill>
                      <a:prstDash val="solid"/>
                      <a:round/>
                      <a:headEnd type="none" w="sm" len="sm"/>
                      <a:tailEnd type="none" w="sm" len="sm"/>
                    </a:lnT>
                    <a:lnB w="9525" cap="flat" cmpd="sng">
                      <a:solidFill>
                        <a:srgbClr val="006D8C"/>
                      </a:solidFill>
                      <a:prstDash val="solid"/>
                      <a:round/>
                      <a:headEnd type="none" w="sm" len="sm"/>
                      <a:tailEnd type="none" w="sm" len="sm"/>
                    </a:lnB>
                  </a:tcPr>
                </a:tc>
                <a:tc>
                  <a:txBody>
                    <a:bodyPr/>
                    <a:lstStyle/>
                    <a:p>
                      <a:pPr marL="91440" marR="91440" lvl="0" indent="0" algn="ctr" rtl="0">
                        <a:lnSpc>
                          <a:spcPct val="100000"/>
                        </a:lnSpc>
                        <a:spcBef>
                          <a:spcPts val="600"/>
                        </a:spcBef>
                        <a:spcAft>
                          <a:spcPts val="0"/>
                        </a:spcAft>
                        <a:buNone/>
                      </a:pPr>
                      <a:r>
                        <a:rPr lang="id-ID" sz="1100" dirty="0" smtClean="0">
                          <a:solidFill>
                            <a:srgbClr val="252D48"/>
                          </a:solidFill>
                          <a:latin typeface="Abel"/>
                          <a:ea typeface="Abel"/>
                          <a:cs typeface="Abel"/>
                          <a:sym typeface="Abel"/>
                        </a:rPr>
                        <a:t>M</a:t>
                      </a:r>
                      <a:r>
                        <a:rPr lang="fi-FI" sz="1100" dirty="0" smtClean="0">
                          <a:solidFill>
                            <a:srgbClr val="252D48"/>
                          </a:solidFill>
                          <a:latin typeface="Abel"/>
                          <a:ea typeface="Abel"/>
                          <a:cs typeface="Abel"/>
                          <a:sym typeface="Abel"/>
                        </a:rPr>
                        <a:t>encegah proses melahirkan lama, gangguan janin dan kematian janin</a:t>
                      </a:r>
                      <a:endParaRPr lang="fi-FI" sz="1100" dirty="0">
                        <a:solidFill>
                          <a:srgbClr val="252D48"/>
                        </a:solidFill>
                        <a:latin typeface="Abel"/>
                        <a:ea typeface="Abel"/>
                        <a:cs typeface="Abel"/>
                        <a:sym typeface="Abel"/>
                      </a:endParaRPr>
                    </a:p>
                  </a:txBody>
                  <a:tcPr marL="91425" marR="91425" marT="91425" marB="91425" anchor="ctr">
                    <a:lnL w="9525" cap="flat" cmpd="sng">
                      <a:solidFill>
                        <a:srgbClr val="F99900">
                          <a:alpha val="0"/>
                        </a:srgbClr>
                      </a:solidFill>
                      <a:prstDash val="solid"/>
                      <a:round/>
                      <a:headEnd type="none" w="sm" len="sm"/>
                      <a:tailEnd type="none" w="sm" len="sm"/>
                    </a:lnL>
                    <a:lnR w="28575" cap="flat" cmpd="sng">
                      <a:solidFill>
                        <a:srgbClr val="FFFFFF">
                          <a:alpha val="0"/>
                        </a:srgbClr>
                      </a:solidFill>
                      <a:prstDash val="solid"/>
                      <a:round/>
                      <a:headEnd type="none" w="sm" len="sm"/>
                      <a:tailEnd type="none" w="sm" len="sm"/>
                    </a:lnR>
                    <a:lnT w="9525" cap="flat" cmpd="sng">
                      <a:solidFill>
                        <a:srgbClr val="006D8C"/>
                      </a:solidFill>
                      <a:prstDash val="solid"/>
                      <a:round/>
                      <a:headEnd type="none" w="sm" len="sm"/>
                      <a:tailEnd type="none" w="sm" len="sm"/>
                    </a:lnT>
                    <a:lnB w="9525" cap="flat" cmpd="sng">
                      <a:solidFill>
                        <a:srgbClr val="006D8C"/>
                      </a:solidFill>
                      <a:prstDash val="solid"/>
                      <a:round/>
                      <a:headEnd type="none" w="sm" len="sm"/>
                      <a:tailEnd type="none" w="sm" len="sm"/>
                    </a:lnB>
                    <a:solidFill>
                      <a:srgbClr val="FFFFFF"/>
                    </a:solidFill>
                  </a:tcPr>
                </a:tc>
              </a:tr>
              <a:tr h="453750">
                <a:tc>
                  <a:txBody>
                    <a:bodyPr/>
                    <a:lstStyle/>
                    <a:p>
                      <a:pPr marL="91440" marR="91440" lvl="0" indent="0" algn="ctr" rtl="0">
                        <a:lnSpc>
                          <a:spcPct val="100000"/>
                        </a:lnSpc>
                        <a:spcBef>
                          <a:spcPts val="600"/>
                        </a:spcBef>
                        <a:spcAft>
                          <a:spcPts val="0"/>
                        </a:spcAft>
                        <a:buNone/>
                      </a:pPr>
                      <a:r>
                        <a:rPr lang="id-ID" sz="1100" b="0" dirty="0" smtClean="0">
                          <a:solidFill>
                            <a:srgbClr val="252D48"/>
                          </a:solidFill>
                          <a:latin typeface="Abel"/>
                          <a:ea typeface="Abel"/>
                          <a:cs typeface="Abel"/>
                          <a:sym typeface="Abel"/>
                        </a:rPr>
                        <a:t>Sayuran hijau sumber zat besi non heme sedangkan sumber zat besi heme adalah daging merah dan bumil wajib konsumsi TTD</a:t>
                      </a:r>
                    </a:p>
                  </a:txBody>
                  <a:tcPr marL="91425" marR="91425" marT="91425" marB="91425" anchor="ctr">
                    <a:lnL w="28575" cap="flat" cmpd="sng">
                      <a:solidFill>
                        <a:srgbClr val="FFFFFF">
                          <a:alpha val="0"/>
                        </a:srgbClr>
                      </a:solidFill>
                      <a:prstDash val="solid"/>
                      <a:round/>
                      <a:headEnd type="none" w="sm" len="sm"/>
                      <a:tailEnd type="none" w="sm" len="sm"/>
                    </a:lnL>
                    <a:lnR w="9525" cap="flat" cmpd="sng">
                      <a:solidFill>
                        <a:srgbClr val="F99900">
                          <a:alpha val="0"/>
                        </a:srgbClr>
                      </a:solidFill>
                      <a:prstDash val="solid"/>
                      <a:round/>
                      <a:headEnd type="none" w="sm" len="sm"/>
                      <a:tailEnd type="none" w="sm" len="sm"/>
                    </a:lnR>
                    <a:lnT w="9525" cap="flat" cmpd="sng">
                      <a:solidFill>
                        <a:srgbClr val="006D8C"/>
                      </a:solidFill>
                      <a:prstDash val="solid"/>
                      <a:round/>
                      <a:headEnd type="none" w="sm" len="sm"/>
                      <a:tailEnd type="none" w="sm" len="sm"/>
                    </a:lnT>
                    <a:lnB w="9525" cap="flat" cmpd="sng">
                      <a:solidFill>
                        <a:srgbClr val="006D8C"/>
                      </a:solidFill>
                      <a:prstDash val="solid"/>
                      <a:round/>
                      <a:headEnd type="none" w="sm" len="sm"/>
                      <a:tailEnd type="none" w="sm" len="sm"/>
                    </a:lnB>
                  </a:tcPr>
                </a:tc>
                <a:tc>
                  <a:txBody>
                    <a:bodyPr/>
                    <a:lstStyle/>
                    <a:p>
                      <a:pPr marL="91440" marR="91440" lvl="0" indent="0" algn="ctr" rtl="0">
                        <a:spcBef>
                          <a:spcPts val="600"/>
                        </a:spcBef>
                        <a:spcAft>
                          <a:spcPts val="0"/>
                        </a:spcAft>
                        <a:buNone/>
                      </a:pPr>
                      <a:r>
                        <a:rPr lang="id-ID" sz="1100" b="0" dirty="0" smtClean="0">
                          <a:solidFill>
                            <a:srgbClr val="252D48"/>
                          </a:solidFill>
                          <a:latin typeface="Abel"/>
                          <a:ea typeface="Abel"/>
                          <a:cs typeface="Abel"/>
                          <a:sym typeface="Abel"/>
                        </a:rPr>
                        <a:t>Garam adalah sumber yodium dan dibatasi dalam 1 hari 1 sdt</a:t>
                      </a:r>
                    </a:p>
                  </a:txBody>
                  <a:tcPr marL="91425" marR="91425" marT="91425" marB="91425" anchor="ctr">
                    <a:lnL w="9525" cap="flat" cmpd="sng">
                      <a:solidFill>
                        <a:srgbClr val="F99900">
                          <a:alpha val="0"/>
                        </a:srgbClr>
                      </a:solidFill>
                      <a:prstDash val="solid"/>
                      <a:round/>
                      <a:headEnd type="none" w="sm" len="sm"/>
                      <a:tailEnd type="none" w="sm" len="sm"/>
                    </a:lnL>
                    <a:lnR w="9525" cap="flat" cmpd="sng">
                      <a:solidFill>
                        <a:srgbClr val="F99900">
                          <a:alpha val="0"/>
                        </a:srgbClr>
                      </a:solidFill>
                      <a:prstDash val="solid"/>
                      <a:round/>
                      <a:headEnd type="none" w="sm" len="sm"/>
                      <a:tailEnd type="none" w="sm" len="sm"/>
                    </a:lnR>
                    <a:lnT w="9525" cap="flat" cmpd="sng">
                      <a:solidFill>
                        <a:srgbClr val="006D8C"/>
                      </a:solidFill>
                      <a:prstDash val="solid"/>
                      <a:round/>
                      <a:headEnd type="none" w="sm" len="sm"/>
                      <a:tailEnd type="none" w="sm" len="sm"/>
                    </a:lnT>
                    <a:lnB w="9525" cap="flat" cmpd="sng">
                      <a:solidFill>
                        <a:srgbClr val="006D8C"/>
                      </a:solidFill>
                      <a:prstDash val="solid"/>
                      <a:round/>
                      <a:headEnd type="none" w="sm" len="sm"/>
                      <a:tailEnd type="none" w="sm" len="sm"/>
                    </a:lnB>
                    <a:solidFill>
                      <a:srgbClr val="FFFFFF"/>
                    </a:solidFill>
                  </a:tcPr>
                </a:tc>
                <a:tc>
                  <a:txBody>
                    <a:bodyPr/>
                    <a:lstStyle/>
                    <a:p>
                      <a:pPr marL="91440" marR="91440" lvl="0" indent="0" algn="ctr" rtl="0">
                        <a:spcBef>
                          <a:spcPts val="600"/>
                        </a:spcBef>
                        <a:spcAft>
                          <a:spcPts val="0"/>
                        </a:spcAft>
                        <a:buNone/>
                      </a:pPr>
                      <a:r>
                        <a:rPr lang="id-ID" sz="1100" b="0" dirty="0" smtClean="0">
                          <a:solidFill>
                            <a:srgbClr val="252D48"/>
                          </a:solidFill>
                          <a:latin typeface="Abel"/>
                          <a:ea typeface="Abel"/>
                          <a:cs typeface="Abel"/>
                          <a:sym typeface="Abel"/>
                        </a:rPr>
                        <a:t>Makanan laut dan suplemen folat</a:t>
                      </a:r>
                      <a:endParaRPr sz="1100" b="0" u="none" strike="noStrike" cap="none" dirty="0">
                        <a:solidFill>
                          <a:srgbClr val="252D48"/>
                        </a:solidFill>
                        <a:latin typeface="Abel"/>
                        <a:ea typeface="Abel"/>
                        <a:cs typeface="Abel"/>
                        <a:sym typeface="Abel"/>
                      </a:endParaRPr>
                    </a:p>
                  </a:txBody>
                  <a:tcPr marL="91425" marR="91425" marT="91425" marB="91425" anchor="ctr">
                    <a:lnL w="9525" cap="flat" cmpd="sng">
                      <a:solidFill>
                        <a:srgbClr val="F99900">
                          <a:alpha val="0"/>
                        </a:srgbClr>
                      </a:solidFill>
                      <a:prstDash val="solid"/>
                      <a:round/>
                      <a:headEnd type="none" w="sm" len="sm"/>
                      <a:tailEnd type="none" w="sm" len="sm"/>
                    </a:lnL>
                    <a:lnR w="9525" cap="flat" cmpd="sng">
                      <a:solidFill>
                        <a:srgbClr val="F99900">
                          <a:alpha val="0"/>
                        </a:srgbClr>
                      </a:solidFill>
                      <a:prstDash val="solid"/>
                      <a:round/>
                      <a:headEnd type="none" w="sm" len="sm"/>
                      <a:tailEnd type="none" w="sm" len="sm"/>
                    </a:lnR>
                    <a:lnT w="9525" cap="flat" cmpd="sng">
                      <a:solidFill>
                        <a:srgbClr val="006D8C"/>
                      </a:solidFill>
                      <a:prstDash val="solid"/>
                      <a:round/>
                      <a:headEnd type="none" w="sm" len="sm"/>
                      <a:tailEnd type="none" w="sm" len="sm"/>
                    </a:lnT>
                    <a:lnB w="9525" cap="flat" cmpd="sng">
                      <a:solidFill>
                        <a:srgbClr val="006D8C"/>
                      </a:solidFill>
                      <a:prstDash val="solid"/>
                      <a:round/>
                      <a:headEnd type="none" w="sm" len="sm"/>
                      <a:tailEnd type="none" w="sm" len="sm"/>
                    </a:lnB>
                  </a:tcPr>
                </a:tc>
                <a:tc>
                  <a:txBody>
                    <a:bodyPr/>
                    <a:lstStyle/>
                    <a:p>
                      <a:pPr marL="91440" marR="91440" lvl="0" indent="0" algn="ctr" rtl="0">
                        <a:spcBef>
                          <a:spcPts val="600"/>
                        </a:spcBef>
                        <a:spcAft>
                          <a:spcPts val="0"/>
                        </a:spcAft>
                        <a:buNone/>
                      </a:pPr>
                      <a:r>
                        <a:rPr lang="id-ID" sz="1100" b="0" dirty="0" smtClean="0">
                          <a:solidFill>
                            <a:srgbClr val="252D48"/>
                          </a:solidFill>
                          <a:latin typeface="Abel"/>
                          <a:ea typeface="Abel"/>
                          <a:cs typeface="Abel"/>
                          <a:sym typeface="Abel"/>
                        </a:rPr>
                        <a:t>Makanan laut dan kacang-kacangan</a:t>
                      </a:r>
                    </a:p>
                  </a:txBody>
                  <a:tcPr marL="91425" marR="91425" marT="91425" marB="91425" anchor="ctr">
                    <a:lnL w="9525" cap="flat" cmpd="sng">
                      <a:solidFill>
                        <a:srgbClr val="F99900">
                          <a:alpha val="0"/>
                        </a:srgbClr>
                      </a:solidFill>
                      <a:prstDash val="solid"/>
                      <a:round/>
                      <a:headEnd type="none" w="sm" len="sm"/>
                      <a:tailEnd type="none" w="sm" len="sm"/>
                    </a:lnL>
                    <a:lnR w="28575" cap="flat" cmpd="sng">
                      <a:solidFill>
                        <a:srgbClr val="FFFFFF">
                          <a:alpha val="0"/>
                        </a:srgbClr>
                      </a:solidFill>
                      <a:prstDash val="solid"/>
                      <a:round/>
                      <a:headEnd type="none" w="sm" len="sm"/>
                      <a:tailEnd type="none" w="sm" len="sm"/>
                    </a:lnR>
                    <a:lnT w="9525" cap="flat" cmpd="sng">
                      <a:solidFill>
                        <a:srgbClr val="006D8C"/>
                      </a:solidFill>
                      <a:prstDash val="solid"/>
                      <a:round/>
                      <a:headEnd type="none" w="sm" len="sm"/>
                      <a:tailEnd type="none" w="sm" len="sm"/>
                    </a:lnT>
                    <a:lnB w="9525" cap="flat" cmpd="sng">
                      <a:solidFill>
                        <a:srgbClr val="006D8C"/>
                      </a:solidFill>
                      <a:prstDash val="solid"/>
                      <a:round/>
                      <a:headEnd type="none" w="sm" len="sm"/>
                      <a:tailEnd type="none" w="sm" len="sm"/>
                    </a:lnB>
                    <a:solidFill>
                      <a:srgbClr val="FFFFFF"/>
                    </a:solidFill>
                  </a:tcPr>
                </a:tc>
              </a:tr>
              <a:tr h="453750">
                <a:tc>
                  <a:txBody>
                    <a:bodyPr/>
                    <a:lstStyle/>
                    <a:p>
                      <a:pPr marL="91440" marR="91440" lvl="0" indent="0" algn="ctr" rtl="0">
                        <a:lnSpc>
                          <a:spcPct val="100000"/>
                        </a:lnSpc>
                        <a:spcBef>
                          <a:spcPts val="600"/>
                        </a:spcBef>
                        <a:spcAft>
                          <a:spcPts val="0"/>
                        </a:spcAft>
                        <a:buNone/>
                      </a:pPr>
                      <a:endParaRPr sz="1100" b="1" u="none" strike="noStrike" cap="none">
                        <a:solidFill>
                          <a:srgbClr val="252D48"/>
                        </a:solidFill>
                        <a:latin typeface="Abel"/>
                        <a:ea typeface="Abel"/>
                        <a:cs typeface="Abel"/>
                        <a:sym typeface="Abel"/>
                      </a:endParaRPr>
                    </a:p>
                  </a:txBody>
                  <a:tcPr marL="91425" marR="91425" marT="91425" marB="91425" anchor="ctr">
                    <a:lnL w="28575" cap="flat" cmpd="sng">
                      <a:solidFill>
                        <a:srgbClr val="FFFFFF">
                          <a:alpha val="0"/>
                        </a:srgbClr>
                      </a:solidFill>
                      <a:prstDash val="solid"/>
                      <a:round/>
                      <a:headEnd type="none" w="sm" len="sm"/>
                      <a:tailEnd type="none" w="sm" len="sm"/>
                    </a:lnL>
                    <a:lnR w="9525" cap="flat" cmpd="sng">
                      <a:solidFill>
                        <a:srgbClr val="F99900">
                          <a:alpha val="0"/>
                        </a:srgbClr>
                      </a:solidFill>
                      <a:prstDash val="solid"/>
                      <a:round/>
                      <a:headEnd type="none" w="sm" len="sm"/>
                      <a:tailEnd type="none" w="sm" len="sm"/>
                    </a:lnR>
                    <a:lnT w="9525" cap="flat" cmpd="sng">
                      <a:solidFill>
                        <a:srgbClr val="006D8C"/>
                      </a:solidFill>
                      <a:prstDash val="solid"/>
                      <a:round/>
                      <a:headEnd type="none" w="sm" len="sm"/>
                      <a:tailEnd type="none" w="sm" len="sm"/>
                    </a:lnT>
                    <a:lnB w="28575" cap="flat" cmpd="sng">
                      <a:solidFill>
                        <a:srgbClr val="FFFFFF">
                          <a:alpha val="0"/>
                        </a:srgbClr>
                      </a:solidFill>
                      <a:prstDash val="dot"/>
                      <a:round/>
                      <a:headEnd type="none" w="sm" len="sm"/>
                      <a:tailEnd type="none" w="sm" len="sm"/>
                    </a:lnB>
                  </a:tcPr>
                </a:tc>
                <a:tc>
                  <a:txBody>
                    <a:bodyPr/>
                    <a:lstStyle/>
                    <a:p>
                      <a:pPr marL="91440" marR="91440" lvl="0" indent="0" algn="ctr" rtl="0">
                        <a:spcBef>
                          <a:spcPts val="600"/>
                        </a:spcBef>
                        <a:spcAft>
                          <a:spcPts val="0"/>
                        </a:spcAft>
                        <a:buClr>
                          <a:srgbClr val="000000"/>
                        </a:buClr>
                        <a:buFont typeface="Arial"/>
                        <a:buNone/>
                      </a:pPr>
                      <a:endParaRPr sz="1100" b="1" u="none" strike="noStrike" cap="none">
                        <a:solidFill>
                          <a:srgbClr val="252D48"/>
                        </a:solidFill>
                        <a:latin typeface="Abel"/>
                        <a:ea typeface="Abel"/>
                        <a:cs typeface="Abel"/>
                        <a:sym typeface="Abel"/>
                      </a:endParaRPr>
                    </a:p>
                  </a:txBody>
                  <a:tcPr marL="91425" marR="91425" marT="91425" marB="91425" anchor="ctr">
                    <a:lnL w="9525" cap="flat" cmpd="sng">
                      <a:solidFill>
                        <a:srgbClr val="F99900">
                          <a:alpha val="0"/>
                        </a:srgbClr>
                      </a:solidFill>
                      <a:prstDash val="solid"/>
                      <a:round/>
                      <a:headEnd type="none" w="sm" len="sm"/>
                      <a:tailEnd type="none" w="sm" len="sm"/>
                    </a:lnL>
                    <a:lnR w="9525" cap="flat" cmpd="sng">
                      <a:solidFill>
                        <a:srgbClr val="F99900">
                          <a:alpha val="0"/>
                        </a:srgbClr>
                      </a:solidFill>
                      <a:prstDash val="solid"/>
                      <a:round/>
                      <a:headEnd type="none" w="sm" len="sm"/>
                      <a:tailEnd type="none" w="sm" len="sm"/>
                    </a:lnR>
                    <a:lnT w="9525" cap="flat" cmpd="sng">
                      <a:solidFill>
                        <a:srgbClr val="006D8C"/>
                      </a:solidFill>
                      <a:prstDash val="solid"/>
                      <a:round/>
                      <a:headEnd type="none" w="sm" len="sm"/>
                      <a:tailEnd type="none" w="sm" len="sm"/>
                    </a:lnT>
                    <a:lnB w="28575" cap="flat" cmpd="sng">
                      <a:solidFill>
                        <a:srgbClr val="FFFFFF">
                          <a:alpha val="0"/>
                        </a:srgbClr>
                      </a:solidFill>
                      <a:prstDash val="dot"/>
                      <a:round/>
                      <a:headEnd type="none" w="sm" len="sm"/>
                      <a:tailEnd type="none" w="sm" len="sm"/>
                    </a:lnB>
                    <a:solidFill>
                      <a:srgbClr val="FFFFFF"/>
                    </a:solidFill>
                  </a:tcPr>
                </a:tc>
                <a:tc>
                  <a:txBody>
                    <a:bodyPr/>
                    <a:lstStyle/>
                    <a:p>
                      <a:pPr marL="91440" marR="91440" lvl="0" indent="0" algn="ctr" rtl="0">
                        <a:spcBef>
                          <a:spcPts val="600"/>
                        </a:spcBef>
                        <a:spcAft>
                          <a:spcPts val="0"/>
                        </a:spcAft>
                        <a:buClr>
                          <a:srgbClr val="000000"/>
                        </a:buClr>
                        <a:buFont typeface="Arial"/>
                        <a:buNone/>
                      </a:pPr>
                      <a:endParaRPr sz="1100" b="1" u="none" strike="noStrike" cap="none">
                        <a:solidFill>
                          <a:srgbClr val="252D48"/>
                        </a:solidFill>
                        <a:latin typeface="Abel"/>
                        <a:ea typeface="Abel"/>
                        <a:cs typeface="Abel"/>
                        <a:sym typeface="Abel"/>
                      </a:endParaRPr>
                    </a:p>
                  </a:txBody>
                  <a:tcPr marL="91425" marR="91425" marT="91425" marB="91425" anchor="ctr">
                    <a:lnL w="9525" cap="flat" cmpd="sng">
                      <a:solidFill>
                        <a:srgbClr val="F99900">
                          <a:alpha val="0"/>
                        </a:srgbClr>
                      </a:solidFill>
                      <a:prstDash val="solid"/>
                      <a:round/>
                      <a:headEnd type="none" w="sm" len="sm"/>
                      <a:tailEnd type="none" w="sm" len="sm"/>
                    </a:lnL>
                    <a:lnR w="9525" cap="flat" cmpd="sng">
                      <a:solidFill>
                        <a:srgbClr val="F99900">
                          <a:alpha val="0"/>
                        </a:srgbClr>
                      </a:solidFill>
                      <a:prstDash val="solid"/>
                      <a:round/>
                      <a:headEnd type="none" w="sm" len="sm"/>
                      <a:tailEnd type="none" w="sm" len="sm"/>
                    </a:lnR>
                    <a:lnT w="9525" cap="flat" cmpd="sng">
                      <a:solidFill>
                        <a:srgbClr val="006D8C"/>
                      </a:solidFill>
                      <a:prstDash val="solid"/>
                      <a:round/>
                      <a:headEnd type="none" w="sm" len="sm"/>
                      <a:tailEnd type="none" w="sm" len="sm"/>
                    </a:lnT>
                    <a:lnB w="28575" cap="flat" cmpd="sng">
                      <a:solidFill>
                        <a:srgbClr val="FFFFFF">
                          <a:alpha val="0"/>
                        </a:srgbClr>
                      </a:solidFill>
                      <a:prstDash val="dot"/>
                      <a:round/>
                      <a:headEnd type="none" w="sm" len="sm"/>
                      <a:tailEnd type="none" w="sm" len="sm"/>
                    </a:lnB>
                  </a:tcPr>
                </a:tc>
                <a:tc>
                  <a:txBody>
                    <a:bodyPr/>
                    <a:lstStyle/>
                    <a:p>
                      <a:pPr marL="91440" marR="91440" lvl="0" indent="0" algn="ctr" rtl="0">
                        <a:spcBef>
                          <a:spcPts val="600"/>
                        </a:spcBef>
                        <a:spcAft>
                          <a:spcPts val="0"/>
                        </a:spcAft>
                        <a:buNone/>
                      </a:pPr>
                      <a:endParaRPr sz="1100" b="1" u="none" strike="noStrike" cap="none" dirty="0">
                        <a:solidFill>
                          <a:srgbClr val="252D48"/>
                        </a:solidFill>
                        <a:latin typeface="Abel"/>
                        <a:ea typeface="Abel"/>
                        <a:cs typeface="Abel"/>
                        <a:sym typeface="Abel"/>
                      </a:endParaRPr>
                    </a:p>
                  </a:txBody>
                  <a:tcPr marL="91425" marR="91425" marT="91425" marB="91425" anchor="ctr">
                    <a:lnL w="9525" cap="flat" cmpd="sng">
                      <a:solidFill>
                        <a:srgbClr val="F99900">
                          <a:alpha val="0"/>
                        </a:srgbClr>
                      </a:solidFill>
                      <a:prstDash val="solid"/>
                      <a:round/>
                      <a:headEnd type="none" w="sm" len="sm"/>
                      <a:tailEnd type="none" w="sm" len="sm"/>
                    </a:lnL>
                    <a:lnR w="28575" cap="flat" cmpd="sng">
                      <a:solidFill>
                        <a:srgbClr val="FFFFFF">
                          <a:alpha val="0"/>
                        </a:srgbClr>
                      </a:solidFill>
                      <a:prstDash val="solid"/>
                      <a:round/>
                      <a:headEnd type="none" w="sm" len="sm"/>
                      <a:tailEnd type="none" w="sm" len="sm"/>
                    </a:lnR>
                    <a:lnT w="9525" cap="flat" cmpd="sng">
                      <a:solidFill>
                        <a:srgbClr val="006D8C"/>
                      </a:solidFill>
                      <a:prstDash val="solid"/>
                      <a:round/>
                      <a:headEnd type="none" w="sm" len="sm"/>
                      <a:tailEnd type="none" w="sm" len="sm"/>
                    </a:lnT>
                    <a:lnB w="28575" cap="flat" cmpd="sng">
                      <a:solidFill>
                        <a:srgbClr val="FFFFFF">
                          <a:alpha val="0"/>
                        </a:srgbClr>
                      </a:solidFill>
                      <a:prstDash val="dot"/>
                      <a:round/>
                      <a:headEnd type="none" w="sm" len="sm"/>
                      <a:tailEnd type="none" w="sm" len="sm"/>
                    </a:lnB>
                    <a:solidFill>
                      <a:srgbClr val="FFFFFF"/>
                    </a:solidFill>
                  </a:tcPr>
                </a:tc>
              </a:tr>
            </a:tbl>
          </a:graphicData>
        </a:graphic>
      </p:graphicFrame>
    </p:spTree>
    <p:extLst>
      <p:ext uri="{BB962C8B-B14F-4D97-AF65-F5344CB8AC3E}">
        <p14:creationId xmlns:p14="http://schemas.microsoft.com/office/powerpoint/2010/main" val="1398500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4" name="Rectangle 3"/>
          <p:cNvSpPr/>
          <p:nvPr/>
        </p:nvSpPr>
        <p:spPr>
          <a:xfrm>
            <a:off x="-13712" y="424197"/>
            <a:ext cx="6522888" cy="471930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id-ID"/>
          </a:p>
        </p:txBody>
      </p:sp>
      <p:grpSp>
        <p:nvGrpSpPr>
          <p:cNvPr id="8" name="Google Shape;642;p29"/>
          <p:cNvGrpSpPr/>
          <p:nvPr/>
        </p:nvGrpSpPr>
        <p:grpSpPr>
          <a:xfrm>
            <a:off x="5723762" y="1133044"/>
            <a:ext cx="3753942" cy="4066958"/>
            <a:chOff x="4923439" y="1076541"/>
            <a:chExt cx="3753942" cy="4066958"/>
          </a:xfrm>
        </p:grpSpPr>
        <p:grpSp>
          <p:nvGrpSpPr>
            <p:cNvPr id="9" name="Google Shape;643;p29"/>
            <p:cNvGrpSpPr/>
            <p:nvPr/>
          </p:nvGrpSpPr>
          <p:grpSpPr>
            <a:xfrm>
              <a:off x="4923439" y="1076541"/>
              <a:ext cx="3753942" cy="4066958"/>
              <a:chOff x="1408750" y="238125"/>
              <a:chExt cx="5152975" cy="5238225"/>
            </a:xfrm>
          </p:grpSpPr>
          <p:sp>
            <p:nvSpPr>
              <p:cNvPr id="20" name="Google Shape;644;p29"/>
              <p:cNvSpPr/>
              <p:nvPr/>
            </p:nvSpPr>
            <p:spPr>
              <a:xfrm>
                <a:off x="1408750" y="2955775"/>
                <a:ext cx="2264475" cy="1414525"/>
              </a:xfrm>
              <a:custGeom>
                <a:avLst/>
                <a:gdLst/>
                <a:ahLst/>
                <a:cxnLst/>
                <a:rect l="l" t="t" r="r" b="b"/>
                <a:pathLst>
                  <a:path w="90579" h="56581" extrusionOk="0">
                    <a:moveTo>
                      <a:pt x="45411" y="1"/>
                    </a:moveTo>
                    <a:cubicBezTo>
                      <a:pt x="45399" y="1"/>
                      <a:pt x="45388" y="1"/>
                      <a:pt x="45377" y="2"/>
                    </a:cubicBezTo>
                    <a:lnTo>
                      <a:pt x="908" y="2041"/>
                    </a:lnTo>
                    <a:cubicBezTo>
                      <a:pt x="301" y="2069"/>
                      <a:pt x="0" y="2792"/>
                      <a:pt x="409" y="3243"/>
                    </a:cubicBezTo>
                    <a:lnTo>
                      <a:pt x="48545" y="56345"/>
                    </a:lnTo>
                    <a:cubicBezTo>
                      <a:pt x="48683" y="56496"/>
                      <a:pt x="48876" y="56581"/>
                      <a:pt x="49077" y="56581"/>
                    </a:cubicBezTo>
                    <a:cubicBezTo>
                      <a:pt x="49126" y="56581"/>
                      <a:pt x="49176" y="56576"/>
                      <a:pt x="49225" y="56565"/>
                    </a:cubicBezTo>
                    <a:lnTo>
                      <a:pt x="89816" y="48083"/>
                    </a:lnTo>
                    <a:cubicBezTo>
                      <a:pt x="90368" y="47969"/>
                      <a:pt x="90579" y="47292"/>
                      <a:pt x="90191" y="46884"/>
                    </a:cubicBezTo>
                    <a:lnTo>
                      <a:pt x="45931" y="226"/>
                    </a:lnTo>
                    <a:cubicBezTo>
                      <a:pt x="45795" y="82"/>
                      <a:pt x="45607" y="1"/>
                      <a:pt x="45411" y="1"/>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45;p29"/>
              <p:cNvSpPr/>
              <p:nvPr/>
            </p:nvSpPr>
            <p:spPr>
              <a:xfrm>
                <a:off x="1532050" y="2972425"/>
                <a:ext cx="2048325" cy="1297475"/>
              </a:xfrm>
              <a:custGeom>
                <a:avLst/>
                <a:gdLst/>
                <a:ahLst/>
                <a:cxnLst/>
                <a:rect l="l" t="t" r="r" b="b"/>
                <a:pathLst>
                  <a:path w="81933" h="51899" extrusionOk="0">
                    <a:moveTo>
                      <a:pt x="40166" y="0"/>
                    </a:moveTo>
                    <a:cubicBezTo>
                      <a:pt x="40157" y="0"/>
                      <a:pt x="40148" y="1"/>
                      <a:pt x="40139" y="1"/>
                    </a:cubicBezTo>
                    <a:lnTo>
                      <a:pt x="768" y="1820"/>
                    </a:lnTo>
                    <a:cubicBezTo>
                      <a:pt x="254" y="1844"/>
                      <a:pt x="0" y="2456"/>
                      <a:pt x="345" y="2837"/>
                    </a:cubicBezTo>
                    <a:lnTo>
                      <a:pt x="45629" y="51699"/>
                    </a:lnTo>
                    <a:cubicBezTo>
                      <a:pt x="45746" y="51828"/>
                      <a:pt x="45910" y="51898"/>
                      <a:pt x="46080" y="51898"/>
                    </a:cubicBezTo>
                    <a:cubicBezTo>
                      <a:pt x="46121" y="51898"/>
                      <a:pt x="46163" y="51894"/>
                      <a:pt x="46205" y="51886"/>
                    </a:cubicBezTo>
                    <a:lnTo>
                      <a:pt x="81288" y="45077"/>
                    </a:lnTo>
                    <a:cubicBezTo>
                      <a:pt x="81755" y="44979"/>
                      <a:pt x="81933" y="44408"/>
                      <a:pt x="81606" y="44063"/>
                    </a:cubicBezTo>
                    <a:lnTo>
                      <a:pt x="40607" y="190"/>
                    </a:lnTo>
                    <a:cubicBezTo>
                      <a:pt x="40493" y="68"/>
                      <a:pt x="40333" y="0"/>
                      <a:pt x="40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46;p29"/>
              <p:cNvSpPr/>
              <p:nvPr/>
            </p:nvSpPr>
            <p:spPr>
              <a:xfrm>
                <a:off x="1813150" y="3130000"/>
                <a:ext cx="764900" cy="69675"/>
              </a:xfrm>
              <a:custGeom>
                <a:avLst/>
                <a:gdLst/>
                <a:ahLst/>
                <a:cxnLst/>
                <a:rect l="l" t="t" r="r" b="b"/>
                <a:pathLst>
                  <a:path w="30596" h="2787" extrusionOk="0">
                    <a:moveTo>
                      <a:pt x="29004" y="0"/>
                    </a:moveTo>
                    <a:cubicBezTo>
                      <a:pt x="26965" y="0"/>
                      <a:pt x="24931" y="74"/>
                      <a:pt x="22900" y="177"/>
                    </a:cubicBezTo>
                    <a:cubicBezTo>
                      <a:pt x="20341" y="300"/>
                      <a:pt x="17789" y="501"/>
                      <a:pt x="15238" y="719"/>
                    </a:cubicBezTo>
                    <a:cubicBezTo>
                      <a:pt x="12689" y="963"/>
                      <a:pt x="10142" y="1221"/>
                      <a:pt x="7602" y="1558"/>
                    </a:cubicBezTo>
                    <a:cubicBezTo>
                      <a:pt x="5062" y="1887"/>
                      <a:pt x="2525" y="2263"/>
                      <a:pt x="0" y="2772"/>
                    </a:cubicBezTo>
                    <a:cubicBezTo>
                      <a:pt x="513" y="2782"/>
                      <a:pt x="1024" y="2787"/>
                      <a:pt x="1535" y="2787"/>
                    </a:cubicBezTo>
                    <a:cubicBezTo>
                      <a:pt x="3595" y="2787"/>
                      <a:pt x="5647" y="2713"/>
                      <a:pt x="7696" y="2609"/>
                    </a:cubicBezTo>
                    <a:cubicBezTo>
                      <a:pt x="10256" y="2487"/>
                      <a:pt x="12808" y="2286"/>
                      <a:pt x="15359" y="2069"/>
                    </a:cubicBezTo>
                    <a:cubicBezTo>
                      <a:pt x="17907" y="1828"/>
                      <a:pt x="20455" y="1569"/>
                      <a:pt x="22995" y="1232"/>
                    </a:cubicBezTo>
                    <a:cubicBezTo>
                      <a:pt x="25535" y="903"/>
                      <a:pt x="28072" y="527"/>
                      <a:pt x="30596" y="16"/>
                    </a:cubicBezTo>
                    <a:cubicBezTo>
                      <a:pt x="30065" y="5"/>
                      <a:pt x="29534" y="0"/>
                      <a:pt x="29004" y="0"/>
                    </a:cubicBezTo>
                    <a:close/>
                  </a:path>
                </a:pathLst>
              </a:custGeom>
              <a:solidFill>
                <a:srgbClr val="191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47;p29"/>
              <p:cNvSpPr/>
              <p:nvPr/>
            </p:nvSpPr>
            <p:spPr>
              <a:xfrm>
                <a:off x="1918875" y="3234850"/>
                <a:ext cx="744650" cy="68075"/>
              </a:xfrm>
              <a:custGeom>
                <a:avLst/>
                <a:gdLst/>
                <a:ahLst/>
                <a:cxnLst/>
                <a:rect l="l" t="t" r="r" b="b"/>
                <a:pathLst>
                  <a:path w="29786" h="2723" extrusionOk="0">
                    <a:moveTo>
                      <a:pt x="28036" y="0"/>
                    </a:moveTo>
                    <a:cubicBezTo>
                      <a:pt x="26116" y="0"/>
                      <a:pt x="24203" y="68"/>
                      <a:pt x="22291" y="164"/>
                    </a:cubicBezTo>
                    <a:cubicBezTo>
                      <a:pt x="19800" y="281"/>
                      <a:pt x="17315" y="475"/>
                      <a:pt x="14832" y="687"/>
                    </a:cubicBezTo>
                    <a:cubicBezTo>
                      <a:pt x="12352" y="924"/>
                      <a:pt x="9872" y="1177"/>
                      <a:pt x="7400" y="1507"/>
                    </a:cubicBezTo>
                    <a:cubicBezTo>
                      <a:pt x="4926" y="1831"/>
                      <a:pt x="2458" y="2200"/>
                      <a:pt x="0" y="2704"/>
                    </a:cubicBezTo>
                    <a:cubicBezTo>
                      <a:pt x="563" y="2717"/>
                      <a:pt x="1126" y="2722"/>
                      <a:pt x="1687" y="2722"/>
                    </a:cubicBezTo>
                    <a:cubicBezTo>
                      <a:pt x="3628" y="2722"/>
                      <a:pt x="5562" y="2654"/>
                      <a:pt x="7494" y="2558"/>
                    </a:cubicBezTo>
                    <a:cubicBezTo>
                      <a:pt x="9986" y="2442"/>
                      <a:pt x="12470" y="2247"/>
                      <a:pt x="14953" y="2036"/>
                    </a:cubicBezTo>
                    <a:cubicBezTo>
                      <a:pt x="17435" y="1801"/>
                      <a:pt x="19914" y="1549"/>
                      <a:pt x="22387" y="1218"/>
                    </a:cubicBezTo>
                    <a:cubicBezTo>
                      <a:pt x="24860" y="895"/>
                      <a:pt x="27329" y="525"/>
                      <a:pt x="29785" y="20"/>
                    </a:cubicBezTo>
                    <a:cubicBezTo>
                      <a:pt x="29201" y="7"/>
                      <a:pt x="28618" y="0"/>
                      <a:pt x="28036" y="0"/>
                    </a:cubicBezTo>
                    <a:close/>
                  </a:path>
                </a:pathLst>
              </a:custGeom>
              <a:solidFill>
                <a:srgbClr val="191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48;p29"/>
              <p:cNvSpPr/>
              <p:nvPr/>
            </p:nvSpPr>
            <p:spPr>
              <a:xfrm>
                <a:off x="2024600" y="3338350"/>
                <a:ext cx="740475" cy="67725"/>
              </a:xfrm>
              <a:custGeom>
                <a:avLst/>
                <a:gdLst/>
                <a:ahLst/>
                <a:cxnLst/>
                <a:rect l="l" t="t" r="r" b="b"/>
                <a:pathLst>
                  <a:path w="29619" h="2709" extrusionOk="0">
                    <a:moveTo>
                      <a:pt x="27851" y="0"/>
                    </a:moveTo>
                    <a:cubicBezTo>
                      <a:pt x="25951" y="0"/>
                      <a:pt x="24058" y="66"/>
                      <a:pt x="22167" y="161"/>
                    </a:cubicBezTo>
                    <a:cubicBezTo>
                      <a:pt x="19689" y="275"/>
                      <a:pt x="17218" y="468"/>
                      <a:pt x="14749" y="679"/>
                    </a:cubicBezTo>
                    <a:cubicBezTo>
                      <a:pt x="12283" y="915"/>
                      <a:pt x="9816" y="1167"/>
                      <a:pt x="7358" y="1496"/>
                    </a:cubicBezTo>
                    <a:cubicBezTo>
                      <a:pt x="4898" y="1818"/>
                      <a:pt x="2444" y="2187"/>
                      <a:pt x="1" y="2689"/>
                    </a:cubicBezTo>
                    <a:cubicBezTo>
                      <a:pt x="580" y="2702"/>
                      <a:pt x="1158" y="2708"/>
                      <a:pt x="1736" y="2708"/>
                    </a:cubicBezTo>
                    <a:cubicBezTo>
                      <a:pt x="3646" y="2708"/>
                      <a:pt x="5551" y="2642"/>
                      <a:pt x="7453" y="2547"/>
                    </a:cubicBezTo>
                    <a:cubicBezTo>
                      <a:pt x="9930" y="2432"/>
                      <a:pt x="12401" y="2239"/>
                      <a:pt x="14871" y="2030"/>
                    </a:cubicBezTo>
                    <a:cubicBezTo>
                      <a:pt x="17337" y="1796"/>
                      <a:pt x="19803" y="1544"/>
                      <a:pt x="22262" y="1214"/>
                    </a:cubicBezTo>
                    <a:cubicBezTo>
                      <a:pt x="24722" y="893"/>
                      <a:pt x="27175" y="524"/>
                      <a:pt x="29618" y="20"/>
                    </a:cubicBezTo>
                    <a:cubicBezTo>
                      <a:pt x="29029" y="7"/>
                      <a:pt x="28439" y="0"/>
                      <a:pt x="27851" y="0"/>
                    </a:cubicBezTo>
                    <a:close/>
                  </a:path>
                </a:pathLst>
              </a:custGeom>
              <a:solidFill>
                <a:srgbClr val="191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49;p29"/>
              <p:cNvSpPr/>
              <p:nvPr/>
            </p:nvSpPr>
            <p:spPr>
              <a:xfrm>
                <a:off x="2113350" y="3440900"/>
                <a:ext cx="747050" cy="68275"/>
              </a:xfrm>
              <a:custGeom>
                <a:avLst/>
                <a:gdLst/>
                <a:ahLst/>
                <a:cxnLst/>
                <a:rect l="l" t="t" r="r" b="b"/>
                <a:pathLst>
                  <a:path w="29882" h="2731" extrusionOk="0">
                    <a:moveTo>
                      <a:pt x="28169" y="0"/>
                    </a:moveTo>
                    <a:cubicBezTo>
                      <a:pt x="26229" y="0"/>
                      <a:pt x="24295" y="68"/>
                      <a:pt x="22364" y="165"/>
                    </a:cubicBezTo>
                    <a:cubicBezTo>
                      <a:pt x="19864" y="283"/>
                      <a:pt x="17372" y="478"/>
                      <a:pt x="14880" y="690"/>
                    </a:cubicBezTo>
                    <a:cubicBezTo>
                      <a:pt x="12392" y="929"/>
                      <a:pt x="9904" y="1182"/>
                      <a:pt x="7424" y="1514"/>
                    </a:cubicBezTo>
                    <a:cubicBezTo>
                      <a:pt x="4943" y="1838"/>
                      <a:pt x="2465" y="2209"/>
                      <a:pt x="1" y="2713"/>
                    </a:cubicBezTo>
                    <a:cubicBezTo>
                      <a:pt x="560" y="2725"/>
                      <a:pt x="1119" y="2731"/>
                      <a:pt x="1677" y="2731"/>
                    </a:cubicBezTo>
                    <a:cubicBezTo>
                      <a:pt x="3629" y="2731"/>
                      <a:pt x="5575" y="2662"/>
                      <a:pt x="7518" y="2563"/>
                    </a:cubicBezTo>
                    <a:cubicBezTo>
                      <a:pt x="10019" y="2447"/>
                      <a:pt x="12510" y="2252"/>
                      <a:pt x="15002" y="2041"/>
                    </a:cubicBezTo>
                    <a:cubicBezTo>
                      <a:pt x="17491" y="1805"/>
                      <a:pt x="19979" y="1551"/>
                      <a:pt x="22459" y="1219"/>
                    </a:cubicBezTo>
                    <a:cubicBezTo>
                      <a:pt x="24939" y="896"/>
                      <a:pt x="27417" y="525"/>
                      <a:pt x="29881" y="19"/>
                    </a:cubicBezTo>
                    <a:cubicBezTo>
                      <a:pt x="29310" y="6"/>
                      <a:pt x="28739" y="0"/>
                      <a:pt x="28169" y="0"/>
                    </a:cubicBezTo>
                    <a:close/>
                  </a:path>
                </a:pathLst>
              </a:custGeom>
              <a:solidFill>
                <a:srgbClr val="191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50;p29"/>
              <p:cNvSpPr/>
              <p:nvPr/>
            </p:nvSpPr>
            <p:spPr>
              <a:xfrm>
                <a:off x="2219100" y="3543225"/>
                <a:ext cx="756675" cy="69025"/>
              </a:xfrm>
              <a:custGeom>
                <a:avLst/>
                <a:gdLst/>
                <a:ahLst/>
                <a:cxnLst/>
                <a:rect l="l" t="t" r="r" b="b"/>
                <a:pathLst>
                  <a:path w="30267" h="2761" extrusionOk="0">
                    <a:moveTo>
                      <a:pt x="28620" y="1"/>
                    </a:moveTo>
                    <a:cubicBezTo>
                      <a:pt x="26625" y="1"/>
                      <a:pt x="24637" y="72"/>
                      <a:pt x="22652" y="173"/>
                    </a:cubicBezTo>
                    <a:cubicBezTo>
                      <a:pt x="20121" y="292"/>
                      <a:pt x="17596" y="491"/>
                      <a:pt x="15073" y="706"/>
                    </a:cubicBezTo>
                    <a:cubicBezTo>
                      <a:pt x="12551" y="947"/>
                      <a:pt x="10032" y="1203"/>
                      <a:pt x="7519" y="1538"/>
                    </a:cubicBezTo>
                    <a:cubicBezTo>
                      <a:pt x="5006" y="1865"/>
                      <a:pt x="2497" y="2238"/>
                      <a:pt x="0" y="2745"/>
                    </a:cubicBezTo>
                    <a:cubicBezTo>
                      <a:pt x="539" y="2756"/>
                      <a:pt x="1076" y="2761"/>
                      <a:pt x="1614" y="2761"/>
                    </a:cubicBezTo>
                    <a:cubicBezTo>
                      <a:pt x="3619" y="2761"/>
                      <a:pt x="5617" y="2689"/>
                      <a:pt x="7614" y="2589"/>
                    </a:cubicBezTo>
                    <a:cubicBezTo>
                      <a:pt x="10146" y="2468"/>
                      <a:pt x="12671" y="2270"/>
                      <a:pt x="15194" y="2056"/>
                    </a:cubicBezTo>
                    <a:cubicBezTo>
                      <a:pt x="17715" y="1817"/>
                      <a:pt x="20235" y="1561"/>
                      <a:pt x="22748" y="1227"/>
                    </a:cubicBezTo>
                    <a:cubicBezTo>
                      <a:pt x="25260" y="901"/>
                      <a:pt x="27770" y="526"/>
                      <a:pt x="30267" y="18"/>
                    </a:cubicBezTo>
                    <a:cubicBezTo>
                      <a:pt x="29717" y="6"/>
                      <a:pt x="29168" y="1"/>
                      <a:pt x="28620" y="1"/>
                    </a:cubicBezTo>
                    <a:close/>
                  </a:path>
                </a:pathLst>
              </a:custGeom>
              <a:solidFill>
                <a:srgbClr val="191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51;p29"/>
              <p:cNvSpPr/>
              <p:nvPr/>
            </p:nvSpPr>
            <p:spPr>
              <a:xfrm>
                <a:off x="2324825" y="3647450"/>
                <a:ext cx="743875" cy="68000"/>
              </a:xfrm>
              <a:custGeom>
                <a:avLst/>
                <a:gdLst/>
                <a:ahLst/>
                <a:cxnLst/>
                <a:rect l="l" t="t" r="r" b="b"/>
                <a:pathLst>
                  <a:path w="29755" h="2720" extrusionOk="0">
                    <a:moveTo>
                      <a:pt x="28004" y="1"/>
                    </a:moveTo>
                    <a:cubicBezTo>
                      <a:pt x="26087" y="1"/>
                      <a:pt x="24176" y="68"/>
                      <a:pt x="22268" y="164"/>
                    </a:cubicBezTo>
                    <a:cubicBezTo>
                      <a:pt x="19779" y="280"/>
                      <a:pt x="17296" y="474"/>
                      <a:pt x="14816" y="685"/>
                    </a:cubicBezTo>
                    <a:cubicBezTo>
                      <a:pt x="12338" y="922"/>
                      <a:pt x="9861" y="1175"/>
                      <a:pt x="7391" y="1505"/>
                    </a:cubicBezTo>
                    <a:cubicBezTo>
                      <a:pt x="4921" y="1828"/>
                      <a:pt x="2455" y="2198"/>
                      <a:pt x="0" y="2701"/>
                    </a:cubicBezTo>
                    <a:cubicBezTo>
                      <a:pt x="570" y="2714"/>
                      <a:pt x="1139" y="2720"/>
                      <a:pt x="1707" y="2720"/>
                    </a:cubicBezTo>
                    <a:cubicBezTo>
                      <a:pt x="3638" y="2720"/>
                      <a:pt x="5563" y="2652"/>
                      <a:pt x="7485" y="2556"/>
                    </a:cubicBezTo>
                    <a:cubicBezTo>
                      <a:pt x="9975" y="2441"/>
                      <a:pt x="12457" y="2247"/>
                      <a:pt x="14938" y="2036"/>
                    </a:cubicBezTo>
                    <a:cubicBezTo>
                      <a:pt x="17416" y="1801"/>
                      <a:pt x="19894" y="1549"/>
                      <a:pt x="22363" y="1218"/>
                    </a:cubicBezTo>
                    <a:cubicBezTo>
                      <a:pt x="24833" y="896"/>
                      <a:pt x="27300" y="526"/>
                      <a:pt x="29754" y="21"/>
                    </a:cubicBezTo>
                    <a:cubicBezTo>
                      <a:pt x="29170" y="7"/>
                      <a:pt x="28587" y="1"/>
                      <a:pt x="28004" y="1"/>
                    </a:cubicBezTo>
                    <a:close/>
                  </a:path>
                </a:pathLst>
              </a:custGeom>
              <a:solidFill>
                <a:srgbClr val="191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52;p29"/>
              <p:cNvSpPr/>
              <p:nvPr/>
            </p:nvSpPr>
            <p:spPr>
              <a:xfrm>
                <a:off x="2430550" y="3750375"/>
                <a:ext cx="746350" cy="68200"/>
              </a:xfrm>
              <a:custGeom>
                <a:avLst/>
                <a:gdLst/>
                <a:ahLst/>
                <a:cxnLst/>
                <a:rect l="l" t="t" r="r" b="b"/>
                <a:pathLst>
                  <a:path w="29854" h="2728" extrusionOk="0">
                    <a:moveTo>
                      <a:pt x="28120" y="1"/>
                    </a:moveTo>
                    <a:cubicBezTo>
                      <a:pt x="26189" y="1"/>
                      <a:pt x="24264" y="68"/>
                      <a:pt x="22341" y="165"/>
                    </a:cubicBezTo>
                    <a:cubicBezTo>
                      <a:pt x="19844" y="282"/>
                      <a:pt x="17355" y="478"/>
                      <a:pt x="14865" y="690"/>
                    </a:cubicBezTo>
                    <a:cubicBezTo>
                      <a:pt x="12379" y="927"/>
                      <a:pt x="9894" y="1181"/>
                      <a:pt x="7416" y="1512"/>
                    </a:cubicBezTo>
                    <a:cubicBezTo>
                      <a:pt x="4936" y="1835"/>
                      <a:pt x="2462" y="2206"/>
                      <a:pt x="0" y="2709"/>
                    </a:cubicBezTo>
                    <a:cubicBezTo>
                      <a:pt x="567" y="2722"/>
                      <a:pt x="1133" y="2728"/>
                      <a:pt x="1698" y="2728"/>
                    </a:cubicBezTo>
                    <a:cubicBezTo>
                      <a:pt x="3640" y="2728"/>
                      <a:pt x="5576" y="2659"/>
                      <a:pt x="7511" y="2562"/>
                    </a:cubicBezTo>
                    <a:cubicBezTo>
                      <a:pt x="10008" y="2446"/>
                      <a:pt x="12499" y="2250"/>
                      <a:pt x="14987" y="2040"/>
                    </a:cubicBezTo>
                    <a:cubicBezTo>
                      <a:pt x="17473" y="1804"/>
                      <a:pt x="19958" y="1551"/>
                      <a:pt x="22437" y="1219"/>
                    </a:cubicBezTo>
                    <a:cubicBezTo>
                      <a:pt x="24916" y="896"/>
                      <a:pt x="27390" y="525"/>
                      <a:pt x="29853" y="20"/>
                    </a:cubicBezTo>
                    <a:cubicBezTo>
                      <a:pt x="29275" y="7"/>
                      <a:pt x="28697" y="1"/>
                      <a:pt x="28120" y="1"/>
                    </a:cubicBezTo>
                    <a:close/>
                  </a:path>
                </a:pathLst>
              </a:custGeom>
              <a:solidFill>
                <a:srgbClr val="191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53;p29"/>
              <p:cNvSpPr/>
              <p:nvPr/>
            </p:nvSpPr>
            <p:spPr>
              <a:xfrm>
                <a:off x="2536250" y="3857800"/>
                <a:ext cx="712450" cy="64200"/>
              </a:xfrm>
              <a:custGeom>
                <a:avLst/>
                <a:gdLst/>
                <a:ahLst/>
                <a:cxnLst/>
                <a:rect l="l" t="t" r="r" b="b"/>
                <a:pathLst>
                  <a:path w="28498" h="2568" extrusionOk="0">
                    <a:moveTo>
                      <a:pt x="26345" y="0"/>
                    </a:moveTo>
                    <a:cubicBezTo>
                      <a:pt x="24668" y="0"/>
                      <a:pt x="22996" y="54"/>
                      <a:pt x="21327" y="131"/>
                    </a:cubicBezTo>
                    <a:cubicBezTo>
                      <a:pt x="18943" y="232"/>
                      <a:pt x="16565" y="412"/>
                      <a:pt x="14190" y="610"/>
                    </a:cubicBezTo>
                    <a:cubicBezTo>
                      <a:pt x="11817" y="831"/>
                      <a:pt x="9444" y="1070"/>
                      <a:pt x="7079" y="1386"/>
                    </a:cubicBezTo>
                    <a:cubicBezTo>
                      <a:pt x="4712" y="1695"/>
                      <a:pt x="2351" y="2049"/>
                      <a:pt x="0" y="2538"/>
                    </a:cubicBezTo>
                    <a:cubicBezTo>
                      <a:pt x="701" y="2559"/>
                      <a:pt x="1400" y="2568"/>
                      <a:pt x="2099" y="2568"/>
                    </a:cubicBezTo>
                    <a:cubicBezTo>
                      <a:pt x="3794" y="2568"/>
                      <a:pt x="5484" y="2514"/>
                      <a:pt x="7171" y="2436"/>
                    </a:cubicBezTo>
                    <a:cubicBezTo>
                      <a:pt x="9555" y="2336"/>
                      <a:pt x="11932" y="2155"/>
                      <a:pt x="14308" y="1960"/>
                    </a:cubicBezTo>
                    <a:cubicBezTo>
                      <a:pt x="16681" y="1740"/>
                      <a:pt x="19055" y="1501"/>
                      <a:pt x="21420" y="1185"/>
                    </a:cubicBezTo>
                    <a:cubicBezTo>
                      <a:pt x="23786" y="878"/>
                      <a:pt x="26148" y="522"/>
                      <a:pt x="28498" y="32"/>
                    </a:cubicBezTo>
                    <a:cubicBezTo>
                      <a:pt x="27779" y="10"/>
                      <a:pt x="27062" y="0"/>
                      <a:pt x="26345" y="0"/>
                    </a:cubicBezTo>
                    <a:close/>
                  </a:path>
                </a:pathLst>
              </a:custGeom>
              <a:solidFill>
                <a:srgbClr val="191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54;p29"/>
              <p:cNvSpPr/>
              <p:nvPr/>
            </p:nvSpPr>
            <p:spPr>
              <a:xfrm>
                <a:off x="1729750" y="2934175"/>
                <a:ext cx="623325" cy="148775"/>
              </a:xfrm>
              <a:custGeom>
                <a:avLst/>
                <a:gdLst/>
                <a:ahLst/>
                <a:cxnLst/>
                <a:rect l="l" t="t" r="r" b="b"/>
                <a:pathLst>
                  <a:path w="24933" h="5951" extrusionOk="0">
                    <a:moveTo>
                      <a:pt x="22240" y="0"/>
                    </a:moveTo>
                    <a:lnTo>
                      <a:pt x="0" y="1134"/>
                    </a:lnTo>
                    <a:lnTo>
                      <a:pt x="2975" y="5950"/>
                    </a:lnTo>
                    <a:lnTo>
                      <a:pt x="24932" y="4180"/>
                    </a:lnTo>
                    <a:lnTo>
                      <a:pt x="22240" y="0"/>
                    </a:lnTo>
                    <a:close/>
                  </a:path>
                </a:pathLst>
              </a:custGeom>
              <a:solidFill>
                <a:srgbClr val="B3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55;p29"/>
              <p:cNvSpPr/>
              <p:nvPr/>
            </p:nvSpPr>
            <p:spPr>
              <a:xfrm>
                <a:off x="2896675" y="3590800"/>
                <a:ext cx="713625" cy="455425"/>
              </a:xfrm>
              <a:custGeom>
                <a:avLst/>
                <a:gdLst/>
                <a:ahLst/>
                <a:cxnLst/>
                <a:rect l="l" t="t" r="r" b="b"/>
                <a:pathLst>
                  <a:path w="28545" h="18217" extrusionOk="0">
                    <a:moveTo>
                      <a:pt x="12701" y="0"/>
                    </a:moveTo>
                    <a:cubicBezTo>
                      <a:pt x="11495" y="0"/>
                      <a:pt x="10466" y="60"/>
                      <a:pt x="9845" y="85"/>
                    </a:cubicBezTo>
                    <a:cubicBezTo>
                      <a:pt x="9763" y="88"/>
                      <a:pt x="9670" y="90"/>
                      <a:pt x="9568" y="90"/>
                    </a:cubicBezTo>
                    <a:cubicBezTo>
                      <a:pt x="8851" y="90"/>
                      <a:pt x="7677" y="19"/>
                      <a:pt x="6414" y="19"/>
                    </a:cubicBezTo>
                    <a:cubicBezTo>
                      <a:pt x="4002" y="19"/>
                      <a:pt x="1267" y="278"/>
                      <a:pt x="780" y="1785"/>
                    </a:cubicBezTo>
                    <a:cubicBezTo>
                      <a:pt x="0" y="4192"/>
                      <a:pt x="13742" y="5397"/>
                      <a:pt x="14095" y="5467"/>
                    </a:cubicBezTo>
                    <a:cubicBezTo>
                      <a:pt x="14450" y="5538"/>
                      <a:pt x="25995" y="18217"/>
                      <a:pt x="25995" y="18217"/>
                    </a:cubicBezTo>
                    <a:cubicBezTo>
                      <a:pt x="25995" y="18217"/>
                      <a:pt x="28545" y="15242"/>
                      <a:pt x="28545" y="12267"/>
                    </a:cubicBezTo>
                    <a:cubicBezTo>
                      <a:pt x="28545" y="9292"/>
                      <a:pt x="22808" y="2775"/>
                      <a:pt x="19762" y="1217"/>
                    </a:cubicBezTo>
                    <a:cubicBezTo>
                      <a:pt x="17783" y="205"/>
                      <a:pt x="14937" y="0"/>
                      <a:pt x="12701" y="0"/>
                    </a:cubicBezTo>
                    <a:close/>
                  </a:path>
                </a:pathLst>
              </a:custGeom>
              <a:solidFill>
                <a:srgbClr val="EA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56;p29"/>
              <p:cNvSpPr/>
              <p:nvPr/>
            </p:nvSpPr>
            <p:spPr>
              <a:xfrm>
                <a:off x="3447350" y="3897475"/>
                <a:ext cx="757425" cy="851125"/>
              </a:xfrm>
              <a:custGeom>
                <a:avLst/>
                <a:gdLst/>
                <a:ahLst/>
                <a:cxnLst/>
                <a:rect l="l" t="t" r="r" b="b"/>
                <a:pathLst>
                  <a:path w="30297" h="34045" extrusionOk="0">
                    <a:moveTo>
                      <a:pt x="6518" y="0"/>
                    </a:moveTo>
                    <a:lnTo>
                      <a:pt x="0" y="17023"/>
                    </a:lnTo>
                    <a:lnTo>
                      <a:pt x="26227" y="34045"/>
                    </a:lnTo>
                    <a:lnTo>
                      <a:pt x="30297" y="14897"/>
                    </a:lnTo>
                    <a:lnTo>
                      <a:pt x="6518" y="0"/>
                    </a:lnTo>
                    <a:close/>
                  </a:path>
                </a:pathLst>
              </a:custGeom>
              <a:solidFill>
                <a:srgbClr val="B07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57;p29"/>
              <p:cNvSpPr/>
              <p:nvPr/>
            </p:nvSpPr>
            <p:spPr>
              <a:xfrm>
                <a:off x="4329100" y="2024975"/>
                <a:ext cx="1273950" cy="1580475"/>
              </a:xfrm>
              <a:custGeom>
                <a:avLst/>
                <a:gdLst/>
                <a:ahLst/>
                <a:cxnLst/>
                <a:rect l="l" t="t" r="r" b="b"/>
                <a:pathLst>
                  <a:path w="50958" h="63219" extrusionOk="0">
                    <a:moveTo>
                      <a:pt x="29578" y="1"/>
                    </a:moveTo>
                    <a:lnTo>
                      <a:pt x="0" y="17028"/>
                    </a:lnTo>
                    <a:cubicBezTo>
                      <a:pt x="0" y="17028"/>
                      <a:pt x="6331" y="51970"/>
                      <a:pt x="7914" y="60110"/>
                    </a:cubicBezTo>
                    <a:cubicBezTo>
                      <a:pt x="8324" y="62217"/>
                      <a:pt x="9893" y="63218"/>
                      <a:pt x="12387" y="63218"/>
                    </a:cubicBezTo>
                    <a:cubicBezTo>
                      <a:pt x="19522" y="63218"/>
                      <a:pt x="34221" y="55024"/>
                      <a:pt x="50958" y="41118"/>
                    </a:cubicBezTo>
                    <a:cubicBezTo>
                      <a:pt x="41550" y="32527"/>
                      <a:pt x="29578" y="1"/>
                      <a:pt x="29578" y="1"/>
                    </a:cubicBezTo>
                    <a:close/>
                  </a:path>
                </a:pathLst>
              </a:custGeom>
              <a:solidFill>
                <a:srgbClr val="EA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58;p29"/>
              <p:cNvSpPr/>
              <p:nvPr/>
            </p:nvSpPr>
            <p:spPr>
              <a:xfrm>
                <a:off x="3799275" y="2669750"/>
                <a:ext cx="2762450" cy="2805525"/>
              </a:xfrm>
              <a:custGeom>
                <a:avLst/>
                <a:gdLst/>
                <a:ahLst/>
                <a:cxnLst/>
                <a:rect l="l" t="t" r="r" b="b"/>
                <a:pathLst>
                  <a:path w="110498" h="112221" extrusionOk="0">
                    <a:moveTo>
                      <a:pt x="71459" y="1"/>
                    </a:moveTo>
                    <a:cubicBezTo>
                      <a:pt x="71458" y="1"/>
                      <a:pt x="71458" y="1"/>
                      <a:pt x="71457" y="1"/>
                    </a:cubicBezTo>
                    <a:cubicBezTo>
                      <a:pt x="71457" y="1"/>
                      <a:pt x="6444" y="14394"/>
                      <a:pt x="3223" y="33669"/>
                    </a:cubicBezTo>
                    <a:cubicBezTo>
                      <a:pt x="1" y="52942"/>
                      <a:pt x="11020" y="112187"/>
                      <a:pt x="11020" y="112187"/>
                    </a:cubicBezTo>
                    <a:lnTo>
                      <a:pt x="91736" y="112220"/>
                    </a:lnTo>
                    <a:cubicBezTo>
                      <a:pt x="91736" y="112220"/>
                      <a:pt x="110497" y="1"/>
                      <a:pt x="71459" y="1"/>
                    </a:cubicBezTo>
                    <a:close/>
                  </a:path>
                </a:pathLst>
              </a:custGeom>
              <a:solidFill>
                <a:srgbClr val="CC9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59;p29"/>
              <p:cNvSpPr/>
              <p:nvPr/>
            </p:nvSpPr>
            <p:spPr>
              <a:xfrm>
                <a:off x="4204750" y="2498975"/>
                <a:ext cx="1263525" cy="662900"/>
              </a:xfrm>
              <a:custGeom>
                <a:avLst/>
                <a:gdLst/>
                <a:ahLst/>
                <a:cxnLst/>
                <a:rect l="l" t="t" r="r" b="b"/>
                <a:pathLst>
                  <a:path w="50541" h="26516" extrusionOk="0">
                    <a:moveTo>
                      <a:pt x="46574" y="1"/>
                    </a:moveTo>
                    <a:lnTo>
                      <a:pt x="4240" y="19191"/>
                    </a:lnTo>
                    <a:lnTo>
                      <a:pt x="1" y="26515"/>
                    </a:lnTo>
                    <a:lnTo>
                      <a:pt x="50541" y="7955"/>
                    </a:lnTo>
                    <a:lnTo>
                      <a:pt x="465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60;p29"/>
              <p:cNvSpPr/>
              <p:nvPr/>
            </p:nvSpPr>
            <p:spPr>
              <a:xfrm>
                <a:off x="2746150" y="3001200"/>
                <a:ext cx="150725" cy="510275"/>
              </a:xfrm>
              <a:custGeom>
                <a:avLst/>
                <a:gdLst/>
                <a:ahLst/>
                <a:cxnLst/>
                <a:rect l="l" t="t" r="r" b="b"/>
                <a:pathLst>
                  <a:path w="6029" h="20411" extrusionOk="0">
                    <a:moveTo>
                      <a:pt x="3585" y="1"/>
                    </a:moveTo>
                    <a:lnTo>
                      <a:pt x="1" y="18144"/>
                    </a:lnTo>
                    <a:lnTo>
                      <a:pt x="1666" y="20411"/>
                    </a:lnTo>
                    <a:lnTo>
                      <a:pt x="6029" y="587"/>
                    </a:lnTo>
                    <a:lnTo>
                      <a:pt x="3585" y="1"/>
                    </a:lnTo>
                    <a:close/>
                  </a:path>
                </a:pathLst>
              </a:custGeom>
              <a:solidFill>
                <a:srgbClr val="E03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61;p29"/>
              <p:cNvSpPr/>
              <p:nvPr/>
            </p:nvSpPr>
            <p:spPr>
              <a:xfrm>
                <a:off x="2383175" y="3333575"/>
                <a:ext cx="703000" cy="817725"/>
              </a:xfrm>
              <a:custGeom>
                <a:avLst/>
                <a:gdLst/>
                <a:ahLst/>
                <a:cxnLst/>
                <a:rect l="l" t="t" r="r" b="b"/>
                <a:pathLst>
                  <a:path w="28120" h="32709" extrusionOk="0">
                    <a:moveTo>
                      <a:pt x="10317" y="1"/>
                    </a:moveTo>
                    <a:cubicBezTo>
                      <a:pt x="10204" y="1"/>
                      <a:pt x="10094" y="11"/>
                      <a:pt x="9987" y="32"/>
                    </a:cubicBezTo>
                    <a:cubicBezTo>
                      <a:pt x="7508" y="528"/>
                      <a:pt x="8783" y="4141"/>
                      <a:pt x="9987" y="6124"/>
                    </a:cubicBezTo>
                    <a:cubicBezTo>
                      <a:pt x="9704" y="6047"/>
                      <a:pt x="9437" y="6011"/>
                      <a:pt x="9187" y="6011"/>
                    </a:cubicBezTo>
                    <a:cubicBezTo>
                      <a:pt x="6684" y="6011"/>
                      <a:pt x="5841" y="9588"/>
                      <a:pt x="6871" y="10941"/>
                    </a:cubicBezTo>
                    <a:cubicBezTo>
                      <a:pt x="4604" y="14764"/>
                      <a:pt x="1" y="24327"/>
                      <a:pt x="13528" y="30914"/>
                    </a:cubicBezTo>
                    <a:cubicBezTo>
                      <a:pt x="16155" y="32193"/>
                      <a:pt x="18311" y="32708"/>
                      <a:pt x="20082" y="32708"/>
                    </a:cubicBezTo>
                    <a:cubicBezTo>
                      <a:pt x="27429" y="32708"/>
                      <a:pt x="28120" y="23831"/>
                      <a:pt x="28120" y="23831"/>
                    </a:cubicBezTo>
                    <a:cubicBezTo>
                      <a:pt x="28120" y="23831"/>
                      <a:pt x="27695" y="12357"/>
                      <a:pt x="27128" y="10941"/>
                    </a:cubicBezTo>
                    <a:cubicBezTo>
                      <a:pt x="26560" y="9524"/>
                      <a:pt x="25073" y="5769"/>
                      <a:pt x="24011" y="5557"/>
                    </a:cubicBezTo>
                    <a:cubicBezTo>
                      <a:pt x="22949" y="5344"/>
                      <a:pt x="16575" y="5024"/>
                      <a:pt x="16575" y="5024"/>
                    </a:cubicBezTo>
                    <a:cubicBezTo>
                      <a:pt x="16575" y="5024"/>
                      <a:pt x="12814" y="1"/>
                      <a:pt x="10317" y="1"/>
                    </a:cubicBez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62;p29"/>
              <p:cNvSpPr/>
              <p:nvPr/>
            </p:nvSpPr>
            <p:spPr>
              <a:xfrm>
                <a:off x="2797500" y="3459150"/>
                <a:ext cx="137650" cy="94000"/>
              </a:xfrm>
              <a:custGeom>
                <a:avLst/>
                <a:gdLst/>
                <a:ahLst/>
                <a:cxnLst/>
                <a:rect l="l" t="t" r="r" b="b"/>
                <a:pathLst>
                  <a:path w="5506" h="3760" extrusionOk="0">
                    <a:moveTo>
                      <a:pt x="0" y="1"/>
                    </a:moveTo>
                    <a:lnTo>
                      <a:pt x="0" y="1"/>
                    </a:lnTo>
                    <a:cubicBezTo>
                      <a:pt x="231" y="583"/>
                      <a:pt x="591" y="1048"/>
                      <a:pt x="976" y="1475"/>
                    </a:cubicBezTo>
                    <a:cubicBezTo>
                      <a:pt x="1365" y="1893"/>
                      <a:pt x="1801" y="2265"/>
                      <a:pt x="2274" y="2585"/>
                    </a:cubicBezTo>
                    <a:cubicBezTo>
                      <a:pt x="2745" y="2902"/>
                      <a:pt x="3247" y="3174"/>
                      <a:pt x="3783" y="3381"/>
                    </a:cubicBezTo>
                    <a:cubicBezTo>
                      <a:pt x="4320" y="3584"/>
                      <a:pt x="4882" y="3740"/>
                      <a:pt x="5506" y="3760"/>
                    </a:cubicBezTo>
                    <a:cubicBezTo>
                      <a:pt x="5155" y="3241"/>
                      <a:pt x="4749" y="2848"/>
                      <a:pt x="4337" y="2469"/>
                    </a:cubicBezTo>
                    <a:cubicBezTo>
                      <a:pt x="3919" y="2102"/>
                      <a:pt x="3488" y="1764"/>
                      <a:pt x="3035" y="1462"/>
                    </a:cubicBezTo>
                    <a:cubicBezTo>
                      <a:pt x="2581" y="1155"/>
                      <a:pt x="2108" y="876"/>
                      <a:pt x="1618" y="629"/>
                    </a:cubicBezTo>
                    <a:cubicBezTo>
                      <a:pt x="1116" y="383"/>
                      <a:pt x="602" y="157"/>
                      <a:pt x="0" y="1"/>
                    </a:cubicBezTo>
                    <a:close/>
                  </a:path>
                </a:pathLst>
              </a:custGeom>
              <a:solidFill>
                <a:srgbClr val="191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63;p29"/>
              <p:cNvSpPr/>
              <p:nvPr/>
            </p:nvSpPr>
            <p:spPr>
              <a:xfrm>
                <a:off x="2787775" y="3324050"/>
                <a:ext cx="1919475" cy="2152300"/>
              </a:xfrm>
              <a:custGeom>
                <a:avLst/>
                <a:gdLst/>
                <a:ahLst/>
                <a:cxnLst/>
                <a:rect l="l" t="t" r="r" b="b"/>
                <a:pathLst>
                  <a:path w="76779" h="86092" extrusionOk="0">
                    <a:moveTo>
                      <a:pt x="54758" y="1"/>
                    </a:moveTo>
                    <a:cubicBezTo>
                      <a:pt x="51635" y="1"/>
                      <a:pt x="48439" y="1465"/>
                      <a:pt x="45730" y="3153"/>
                    </a:cubicBezTo>
                    <a:cubicBezTo>
                      <a:pt x="38841" y="7445"/>
                      <a:pt x="33295" y="37834"/>
                      <a:pt x="33295" y="37834"/>
                    </a:cubicBezTo>
                    <a:cubicBezTo>
                      <a:pt x="33295" y="37834"/>
                      <a:pt x="28362" y="30530"/>
                      <a:pt x="12932" y="18999"/>
                    </a:cubicBezTo>
                    <a:cubicBezTo>
                      <a:pt x="4030" y="21033"/>
                      <a:pt x="1" y="33090"/>
                      <a:pt x="1" y="33090"/>
                    </a:cubicBezTo>
                    <a:cubicBezTo>
                      <a:pt x="1" y="33090"/>
                      <a:pt x="21183" y="79816"/>
                      <a:pt x="51480" y="86015"/>
                    </a:cubicBezTo>
                    <a:cubicBezTo>
                      <a:pt x="51727" y="86066"/>
                      <a:pt x="51985" y="86091"/>
                      <a:pt x="52253" y="86091"/>
                    </a:cubicBezTo>
                    <a:cubicBezTo>
                      <a:pt x="60213" y="86091"/>
                      <a:pt x="76778" y="63708"/>
                      <a:pt x="66627" y="15031"/>
                    </a:cubicBezTo>
                    <a:cubicBezTo>
                      <a:pt x="64221" y="3489"/>
                      <a:pt x="59577" y="1"/>
                      <a:pt x="54758" y="1"/>
                    </a:cubicBezTo>
                    <a:close/>
                  </a:path>
                </a:pathLst>
              </a:custGeom>
              <a:solidFill>
                <a:srgbClr val="CC9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64;p29"/>
              <p:cNvSpPr/>
              <p:nvPr/>
            </p:nvSpPr>
            <p:spPr>
              <a:xfrm>
                <a:off x="4074750" y="3985775"/>
                <a:ext cx="457275" cy="1488675"/>
              </a:xfrm>
              <a:custGeom>
                <a:avLst/>
                <a:gdLst/>
                <a:ahLst/>
                <a:cxnLst/>
                <a:rect l="l" t="t" r="r" b="b"/>
                <a:pathLst>
                  <a:path w="18291" h="59547" extrusionOk="0">
                    <a:moveTo>
                      <a:pt x="15689" y="1"/>
                    </a:moveTo>
                    <a:lnTo>
                      <a:pt x="15689" y="1"/>
                    </a:lnTo>
                    <a:cubicBezTo>
                      <a:pt x="16009" y="2770"/>
                      <a:pt x="16291" y="5539"/>
                      <a:pt x="16468" y="8316"/>
                    </a:cubicBezTo>
                    <a:cubicBezTo>
                      <a:pt x="16669" y="11090"/>
                      <a:pt x="16808" y="13864"/>
                      <a:pt x="16886" y="16638"/>
                    </a:cubicBezTo>
                    <a:cubicBezTo>
                      <a:pt x="17019" y="22184"/>
                      <a:pt x="16918" y="27739"/>
                      <a:pt x="16259" y="33223"/>
                    </a:cubicBezTo>
                    <a:cubicBezTo>
                      <a:pt x="15942" y="35965"/>
                      <a:pt x="15484" y="38691"/>
                      <a:pt x="14804" y="41354"/>
                    </a:cubicBezTo>
                    <a:cubicBezTo>
                      <a:pt x="14150" y="44024"/>
                      <a:pt x="13243" y="46626"/>
                      <a:pt x="12035" y="49080"/>
                    </a:cubicBezTo>
                    <a:cubicBezTo>
                      <a:pt x="10819" y="51524"/>
                      <a:pt x="9244" y="53808"/>
                      <a:pt x="7205" y="55637"/>
                    </a:cubicBezTo>
                    <a:cubicBezTo>
                      <a:pt x="5195" y="57500"/>
                      <a:pt x="2687" y="58800"/>
                      <a:pt x="1" y="59546"/>
                    </a:cubicBezTo>
                    <a:cubicBezTo>
                      <a:pt x="2757" y="59100"/>
                      <a:pt x="5406" y="57902"/>
                      <a:pt x="7635" y="56144"/>
                    </a:cubicBezTo>
                    <a:cubicBezTo>
                      <a:pt x="9859" y="54369"/>
                      <a:pt x="11629" y="52063"/>
                      <a:pt x="12973" y="49570"/>
                    </a:cubicBezTo>
                    <a:cubicBezTo>
                      <a:pt x="15686" y="44556"/>
                      <a:pt x="16913" y="38939"/>
                      <a:pt x="17606" y="33382"/>
                    </a:cubicBezTo>
                    <a:cubicBezTo>
                      <a:pt x="18249" y="27797"/>
                      <a:pt x="18291" y="22172"/>
                      <a:pt x="17941" y="16591"/>
                    </a:cubicBezTo>
                    <a:cubicBezTo>
                      <a:pt x="17593" y="11010"/>
                      <a:pt x="16867" y="5454"/>
                      <a:pt x="15689" y="1"/>
                    </a:cubicBezTo>
                    <a:close/>
                  </a:path>
                </a:pathLst>
              </a:custGeom>
              <a:solidFill>
                <a:srgbClr val="191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65;p29"/>
              <p:cNvSpPr/>
              <p:nvPr/>
            </p:nvSpPr>
            <p:spPr>
              <a:xfrm>
                <a:off x="3615325" y="4263725"/>
                <a:ext cx="89825" cy="501950"/>
              </a:xfrm>
              <a:custGeom>
                <a:avLst/>
                <a:gdLst/>
                <a:ahLst/>
                <a:cxnLst/>
                <a:rect l="l" t="t" r="r" b="b"/>
                <a:pathLst>
                  <a:path w="3593" h="20078" extrusionOk="0">
                    <a:moveTo>
                      <a:pt x="201" y="1"/>
                    </a:moveTo>
                    <a:cubicBezTo>
                      <a:pt x="16" y="1719"/>
                      <a:pt x="1" y="3438"/>
                      <a:pt x="59" y="5150"/>
                    </a:cubicBezTo>
                    <a:cubicBezTo>
                      <a:pt x="111" y="6864"/>
                      <a:pt x="273" y="8572"/>
                      <a:pt x="486" y="10276"/>
                    </a:cubicBezTo>
                    <a:cubicBezTo>
                      <a:pt x="728" y="11975"/>
                      <a:pt x="1038" y="13673"/>
                      <a:pt x="1498" y="15339"/>
                    </a:cubicBezTo>
                    <a:cubicBezTo>
                      <a:pt x="1959" y="16991"/>
                      <a:pt x="2542" y="18685"/>
                      <a:pt x="3592" y="20078"/>
                    </a:cubicBezTo>
                    <a:cubicBezTo>
                      <a:pt x="3056" y="18440"/>
                      <a:pt x="2799" y="16786"/>
                      <a:pt x="2532" y="15116"/>
                    </a:cubicBezTo>
                    <a:cubicBezTo>
                      <a:pt x="2292" y="13445"/>
                      <a:pt x="2046" y="11774"/>
                      <a:pt x="1829" y="10094"/>
                    </a:cubicBezTo>
                    <a:cubicBezTo>
                      <a:pt x="1592" y="8416"/>
                      <a:pt x="1375" y="6735"/>
                      <a:pt x="1109" y="5054"/>
                    </a:cubicBezTo>
                    <a:cubicBezTo>
                      <a:pt x="854" y="3370"/>
                      <a:pt x="576" y="1687"/>
                      <a:pt x="201" y="1"/>
                    </a:cubicBezTo>
                    <a:close/>
                  </a:path>
                </a:pathLst>
              </a:custGeom>
              <a:solidFill>
                <a:srgbClr val="191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66;p29"/>
              <p:cNvSpPr/>
              <p:nvPr/>
            </p:nvSpPr>
            <p:spPr>
              <a:xfrm>
                <a:off x="3809075" y="950275"/>
                <a:ext cx="1435700" cy="1791800"/>
              </a:xfrm>
              <a:custGeom>
                <a:avLst/>
                <a:gdLst/>
                <a:ahLst/>
                <a:cxnLst/>
                <a:rect l="l" t="t" r="r" b="b"/>
                <a:pathLst>
                  <a:path w="57428" h="71672" extrusionOk="0">
                    <a:moveTo>
                      <a:pt x="28715" y="1"/>
                    </a:moveTo>
                    <a:cubicBezTo>
                      <a:pt x="12856" y="1"/>
                      <a:pt x="1" y="15488"/>
                      <a:pt x="1" y="34592"/>
                    </a:cubicBezTo>
                    <a:cubicBezTo>
                      <a:pt x="1" y="53697"/>
                      <a:pt x="2230" y="71671"/>
                      <a:pt x="18088" y="71671"/>
                    </a:cubicBezTo>
                    <a:cubicBezTo>
                      <a:pt x="28715" y="71671"/>
                      <a:pt x="57428" y="53697"/>
                      <a:pt x="57428" y="34592"/>
                    </a:cubicBezTo>
                    <a:cubicBezTo>
                      <a:pt x="57428" y="15488"/>
                      <a:pt x="44572" y="1"/>
                      <a:pt x="28715" y="1"/>
                    </a:cubicBez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67;p29"/>
              <p:cNvSpPr/>
              <p:nvPr/>
            </p:nvSpPr>
            <p:spPr>
              <a:xfrm>
                <a:off x="4631425" y="238125"/>
                <a:ext cx="813950" cy="712175"/>
              </a:xfrm>
              <a:custGeom>
                <a:avLst/>
                <a:gdLst/>
                <a:ahLst/>
                <a:cxnLst/>
                <a:rect l="l" t="t" r="r" b="b"/>
                <a:pathLst>
                  <a:path w="32558" h="28487" extrusionOk="0">
                    <a:moveTo>
                      <a:pt x="16279" y="0"/>
                    </a:moveTo>
                    <a:cubicBezTo>
                      <a:pt x="11962" y="0"/>
                      <a:pt x="7821" y="1500"/>
                      <a:pt x="4768" y="4172"/>
                    </a:cubicBezTo>
                    <a:cubicBezTo>
                      <a:pt x="1716" y="6843"/>
                      <a:pt x="0" y="10466"/>
                      <a:pt x="0" y="14243"/>
                    </a:cubicBezTo>
                    <a:cubicBezTo>
                      <a:pt x="0" y="18021"/>
                      <a:pt x="1716" y="21644"/>
                      <a:pt x="4768" y="24315"/>
                    </a:cubicBezTo>
                    <a:cubicBezTo>
                      <a:pt x="7821" y="26987"/>
                      <a:pt x="11962" y="28487"/>
                      <a:pt x="16279" y="28487"/>
                    </a:cubicBezTo>
                    <a:cubicBezTo>
                      <a:pt x="20596" y="28487"/>
                      <a:pt x="24736" y="26987"/>
                      <a:pt x="27789" y="24315"/>
                    </a:cubicBezTo>
                    <a:cubicBezTo>
                      <a:pt x="30842" y="21644"/>
                      <a:pt x="32557" y="18021"/>
                      <a:pt x="32557" y="14243"/>
                    </a:cubicBezTo>
                    <a:cubicBezTo>
                      <a:pt x="32557" y="10466"/>
                      <a:pt x="30842" y="6843"/>
                      <a:pt x="27789" y="4172"/>
                    </a:cubicBezTo>
                    <a:cubicBezTo>
                      <a:pt x="24736" y="1500"/>
                      <a:pt x="20596" y="0"/>
                      <a:pt x="16279" y="0"/>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68;p29"/>
              <p:cNvSpPr/>
              <p:nvPr/>
            </p:nvSpPr>
            <p:spPr>
              <a:xfrm>
                <a:off x="3578025" y="630325"/>
                <a:ext cx="2054475" cy="1799975"/>
              </a:xfrm>
              <a:custGeom>
                <a:avLst/>
                <a:gdLst/>
                <a:ahLst/>
                <a:cxnLst/>
                <a:rect l="l" t="t" r="r" b="b"/>
                <a:pathLst>
                  <a:path w="82179" h="71999" extrusionOk="0">
                    <a:moveTo>
                      <a:pt x="54684" y="0"/>
                    </a:moveTo>
                    <a:cubicBezTo>
                      <a:pt x="52231" y="0"/>
                      <a:pt x="49634" y="535"/>
                      <a:pt x="46908" y="1720"/>
                    </a:cubicBezTo>
                    <a:cubicBezTo>
                      <a:pt x="45858" y="1682"/>
                      <a:pt x="44832" y="1663"/>
                      <a:pt x="43829" y="1663"/>
                    </a:cubicBezTo>
                    <a:cubicBezTo>
                      <a:pt x="1" y="1663"/>
                      <a:pt x="1543" y="37629"/>
                      <a:pt x="9833" y="40392"/>
                    </a:cubicBezTo>
                    <a:cubicBezTo>
                      <a:pt x="23711" y="38543"/>
                      <a:pt x="23892" y="28609"/>
                      <a:pt x="23480" y="24980"/>
                    </a:cubicBezTo>
                    <a:lnTo>
                      <a:pt x="23480" y="24980"/>
                    </a:lnTo>
                    <a:cubicBezTo>
                      <a:pt x="25994" y="39701"/>
                      <a:pt x="29679" y="43770"/>
                      <a:pt x="33237" y="43770"/>
                    </a:cubicBezTo>
                    <a:cubicBezTo>
                      <a:pt x="37407" y="43770"/>
                      <a:pt x="41402" y="38182"/>
                      <a:pt x="43135" y="37603"/>
                    </a:cubicBezTo>
                    <a:lnTo>
                      <a:pt x="43135" y="37603"/>
                    </a:lnTo>
                    <a:cubicBezTo>
                      <a:pt x="45487" y="45714"/>
                      <a:pt x="40188" y="71998"/>
                      <a:pt x="55659" y="71998"/>
                    </a:cubicBezTo>
                    <a:cubicBezTo>
                      <a:pt x="58231" y="71998"/>
                      <a:pt x="61377" y="71272"/>
                      <a:pt x="65227" y="69615"/>
                    </a:cubicBezTo>
                    <a:cubicBezTo>
                      <a:pt x="76123" y="63389"/>
                      <a:pt x="82178" y="50183"/>
                      <a:pt x="80883" y="34446"/>
                    </a:cubicBezTo>
                    <a:cubicBezTo>
                      <a:pt x="79766" y="20881"/>
                      <a:pt x="70013" y="0"/>
                      <a:pt x="54684" y="0"/>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69;p29"/>
              <p:cNvSpPr/>
              <p:nvPr/>
            </p:nvSpPr>
            <p:spPr>
              <a:xfrm>
                <a:off x="4750725" y="630175"/>
                <a:ext cx="584275" cy="207750"/>
              </a:xfrm>
              <a:custGeom>
                <a:avLst/>
                <a:gdLst/>
                <a:ahLst/>
                <a:cxnLst/>
                <a:rect l="l" t="t" r="r" b="b"/>
                <a:pathLst>
                  <a:path w="23371" h="8310" extrusionOk="0">
                    <a:moveTo>
                      <a:pt x="6743" y="0"/>
                    </a:moveTo>
                    <a:cubicBezTo>
                      <a:pt x="6576" y="0"/>
                      <a:pt x="6409" y="3"/>
                      <a:pt x="6242" y="9"/>
                    </a:cubicBezTo>
                    <a:cubicBezTo>
                      <a:pt x="4058" y="86"/>
                      <a:pt x="1827" y="556"/>
                      <a:pt x="0" y="1726"/>
                    </a:cubicBezTo>
                    <a:cubicBezTo>
                      <a:pt x="1619" y="1214"/>
                      <a:pt x="3279" y="1026"/>
                      <a:pt x="4923" y="1026"/>
                    </a:cubicBezTo>
                    <a:cubicBezTo>
                      <a:pt x="5358" y="1026"/>
                      <a:pt x="5793" y="1039"/>
                      <a:pt x="6226" y="1063"/>
                    </a:cubicBezTo>
                    <a:cubicBezTo>
                      <a:pt x="8295" y="1202"/>
                      <a:pt x="10325" y="1658"/>
                      <a:pt x="12282" y="2334"/>
                    </a:cubicBezTo>
                    <a:lnTo>
                      <a:pt x="13749" y="2855"/>
                    </a:lnTo>
                    <a:lnTo>
                      <a:pt x="15172" y="3501"/>
                    </a:lnTo>
                    <a:lnTo>
                      <a:pt x="15891" y="3813"/>
                    </a:lnTo>
                    <a:lnTo>
                      <a:pt x="16580" y="4186"/>
                    </a:lnTo>
                    <a:cubicBezTo>
                      <a:pt x="17039" y="4438"/>
                      <a:pt x="17505" y="4680"/>
                      <a:pt x="17974" y="4919"/>
                    </a:cubicBezTo>
                    <a:lnTo>
                      <a:pt x="20692" y="6548"/>
                    </a:lnTo>
                    <a:cubicBezTo>
                      <a:pt x="21567" y="7145"/>
                      <a:pt x="22446" y="7747"/>
                      <a:pt x="23370" y="8310"/>
                    </a:cubicBezTo>
                    <a:cubicBezTo>
                      <a:pt x="22644" y="7520"/>
                      <a:pt x="21869" y="6772"/>
                      <a:pt x="21093" y="6017"/>
                    </a:cubicBezTo>
                    <a:cubicBezTo>
                      <a:pt x="20255" y="5344"/>
                      <a:pt x="19422" y="4644"/>
                      <a:pt x="18535" y="4022"/>
                    </a:cubicBezTo>
                    <a:cubicBezTo>
                      <a:pt x="16726" y="2830"/>
                      <a:pt x="14817" y="1730"/>
                      <a:pt x="12721" y="1051"/>
                    </a:cubicBezTo>
                    <a:cubicBezTo>
                      <a:pt x="10800" y="414"/>
                      <a:pt x="8779" y="0"/>
                      <a:pt x="6743" y="0"/>
                    </a:cubicBezTo>
                    <a:close/>
                  </a:path>
                </a:pathLst>
              </a:custGeom>
              <a:solidFill>
                <a:srgbClr val="1E2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70;p29"/>
              <p:cNvSpPr/>
              <p:nvPr/>
            </p:nvSpPr>
            <p:spPr>
              <a:xfrm>
                <a:off x="3670900" y="1815075"/>
                <a:ext cx="176725" cy="503100"/>
              </a:xfrm>
              <a:custGeom>
                <a:avLst/>
                <a:gdLst/>
                <a:ahLst/>
                <a:cxnLst/>
                <a:rect l="l" t="t" r="r" b="b"/>
                <a:pathLst>
                  <a:path w="7069" h="20124" extrusionOk="0">
                    <a:moveTo>
                      <a:pt x="5528" y="0"/>
                    </a:moveTo>
                    <a:lnTo>
                      <a:pt x="1354" y="12107"/>
                    </a:lnTo>
                    <a:cubicBezTo>
                      <a:pt x="1" y="16033"/>
                      <a:pt x="2916" y="20123"/>
                      <a:pt x="7069" y="20123"/>
                    </a:cubicBezTo>
                    <a:lnTo>
                      <a:pt x="5528" y="0"/>
                    </a:ln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71;p29"/>
              <p:cNvSpPr/>
              <p:nvPr/>
            </p:nvSpPr>
            <p:spPr>
              <a:xfrm>
                <a:off x="3652425" y="1501850"/>
                <a:ext cx="168825" cy="455425"/>
              </a:xfrm>
              <a:custGeom>
                <a:avLst/>
                <a:gdLst/>
                <a:ahLst/>
                <a:cxnLst/>
                <a:rect l="l" t="t" r="r" b="b"/>
                <a:pathLst>
                  <a:path w="6753" h="18217" extrusionOk="0">
                    <a:moveTo>
                      <a:pt x="2568" y="1459"/>
                    </a:moveTo>
                    <a:lnTo>
                      <a:pt x="2568" y="1459"/>
                    </a:lnTo>
                    <a:cubicBezTo>
                      <a:pt x="3107" y="2038"/>
                      <a:pt x="4200" y="4533"/>
                      <a:pt x="4897" y="8932"/>
                    </a:cubicBezTo>
                    <a:cubicBezTo>
                      <a:pt x="5594" y="13330"/>
                      <a:pt x="5327" y="16040"/>
                      <a:pt x="4993" y="16758"/>
                    </a:cubicBezTo>
                    <a:cubicBezTo>
                      <a:pt x="4454" y="16179"/>
                      <a:pt x="3361" y="13683"/>
                      <a:pt x="2664" y="9285"/>
                    </a:cubicBezTo>
                    <a:cubicBezTo>
                      <a:pt x="1966" y="4888"/>
                      <a:pt x="2234" y="2177"/>
                      <a:pt x="2568" y="1459"/>
                    </a:cubicBezTo>
                    <a:close/>
                    <a:moveTo>
                      <a:pt x="2503" y="0"/>
                    </a:moveTo>
                    <a:cubicBezTo>
                      <a:pt x="2449" y="0"/>
                      <a:pt x="2393" y="4"/>
                      <a:pt x="2338" y="13"/>
                    </a:cubicBezTo>
                    <a:cubicBezTo>
                      <a:pt x="1" y="385"/>
                      <a:pt x="1083" y="7980"/>
                      <a:pt x="1325" y="9498"/>
                    </a:cubicBezTo>
                    <a:cubicBezTo>
                      <a:pt x="1560" y="10981"/>
                      <a:pt x="2822" y="18217"/>
                      <a:pt x="5057" y="18217"/>
                    </a:cubicBezTo>
                    <a:cubicBezTo>
                      <a:pt x="5112" y="18217"/>
                      <a:pt x="5166" y="18212"/>
                      <a:pt x="5221" y="18202"/>
                    </a:cubicBezTo>
                    <a:cubicBezTo>
                      <a:pt x="6098" y="18064"/>
                      <a:pt x="6556" y="17015"/>
                      <a:pt x="6665" y="14900"/>
                    </a:cubicBezTo>
                    <a:cubicBezTo>
                      <a:pt x="6752" y="13210"/>
                      <a:pt x="6601" y="11015"/>
                      <a:pt x="6236" y="8719"/>
                    </a:cubicBezTo>
                    <a:cubicBezTo>
                      <a:pt x="6001" y="7237"/>
                      <a:pt x="4738" y="0"/>
                      <a:pt x="2503" y="0"/>
                    </a:cubicBezTo>
                    <a:close/>
                  </a:path>
                </a:pathLst>
              </a:custGeom>
              <a:solidFill>
                <a:srgbClr val="191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72;p29"/>
              <p:cNvSpPr/>
              <p:nvPr/>
            </p:nvSpPr>
            <p:spPr>
              <a:xfrm>
                <a:off x="3788950" y="1581350"/>
                <a:ext cx="789675" cy="157575"/>
              </a:xfrm>
              <a:custGeom>
                <a:avLst/>
                <a:gdLst/>
                <a:ahLst/>
                <a:cxnLst/>
                <a:rect l="l" t="t" r="r" b="b"/>
                <a:pathLst>
                  <a:path w="31587" h="6303" extrusionOk="0">
                    <a:moveTo>
                      <a:pt x="31375" y="0"/>
                    </a:moveTo>
                    <a:lnTo>
                      <a:pt x="1" y="4963"/>
                    </a:lnTo>
                    <a:lnTo>
                      <a:pt x="213" y="6303"/>
                    </a:lnTo>
                    <a:lnTo>
                      <a:pt x="31587" y="1340"/>
                    </a:lnTo>
                    <a:lnTo>
                      <a:pt x="31375" y="0"/>
                    </a:lnTo>
                    <a:close/>
                  </a:path>
                </a:pathLst>
              </a:custGeom>
              <a:solidFill>
                <a:srgbClr val="191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73;p29"/>
              <p:cNvSpPr/>
              <p:nvPr/>
            </p:nvSpPr>
            <p:spPr>
              <a:xfrm>
                <a:off x="4377200" y="1334575"/>
                <a:ext cx="404200" cy="623725"/>
              </a:xfrm>
              <a:custGeom>
                <a:avLst/>
                <a:gdLst/>
                <a:ahLst/>
                <a:cxnLst/>
                <a:rect l="l" t="t" r="r" b="b"/>
                <a:pathLst>
                  <a:path w="16168" h="24949" extrusionOk="0">
                    <a:moveTo>
                      <a:pt x="6248" y="1"/>
                    </a:moveTo>
                    <a:cubicBezTo>
                      <a:pt x="5968" y="1"/>
                      <a:pt x="5689" y="31"/>
                      <a:pt x="5413" y="92"/>
                    </a:cubicBezTo>
                    <a:cubicBezTo>
                      <a:pt x="1763" y="906"/>
                      <a:pt x="0" y="6929"/>
                      <a:pt x="1475" y="13547"/>
                    </a:cubicBezTo>
                    <a:cubicBezTo>
                      <a:pt x="2853" y="19727"/>
                      <a:pt x="3383" y="24948"/>
                      <a:pt x="6421" y="24948"/>
                    </a:cubicBezTo>
                    <a:cubicBezTo>
                      <a:pt x="6636" y="24948"/>
                      <a:pt x="6863" y="24922"/>
                      <a:pt x="7104" y="24868"/>
                    </a:cubicBezTo>
                    <a:cubicBezTo>
                      <a:pt x="10755" y="24056"/>
                      <a:pt x="16168" y="17217"/>
                      <a:pt x="14693" y="10601"/>
                    </a:cubicBezTo>
                    <a:cubicBezTo>
                      <a:pt x="13330" y="4484"/>
                      <a:pt x="9676" y="1"/>
                      <a:pt x="6248" y="1"/>
                    </a:cubicBez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674;p29"/>
            <p:cNvSpPr/>
            <p:nvPr/>
          </p:nvSpPr>
          <p:spPr>
            <a:xfrm>
              <a:off x="7839350" y="3248825"/>
              <a:ext cx="114300" cy="114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75;p29"/>
            <p:cNvSpPr/>
            <p:nvPr/>
          </p:nvSpPr>
          <p:spPr>
            <a:xfrm>
              <a:off x="7086875" y="3363125"/>
              <a:ext cx="114300" cy="114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76;p29"/>
            <p:cNvSpPr/>
            <p:nvPr/>
          </p:nvSpPr>
          <p:spPr>
            <a:xfrm>
              <a:off x="7429775" y="3715550"/>
              <a:ext cx="114300" cy="114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77;p29"/>
            <p:cNvSpPr/>
            <p:nvPr/>
          </p:nvSpPr>
          <p:spPr>
            <a:xfrm>
              <a:off x="7839350" y="3715550"/>
              <a:ext cx="114300" cy="114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78;p29"/>
            <p:cNvSpPr/>
            <p:nvPr/>
          </p:nvSpPr>
          <p:spPr>
            <a:xfrm>
              <a:off x="6777663" y="3934625"/>
              <a:ext cx="114300" cy="114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79;p29"/>
            <p:cNvSpPr/>
            <p:nvPr/>
          </p:nvSpPr>
          <p:spPr>
            <a:xfrm>
              <a:off x="7429775" y="4401350"/>
              <a:ext cx="114300" cy="114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80;p29"/>
            <p:cNvSpPr/>
            <p:nvPr/>
          </p:nvSpPr>
          <p:spPr>
            <a:xfrm>
              <a:off x="7953650" y="4658525"/>
              <a:ext cx="114300" cy="114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81;p29"/>
            <p:cNvSpPr/>
            <p:nvPr/>
          </p:nvSpPr>
          <p:spPr>
            <a:xfrm>
              <a:off x="7363100" y="4772825"/>
              <a:ext cx="114300" cy="114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82;p29"/>
            <p:cNvSpPr/>
            <p:nvPr/>
          </p:nvSpPr>
          <p:spPr>
            <a:xfrm>
              <a:off x="6891963" y="4515650"/>
              <a:ext cx="114300" cy="114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83;p29"/>
            <p:cNvSpPr/>
            <p:nvPr/>
          </p:nvSpPr>
          <p:spPr>
            <a:xfrm>
              <a:off x="6196638" y="4163225"/>
              <a:ext cx="114300" cy="114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684;p29"/>
          <p:cNvSpPr txBox="1">
            <a:spLocks/>
          </p:cNvSpPr>
          <p:nvPr/>
        </p:nvSpPr>
        <p:spPr>
          <a:xfrm>
            <a:off x="1115616" y="424197"/>
            <a:ext cx="3964800" cy="630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d-ID" sz="2000" b="1" dirty="0" smtClean="0">
                <a:solidFill>
                  <a:srgbClr val="1E2128"/>
                </a:solidFill>
              </a:rPr>
              <a:t>Tambahan Zat Gizi Ibu Hamil</a:t>
            </a:r>
            <a:endParaRPr lang="id-ID" sz="2000" b="1" dirty="0">
              <a:solidFill>
                <a:srgbClr val="1E2128"/>
              </a:solidFill>
            </a:endParaRPr>
          </a:p>
        </p:txBody>
      </p:sp>
      <p:graphicFrame>
        <p:nvGraphicFramePr>
          <p:cNvPr id="51" name="Group 3"/>
          <p:cNvGraphicFramePr>
            <a:graphicFrameLocks/>
          </p:cNvGraphicFramePr>
          <p:nvPr>
            <p:extLst>
              <p:ext uri="{D42A27DB-BD31-4B8C-83A1-F6EECF244321}">
                <p14:modId xmlns:p14="http://schemas.microsoft.com/office/powerpoint/2010/main" val="601527861"/>
              </p:ext>
            </p:extLst>
          </p:nvPr>
        </p:nvGraphicFramePr>
        <p:xfrm>
          <a:off x="139548" y="1096704"/>
          <a:ext cx="6251575" cy="3960814"/>
        </p:xfrm>
        <a:graphic>
          <a:graphicData uri="http://schemas.openxmlformats.org/drawingml/2006/table">
            <a:tbl>
              <a:tblPr>
                <a:tableStyleId>{06157FA1-A7B1-4D0E-91EA-3E5F48E5CD68}</a:tableStyleId>
              </a:tblPr>
              <a:tblGrid>
                <a:gridCol w="1909763"/>
                <a:gridCol w="1500187"/>
                <a:gridCol w="1460500"/>
                <a:gridCol w="1381125"/>
              </a:tblGrid>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1800" b="1" i="0" u="none" strike="noStrike" cap="none" normalizeH="0" baseline="0" dirty="0" smtClean="0">
                          <a:ln>
                            <a:noFill/>
                          </a:ln>
                          <a:solidFill>
                            <a:schemeClr val="tx1"/>
                          </a:solidFill>
                          <a:effectLst/>
                          <a:latin typeface="Abel" charset="0"/>
                          <a:ea typeface="SimSun" pitchFamily="2" charset="-122"/>
                          <a:cs typeface="Arial" pitchFamily="34" charset="0"/>
                        </a:rPr>
                        <a:t>Zat Gizi</a:t>
                      </a:r>
                      <a:endParaRPr kumimoji="0" lang="en-US" sz="1800" b="1" i="0" u="none" strike="noStrike" cap="none" normalizeH="0" baseline="0" dirty="0" smtClean="0">
                        <a:ln>
                          <a:noFill/>
                        </a:ln>
                        <a:solidFill>
                          <a:schemeClr val="tx1"/>
                        </a:solidFill>
                        <a:effectLst/>
                        <a:latin typeface="Abel" charset="0"/>
                        <a:ea typeface="SimSun" pitchFamily="2" charset="-122"/>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smtClean="0">
                          <a:ln>
                            <a:noFill/>
                          </a:ln>
                          <a:solidFill>
                            <a:schemeClr val="tx1"/>
                          </a:solidFill>
                          <a:effectLst/>
                          <a:latin typeface="Abel" charset="0"/>
                        </a:rPr>
                        <a:t>Trimester 1</a:t>
                      </a:r>
                      <a:endParaRPr kumimoji="0" lang="en-US" sz="1800" b="1" i="0" u="none" strike="noStrike" cap="none" normalizeH="0" baseline="0" dirty="0" smtClean="0">
                        <a:ln>
                          <a:noFill/>
                        </a:ln>
                        <a:solidFill>
                          <a:schemeClr val="tx1"/>
                        </a:solidFill>
                        <a:effectLst/>
                        <a:latin typeface="Abel" charset="0"/>
                        <a:ea typeface="SimSun" pitchFamily="2" charset="-122"/>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smtClean="0">
                          <a:ln>
                            <a:noFill/>
                          </a:ln>
                          <a:solidFill>
                            <a:schemeClr val="tx1"/>
                          </a:solidFill>
                          <a:effectLst/>
                          <a:latin typeface="Abel" charset="0"/>
                        </a:rPr>
                        <a:t>Trimester 2</a:t>
                      </a:r>
                      <a:endParaRPr kumimoji="0" lang="en-US" sz="1800" b="1" i="0" u="none" strike="noStrike" cap="none" normalizeH="0" baseline="0" dirty="0" smtClean="0">
                        <a:ln>
                          <a:noFill/>
                        </a:ln>
                        <a:solidFill>
                          <a:schemeClr val="tx1"/>
                        </a:solidFill>
                        <a:effectLst/>
                        <a:latin typeface="Abel" charset="0"/>
                        <a:ea typeface="SimSun" pitchFamily="2" charset="-122"/>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smtClean="0">
                          <a:ln>
                            <a:noFill/>
                          </a:ln>
                          <a:solidFill>
                            <a:schemeClr val="tx1"/>
                          </a:solidFill>
                          <a:effectLst/>
                          <a:latin typeface="Abel" charset="0"/>
                        </a:rPr>
                        <a:t>Trimester 3</a:t>
                      </a:r>
                      <a:endParaRPr kumimoji="0" lang="en-US" sz="1800" b="1" i="0" u="none" strike="noStrike" cap="none" normalizeH="0" baseline="0" dirty="0" smtClean="0">
                        <a:ln>
                          <a:noFill/>
                        </a:ln>
                        <a:solidFill>
                          <a:schemeClr val="tx1"/>
                        </a:solidFill>
                        <a:effectLst/>
                        <a:latin typeface="Abel" charset="0"/>
                        <a:ea typeface="SimSun" pitchFamily="2" charset="-122"/>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err="1" smtClean="0">
                          <a:ln>
                            <a:noFill/>
                          </a:ln>
                          <a:solidFill>
                            <a:schemeClr val="tx1"/>
                          </a:solidFill>
                          <a:effectLst/>
                          <a:latin typeface="Abel" charset="0"/>
                        </a:rPr>
                        <a:t>Energi</a:t>
                      </a:r>
                      <a:r>
                        <a:rPr kumimoji="0" lang="en-US" sz="1800" u="none" strike="noStrike" cap="none" normalizeH="0" baseline="0" dirty="0" smtClean="0">
                          <a:ln>
                            <a:noFill/>
                          </a:ln>
                          <a:solidFill>
                            <a:schemeClr val="tx1"/>
                          </a:solidFill>
                          <a:effectLst/>
                          <a:latin typeface="Abel" charset="0"/>
                        </a:rPr>
                        <a:t> (</a:t>
                      </a:r>
                      <a:r>
                        <a:rPr kumimoji="0" lang="en-US" sz="1800" u="none" strike="noStrike" cap="none" normalizeH="0" baseline="0" dirty="0" err="1" smtClean="0">
                          <a:ln>
                            <a:noFill/>
                          </a:ln>
                          <a:solidFill>
                            <a:schemeClr val="tx1"/>
                          </a:solidFill>
                          <a:effectLst/>
                          <a:latin typeface="Abel" charset="0"/>
                        </a:rPr>
                        <a:t>kkal</a:t>
                      </a:r>
                      <a:r>
                        <a:rPr kumimoji="0" lang="en-US" sz="1800" u="none" strike="noStrike" cap="none" normalizeH="0" baseline="0" dirty="0" smtClean="0">
                          <a:ln>
                            <a:noFill/>
                          </a:ln>
                          <a:solidFill>
                            <a:schemeClr val="tx1"/>
                          </a:solidFill>
                          <a:effectLst/>
                          <a:latin typeface="Abel" charset="0"/>
                        </a:rPr>
                        <a:t>)</a:t>
                      </a:r>
                      <a:endParaRPr kumimoji="0" lang="en-US" sz="1800" b="0" i="0" u="none" strike="noStrike" cap="none" normalizeH="0" baseline="0" dirty="0" smtClean="0">
                        <a:ln>
                          <a:noFill/>
                        </a:ln>
                        <a:solidFill>
                          <a:schemeClr val="tx1"/>
                        </a:solidFill>
                        <a:effectLst/>
                        <a:latin typeface="Abel" charset="0"/>
                        <a:ea typeface="SimSun" pitchFamily="2" charset="-122"/>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solidFill>
                            <a:schemeClr val="tx1"/>
                          </a:solidFill>
                          <a:effectLst/>
                          <a:latin typeface="Abel" charset="0"/>
                        </a:rPr>
                        <a:t>180</a:t>
                      </a:r>
                      <a:endParaRPr kumimoji="0" lang="en-US" sz="1800" b="0" i="0" u="none" strike="noStrike" cap="none" normalizeH="0" baseline="0" dirty="0" smtClean="0">
                        <a:ln>
                          <a:noFill/>
                        </a:ln>
                        <a:solidFill>
                          <a:schemeClr val="tx1"/>
                        </a:solidFill>
                        <a:effectLst/>
                        <a:latin typeface="Abel" charset="0"/>
                        <a:ea typeface="SimSun" pitchFamily="2" charset="-122"/>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solidFill>
                            <a:schemeClr val="tx1"/>
                          </a:solidFill>
                          <a:effectLst/>
                          <a:latin typeface="Abel" charset="0"/>
                        </a:rPr>
                        <a:t>300</a:t>
                      </a:r>
                      <a:endParaRPr kumimoji="0" lang="en-US" sz="1800" b="0" i="0" u="none" strike="noStrike" cap="none" normalizeH="0" baseline="0" dirty="0" smtClean="0">
                        <a:ln>
                          <a:noFill/>
                        </a:ln>
                        <a:solidFill>
                          <a:schemeClr val="tx1"/>
                        </a:solidFill>
                        <a:effectLst/>
                        <a:latin typeface="Abel" charset="0"/>
                        <a:ea typeface="SimSun" pitchFamily="2" charset="-122"/>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solidFill>
                            <a:schemeClr val="tx1"/>
                          </a:solidFill>
                          <a:effectLst/>
                          <a:latin typeface="Abel" charset="0"/>
                        </a:rPr>
                        <a:t>300</a:t>
                      </a:r>
                      <a:endParaRPr kumimoji="0" lang="en-US" sz="1800" b="0" i="0" u="none" strike="noStrike" cap="none" normalizeH="0" baseline="0" smtClean="0">
                        <a:ln>
                          <a:noFill/>
                        </a:ln>
                        <a:solidFill>
                          <a:schemeClr val="tx1"/>
                        </a:solidFill>
                        <a:effectLst/>
                        <a:latin typeface="Abel" charset="0"/>
                        <a:ea typeface="SimSun" pitchFamily="2" charset="-122"/>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solidFill>
                            <a:schemeClr val="tx1"/>
                          </a:solidFill>
                          <a:effectLst/>
                          <a:latin typeface="Abel" charset="0"/>
                        </a:rPr>
                        <a:t>Protein (g)</a:t>
                      </a:r>
                      <a:endParaRPr kumimoji="0" lang="en-US" sz="1800" b="0" i="0" u="none" strike="noStrike" cap="none" normalizeH="0" baseline="0" smtClean="0">
                        <a:ln>
                          <a:noFill/>
                        </a:ln>
                        <a:solidFill>
                          <a:schemeClr val="tx1"/>
                        </a:solidFill>
                        <a:effectLst/>
                        <a:latin typeface="Abel" charset="0"/>
                        <a:ea typeface="SimSun" pitchFamily="2" charset="-122"/>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solidFill>
                            <a:schemeClr val="tx1"/>
                          </a:solidFill>
                          <a:effectLst/>
                          <a:latin typeface="Abel" charset="0"/>
                        </a:rPr>
                        <a:t>20</a:t>
                      </a:r>
                      <a:endParaRPr kumimoji="0" lang="en-US" sz="1800" b="0" i="0" u="none" strike="noStrike" cap="none" normalizeH="0" baseline="0" dirty="0" smtClean="0">
                        <a:ln>
                          <a:noFill/>
                        </a:ln>
                        <a:solidFill>
                          <a:schemeClr val="tx1"/>
                        </a:solidFill>
                        <a:effectLst/>
                        <a:latin typeface="Abel" charset="0"/>
                        <a:ea typeface="SimSun" pitchFamily="2" charset="-122"/>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solidFill>
                            <a:schemeClr val="tx1"/>
                          </a:solidFill>
                          <a:effectLst/>
                          <a:latin typeface="Abel" charset="0"/>
                        </a:rPr>
                        <a:t>20</a:t>
                      </a:r>
                      <a:endParaRPr kumimoji="0" lang="en-US" sz="1800" b="0" i="0" u="none" strike="noStrike" cap="none" normalizeH="0" baseline="0" dirty="0" smtClean="0">
                        <a:ln>
                          <a:noFill/>
                        </a:ln>
                        <a:solidFill>
                          <a:schemeClr val="tx1"/>
                        </a:solidFill>
                        <a:effectLst/>
                        <a:latin typeface="Abel" charset="0"/>
                        <a:ea typeface="SimSun" pitchFamily="2" charset="-122"/>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solidFill>
                            <a:schemeClr val="tx1"/>
                          </a:solidFill>
                          <a:effectLst/>
                          <a:latin typeface="Abel" charset="0"/>
                        </a:rPr>
                        <a:t>20</a:t>
                      </a:r>
                      <a:endParaRPr kumimoji="0" lang="en-US" sz="1800" b="0" i="0" u="none" strike="noStrike" cap="none" normalizeH="0" baseline="0" smtClean="0">
                        <a:ln>
                          <a:noFill/>
                        </a:ln>
                        <a:solidFill>
                          <a:schemeClr val="tx1"/>
                        </a:solidFill>
                        <a:effectLst/>
                        <a:latin typeface="Abel" charset="0"/>
                        <a:ea typeface="SimSun" pitchFamily="2" charset="-122"/>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err="1" smtClean="0">
                          <a:ln>
                            <a:noFill/>
                          </a:ln>
                          <a:solidFill>
                            <a:schemeClr val="tx1"/>
                          </a:solidFill>
                          <a:effectLst/>
                          <a:latin typeface="Abel" charset="0"/>
                        </a:rPr>
                        <a:t>Folat</a:t>
                      </a:r>
                      <a:r>
                        <a:rPr kumimoji="0" lang="en-US" sz="1800" u="none" strike="noStrike" cap="none" normalizeH="0" baseline="0" dirty="0" smtClean="0">
                          <a:ln>
                            <a:noFill/>
                          </a:ln>
                          <a:solidFill>
                            <a:schemeClr val="tx1"/>
                          </a:solidFill>
                          <a:effectLst/>
                          <a:latin typeface="Abel" charset="0"/>
                        </a:rPr>
                        <a:t> (mcg)</a:t>
                      </a:r>
                      <a:endParaRPr kumimoji="0" lang="en-US" sz="1800" b="0" i="0" u="none" strike="noStrike" cap="none" normalizeH="0" baseline="0" dirty="0" smtClean="0">
                        <a:ln>
                          <a:noFill/>
                        </a:ln>
                        <a:solidFill>
                          <a:schemeClr val="tx1"/>
                        </a:solidFill>
                        <a:effectLst/>
                        <a:latin typeface="Abel" charset="0"/>
                        <a:ea typeface="SimSun" pitchFamily="2" charset="-122"/>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solidFill>
                            <a:schemeClr val="tx1"/>
                          </a:solidFill>
                          <a:effectLst/>
                          <a:latin typeface="Abel" charset="0"/>
                        </a:rPr>
                        <a:t>200</a:t>
                      </a:r>
                      <a:endParaRPr kumimoji="0" lang="en-US" sz="1800" b="0" i="0" u="none" strike="noStrike" cap="none" normalizeH="0" baseline="0" smtClean="0">
                        <a:ln>
                          <a:noFill/>
                        </a:ln>
                        <a:solidFill>
                          <a:schemeClr val="tx1"/>
                        </a:solidFill>
                        <a:effectLst/>
                        <a:latin typeface="Abel" charset="0"/>
                        <a:ea typeface="SimSun" pitchFamily="2" charset="-122"/>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solidFill>
                            <a:schemeClr val="tx1"/>
                          </a:solidFill>
                          <a:effectLst/>
                          <a:latin typeface="Abel" charset="0"/>
                        </a:rPr>
                        <a:t>200</a:t>
                      </a:r>
                      <a:endParaRPr kumimoji="0" lang="en-US" sz="1800" b="0" i="0" u="none" strike="noStrike" cap="none" normalizeH="0" baseline="0" dirty="0" smtClean="0">
                        <a:ln>
                          <a:noFill/>
                        </a:ln>
                        <a:solidFill>
                          <a:schemeClr val="tx1"/>
                        </a:solidFill>
                        <a:effectLst/>
                        <a:latin typeface="Abel" charset="0"/>
                        <a:ea typeface="SimSun" pitchFamily="2" charset="-122"/>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solidFill>
                            <a:schemeClr val="tx1"/>
                          </a:solidFill>
                          <a:effectLst/>
                          <a:latin typeface="Abel" charset="0"/>
                        </a:rPr>
                        <a:t>200</a:t>
                      </a:r>
                      <a:endParaRPr kumimoji="0" lang="en-US" sz="1800" b="0" i="0" u="none" strike="noStrike" cap="none" normalizeH="0" baseline="0" smtClean="0">
                        <a:ln>
                          <a:noFill/>
                        </a:ln>
                        <a:solidFill>
                          <a:schemeClr val="tx1"/>
                        </a:solidFill>
                        <a:effectLst/>
                        <a:latin typeface="Abel" charset="0"/>
                        <a:ea typeface="SimSun" pitchFamily="2" charset="-122"/>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solidFill>
                            <a:schemeClr val="tx1"/>
                          </a:solidFill>
                          <a:effectLst/>
                          <a:latin typeface="Abel" charset="0"/>
                        </a:rPr>
                        <a:t>Kalsium (mg)</a:t>
                      </a:r>
                      <a:endParaRPr kumimoji="0" lang="en-US" sz="1800" b="0" i="0" u="none" strike="noStrike" cap="none" normalizeH="0" baseline="0" smtClean="0">
                        <a:ln>
                          <a:noFill/>
                        </a:ln>
                        <a:solidFill>
                          <a:schemeClr val="tx1"/>
                        </a:solidFill>
                        <a:effectLst/>
                        <a:latin typeface="Abel" charset="0"/>
                        <a:ea typeface="SimSun" pitchFamily="2" charset="-122"/>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solidFill>
                            <a:schemeClr val="tx1"/>
                          </a:solidFill>
                          <a:effectLst/>
                          <a:latin typeface="Abel" charset="0"/>
                        </a:rPr>
                        <a:t>200</a:t>
                      </a:r>
                      <a:endParaRPr kumimoji="0" lang="en-US" sz="1800" b="0" i="0" u="none" strike="noStrike" cap="none" normalizeH="0" baseline="0" smtClean="0">
                        <a:ln>
                          <a:noFill/>
                        </a:ln>
                        <a:solidFill>
                          <a:schemeClr val="tx1"/>
                        </a:solidFill>
                        <a:effectLst/>
                        <a:latin typeface="Abel" charset="0"/>
                        <a:ea typeface="SimSun" pitchFamily="2" charset="-122"/>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solidFill>
                            <a:schemeClr val="tx1"/>
                          </a:solidFill>
                          <a:effectLst/>
                          <a:latin typeface="Abel" charset="0"/>
                        </a:rPr>
                        <a:t>200</a:t>
                      </a:r>
                      <a:endParaRPr kumimoji="0" lang="en-US" sz="1800" b="0" i="0" u="none" strike="noStrike" cap="none" normalizeH="0" baseline="0" dirty="0" smtClean="0">
                        <a:ln>
                          <a:noFill/>
                        </a:ln>
                        <a:solidFill>
                          <a:schemeClr val="tx1"/>
                        </a:solidFill>
                        <a:effectLst/>
                        <a:latin typeface="Abel" charset="0"/>
                        <a:ea typeface="SimSun" pitchFamily="2" charset="-122"/>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solidFill>
                            <a:schemeClr val="tx1"/>
                          </a:solidFill>
                          <a:effectLst/>
                          <a:latin typeface="Abel" charset="0"/>
                        </a:rPr>
                        <a:t>200</a:t>
                      </a:r>
                      <a:endParaRPr kumimoji="0" lang="en-US" sz="1800" b="0" i="0" u="none" strike="noStrike" cap="none" normalizeH="0" baseline="0" smtClean="0">
                        <a:ln>
                          <a:noFill/>
                        </a:ln>
                        <a:solidFill>
                          <a:schemeClr val="tx1"/>
                        </a:solidFill>
                        <a:effectLst/>
                        <a:latin typeface="Abel" charset="0"/>
                        <a:ea typeface="SimSun" pitchFamily="2" charset="-122"/>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solidFill>
                            <a:schemeClr val="tx1"/>
                          </a:solidFill>
                          <a:effectLst/>
                          <a:latin typeface="Abel" charset="0"/>
                        </a:rPr>
                        <a:t>Zat besi (mg)</a:t>
                      </a:r>
                      <a:endParaRPr kumimoji="0" lang="en-US" sz="1800" b="0" i="0" u="none" strike="noStrike" cap="none" normalizeH="0" baseline="0" smtClean="0">
                        <a:ln>
                          <a:noFill/>
                        </a:ln>
                        <a:solidFill>
                          <a:schemeClr val="tx1"/>
                        </a:solidFill>
                        <a:effectLst/>
                        <a:latin typeface="Abel" charset="0"/>
                        <a:ea typeface="SimSun" pitchFamily="2" charset="-122"/>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solidFill>
                            <a:schemeClr val="tx1"/>
                          </a:solidFill>
                          <a:effectLst/>
                          <a:latin typeface="Abel" charset="0"/>
                        </a:rPr>
                        <a:t>0</a:t>
                      </a:r>
                      <a:endParaRPr kumimoji="0" lang="en-US" sz="1800" b="0" i="0" u="none" strike="noStrike" cap="none" normalizeH="0" baseline="0" smtClean="0">
                        <a:ln>
                          <a:noFill/>
                        </a:ln>
                        <a:solidFill>
                          <a:schemeClr val="tx1"/>
                        </a:solidFill>
                        <a:effectLst/>
                        <a:latin typeface="Abel" charset="0"/>
                        <a:ea typeface="SimSun" pitchFamily="2" charset="-122"/>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solidFill>
                            <a:schemeClr val="tx1"/>
                          </a:solidFill>
                          <a:effectLst/>
                          <a:latin typeface="Abel" charset="0"/>
                        </a:rPr>
                        <a:t>5</a:t>
                      </a:r>
                      <a:endParaRPr kumimoji="0" lang="en-US" sz="1800" b="0" i="0" u="none" strike="noStrike" cap="none" normalizeH="0" baseline="0" dirty="0" smtClean="0">
                        <a:ln>
                          <a:noFill/>
                        </a:ln>
                        <a:solidFill>
                          <a:schemeClr val="tx1"/>
                        </a:solidFill>
                        <a:effectLst/>
                        <a:latin typeface="Abel" charset="0"/>
                        <a:ea typeface="SimSun" pitchFamily="2" charset="-122"/>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solidFill>
                            <a:schemeClr val="tx1"/>
                          </a:solidFill>
                          <a:effectLst/>
                          <a:latin typeface="Abel" charset="0"/>
                        </a:rPr>
                        <a:t>5</a:t>
                      </a:r>
                      <a:endParaRPr kumimoji="0" lang="en-US" sz="1800" b="0" i="0" u="none" strike="noStrike" cap="none" normalizeH="0" baseline="0" dirty="0" smtClean="0">
                        <a:ln>
                          <a:noFill/>
                        </a:ln>
                        <a:solidFill>
                          <a:schemeClr val="tx1"/>
                        </a:solidFill>
                        <a:effectLst/>
                        <a:latin typeface="Abel" charset="0"/>
                        <a:ea typeface="SimSun" pitchFamily="2" charset="-122"/>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solidFill>
                            <a:schemeClr val="tx1"/>
                          </a:solidFill>
                          <a:effectLst/>
                          <a:latin typeface="Abel" charset="0"/>
                        </a:rPr>
                        <a:t>Seng/Zink (mg)</a:t>
                      </a:r>
                      <a:endParaRPr kumimoji="0" lang="en-US" sz="1800" b="0" i="0" u="none" strike="noStrike" cap="none" normalizeH="0" baseline="0" smtClean="0">
                        <a:ln>
                          <a:noFill/>
                        </a:ln>
                        <a:solidFill>
                          <a:schemeClr val="tx1"/>
                        </a:solidFill>
                        <a:effectLst/>
                        <a:latin typeface="Abel" charset="0"/>
                        <a:ea typeface="SimSun" pitchFamily="2" charset="-122"/>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solidFill>
                            <a:schemeClr val="tx1"/>
                          </a:solidFill>
                          <a:effectLst/>
                          <a:latin typeface="Abel" charset="0"/>
                        </a:rPr>
                        <a:t>2</a:t>
                      </a:r>
                      <a:endParaRPr kumimoji="0" lang="en-US" sz="1800" b="0" i="0" u="none" strike="noStrike" cap="none" normalizeH="0" baseline="0" smtClean="0">
                        <a:ln>
                          <a:noFill/>
                        </a:ln>
                        <a:solidFill>
                          <a:schemeClr val="tx1"/>
                        </a:solidFill>
                        <a:effectLst/>
                        <a:latin typeface="Abel" charset="0"/>
                        <a:ea typeface="SimSun" pitchFamily="2" charset="-122"/>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solidFill>
                            <a:schemeClr val="tx1"/>
                          </a:solidFill>
                          <a:effectLst/>
                          <a:latin typeface="Abel" charset="0"/>
                        </a:rPr>
                        <a:t>4</a:t>
                      </a:r>
                      <a:endParaRPr kumimoji="0" lang="en-US" sz="1800" b="0" i="0" u="none" strike="noStrike" cap="none" normalizeH="0" baseline="0" dirty="0" smtClean="0">
                        <a:ln>
                          <a:noFill/>
                        </a:ln>
                        <a:solidFill>
                          <a:schemeClr val="tx1"/>
                        </a:solidFill>
                        <a:effectLst/>
                        <a:latin typeface="Abel" charset="0"/>
                        <a:ea typeface="SimSun" pitchFamily="2" charset="-122"/>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solidFill>
                            <a:schemeClr val="tx1"/>
                          </a:solidFill>
                          <a:effectLst/>
                          <a:latin typeface="Abel" charset="0"/>
                        </a:rPr>
                        <a:t>10</a:t>
                      </a:r>
                      <a:endParaRPr kumimoji="0" lang="en-US" sz="1800" b="0" i="0" u="none" strike="noStrike" cap="none" normalizeH="0" baseline="0" dirty="0" smtClean="0">
                        <a:ln>
                          <a:noFill/>
                        </a:ln>
                        <a:solidFill>
                          <a:schemeClr val="tx1"/>
                        </a:solidFill>
                        <a:effectLst/>
                        <a:latin typeface="Abel" charset="0"/>
                        <a:ea typeface="SimSun" pitchFamily="2" charset="-122"/>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68" name="Rectangle 67"/>
          <p:cNvSpPr/>
          <p:nvPr/>
        </p:nvSpPr>
        <p:spPr>
          <a:xfrm>
            <a:off x="-13712" y="1203598"/>
            <a:ext cx="9157712" cy="3939902"/>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id-ID"/>
          </a:p>
        </p:txBody>
      </p:sp>
      <p:graphicFrame>
        <p:nvGraphicFramePr>
          <p:cNvPr id="70" name="Table 69"/>
          <p:cNvGraphicFramePr>
            <a:graphicFrameLocks noGrp="1"/>
          </p:cNvGraphicFramePr>
          <p:nvPr>
            <p:extLst>
              <p:ext uri="{D42A27DB-BD31-4B8C-83A1-F6EECF244321}">
                <p14:modId xmlns:p14="http://schemas.microsoft.com/office/powerpoint/2010/main" val="895311435"/>
              </p:ext>
            </p:extLst>
          </p:nvPr>
        </p:nvGraphicFramePr>
        <p:xfrm>
          <a:off x="-13712" y="1491630"/>
          <a:ext cx="9113128" cy="3617192"/>
        </p:xfrm>
        <a:graphic>
          <a:graphicData uri="http://schemas.openxmlformats.org/drawingml/2006/table">
            <a:tbl>
              <a:tblPr firstRow="1" bandRow="1">
                <a:tableStyleId>{06157FA1-A7B1-4D0E-91EA-3E5F48E5CD68}</a:tableStyleId>
              </a:tblPr>
              <a:tblGrid>
                <a:gridCol w="1028902"/>
                <a:gridCol w="1543352"/>
                <a:gridCol w="1543352"/>
                <a:gridCol w="1543352"/>
                <a:gridCol w="1727085"/>
                <a:gridCol w="1727085"/>
              </a:tblGrid>
              <a:tr h="413290">
                <a:tc>
                  <a:txBody>
                    <a:bodyPr/>
                    <a:lstStyle/>
                    <a:p>
                      <a:pPr algn="ctr"/>
                      <a:r>
                        <a:rPr lang="id-ID" sz="1100" dirty="0" smtClean="0"/>
                        <a:t>Bahan Makanan</a:t>
                      </a:r>
                      <a:endParaRPr lang="id-ID" sz="11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100" dirty="0" smtClean="0"/>
                        <a:t>Ibu Hamil</a:t>
                      </a:r>
                    </a:p>
                    <a:p>
                      <a:pPr algn="ctr"/>
                      <a:r>
                        <a:rPr lang="id-ID" sz="1100" dirty="0" smtClean="0"/>
                        <a:t>Trimester 1</a:t>
                      </a:r>
                      <a:endParaRPr lang="id-ID" sz="11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100" dirty="0" smtClean="0"/>
                        <a:t>Ibu Hamil</a:t>
                      </a:r>
                    </a:p>
                    <a:p>
                      <a:pPr algn="ctr"/>
                      <a:r>
                        <a:rPr lang="id-ID" sz="1100" dirty="0" smtClean="0"/>
                        <a:t>Trimester 2</a:t>
                      </a:r>
                      <a:r>
                        <a:rPr lang="id-ID" sz="1100" baseline="0" dirty="0" smtClean="0"/>
                        <a:t>-3</a:t>
                      </a:r>
                      <a:endParaRPr lang="id-ID" sz="11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100" dirty="0" smtClean="0"/>
                        <a:t>Ibu Menyusui</a:t>
                      </a:r>
                      <a:endParaRPr lang="id-ID" sz="11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100" dirty="0" smtClean="0"/>
                        <a:t>Keterangan </a:t>
                      </a:r>
                      <a:endParaRPr lang="id-ID" sz="11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100" dirty="0" smtClean="0"/>
                        <a:t>Variasi</a:t>
                      </a:r>
                      <a:endParaRPr lang="id-ID" sz="11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796">
                <a:tc>
                  <a:txBody>
                    <a:bodyPr/>
                    <a:lstStyle/>
                    <a:p>
                      <a:pPr algn="l"/>
                      <a:r>
                        <a:rPr lang="id-ID" sz="1100" dirty="0" smtClean="0"/>
                        <a:t>Sumber karbohidrat</a:t>
                      </a:r>
                      <a:endParaRPr lang="id-ID"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100" dirty="0" smtClean="0"/>
                        <a:t>5P</a:t>
                      </a:r>
                      <a:endParaRPr lang="id-ID"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100" dirty="0" smtClean="0"/>
                        <a:t>6P</a:t>
                      </a:r>
                      <a:endParaRPr lang="id-ID"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100" dirty="0" smtClean="0"/>
                        <a:t>6P</a:t>
                      </a:r>
                      <a:endParaRPr lang="id-ID"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id-ID" sz="1100" dirty="0" smtClean="0"/>
                        <a:t>1P</a:t>
                      </a:r>
                      <a:r>
                        <a:rPr lang="id-ID" sz="1100" baseline="0" dirty="0" smtClean="0"/>
                        <a:t> = 100 gr atau ¾ gelas nasi</a:t>
                      </a:r>
                      <a:endParaRPr lang="id-ID"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pPr marL="0" lvl="0" indent="0" algn="l" rtl="0">
                        <a:spcBef>
                          <a:spcPts val="0"/>
                        </a:spcBef>
                        <a:spcAft>
                          <a:spcPts val="0"/>
                        </a:spcAft>
                        <a:buNone/>
                      </a:pPr>
                      <a:r>
                        <a:rPr lang="id-ID" sz="1100" dirty="0" smtClean="0">
                          <a:ln>
                            <a:noFill/>
                          </a:ln>
                        </a:rPr>
                        <a:t>Makan utama 3x dalam sehari ditambah 2x selingan</a:t>
                      </a:r>
                    </a:p>
                    <a:p>
                      <a:pPr marL="0" lvl="0" indent="0" algn="l" rtl="0">
                        <a:spcBef>
                          <a:spcPts val="0"/>
                        </a:spcBef>
                        <a:spcAft>
                          <a:spcPts val="0"/>
                        </a:spcAft>
                        <a:buNone/>
                      </a:pPr>
                      <a:endParaRPr lang="id-ID" sz="1100" dirty="0" smtClean="0">
                        <a:ln>
                          <a:noFill/>
                        </a:ln>
                      </a:endParaRPr>
                    </a:p>
                    <a:p>
                      <a:pPr marL="0" lvl="0" indent="0" algn="l" rtl="0">
                        <a:spcBef>
                          <a:spcPts val="0"/>
                        </a:spcBef>
                        <a:spcAft>
                          <a:spcPts val="0"/>
                        </a:spcAft>
                        <a:buNone/>
                      </a:pPr>
                      <a:r>
                        <a:rPr lang="id-ID" sz="1100" dirty="0" smtClean="0">
                          <a:ln>
                            <a:noFill/>
                          </a:ln>
                        </a:rPr>
                        <a:t>Setiap kali makan utama harus ada sumber karbohidrat,</a:t>
                      </a:r>
                      <a:r>
                        <a:rPr lang="id-ID" sz="1100" baseline="0" dirty="0" smtClean="0">
                          <a:ln>
                            <a:noFill/>
                          </a:ln>
                        </a:rPr>
                        <a:t> protein hewani, protein nabati, sayur dan buah</a:t>
                      </a:r>
                    </a:p>
                    <a:p>
                      <a:pPr marL="0" lvl="0" indent="0" algn="l" rtl="0">
                        <a:spcBef>
                          <a:spcPts val="0"/>
                        </a:spcBef>
                        <a:spcAft>
                          <a:spcPts val="0"/>
                        </a:spcAft>
                        <a:buNone/>
                      </a:pPr>
                      <a:endParaRPr lang="id-ID" sz="1100" baseline="0" dirty="0" smtClean="0">
                        <a:ln>
                          <a:noFill/>
                        </a:ln>
                      </a:endParaRPr>
                    </a:p>
                    <a:p>
                      <a:pPr marL="0" lvl="0" indent="0" algn="l" rtl="0">
                        <a:spcBef>
                          <a:spcPts val="0"/>
                        </a:spcBef>
                        <a:spcAft>
                          <a:spcPts val="0"/>
                        </a:spcAft>
                        <a:buNone/>
                      </a:pPr>
                      <a:r>
                        <a:rPr lang="id-ID" sz="1100" baseline="0" dirty="0" smtClean="0">
                          <a:ln>
                            <a:noFill/>
                          </a:ln>
                        </a:rPr>
                        <a:t>Makanan selingan dapat berupa </a:t>
                      </a:r>
                      <a:r>
                        <a:rPr lang="id-ID" sz="1100" baseline="0" dirty="0" smtClean="0">
                          <a:ln>
                            <a:noFill/>
                          </a:ln>
                        </a:rPr>
                        <a:t>buah, pie buah, pastel dan lainnya</a:t>
                      </a:r>
                      <a:endParaRPr lang="id-ID" sz="1100" dirty="0" smtClean="0">
                        <a:ln>
                          <a:noFill/>
                        </a:ln>
                      </a:endParaRPr>
                    </a:p>
                    <a:p>
                      <a:pPr algn="l"/>
                      <a:endParaRPr lang="id-ID"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3290">
                <a:tc>
                  <a:txBody>
                    <a:bodyPr/>
                    <a:lstStyle/>
                    <a:p>
                      <a:pPr algn="l"/>
                      <a:r>
                        <a:rPr lang="id-ID" sz="1100" dirty="0" smtClean="0"/>
                        <a:t>Sumber protein hewani</a:t>
                      </a:r>
                      <a:endParaRPr lang="id-ID"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100" dirty="0" smtClean="0"/>
                        <a:t>4P</a:t>
                      </a:r>
                      <a:endParaRPr lang="id-ID"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100" dirty="0" smtClean="0"/>
                        <a:t>4P</a:t>
                      </a:r>
                      <a:endParaRPr lang="id-ID"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100" dirty="0" smtClean="0"/>
                        <a:t>4P</a:t>
                      </a:r>
                      <a:endParaRPr lang="id-ID"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id-ID" sz="1100" dirty="0" smtClean="0"/>
                        <a:t>1P</a:t>
                      </a:r>
                      <a:r>
                        <a:rPr lang="id-ID" sz="1100" baseline="0" dirty="0" smtClean="0"/>
                        <a:t> = 50 gr atau 1 potong sedang</a:t>
                      </a:r>
                      <a:endParaRPr lang="id-ID"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id-ID" sz="1100" dirty="0"/>
                    </a:p>
                  </a:txBody>
                  <a:tcPr/>
                </a:tc>
              </a:tr>
              <a:tr h="413290">
                <a:tc>
                  <a:txBody>
                    <a:bodyPr/>
                    <a:lstStyle/>
                    <a:p>
                      <a:pPr algn="l"/>
                      <a:r>
                        <a:rPr lang="id-ID" sz="1100" dirty="0" smtClean="0"/>
                        <a:t>Sumber protein nabatii</a:t>
                      </a:r>
                      <a:endParaRPr lang="id-ID"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100" dirty="0" smtClean="0"/>
                        <a:t>4P</a:t>
                      </a:r>
                      <a:endParaRPr lang="id-ID"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100" dirty="0" smtClean="0"/>
                        <a:t>4P</a:t>
                      </a:r>
                      <a:endParaRPr lang="id-ID"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100" dirty="0" smtClean="0"/>
                        <a:t>4P</a:t>
                      </a:r>
                      <a:endParaRPr lang="id-ID"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d-ID" sz="1100" dirty="0" smtClean="0"/>
                        <a:t>1P</a:t>
                      </a:r>
                      <a:r>
                        <a:rPr lang="id-ID" sz="1100" baseline="0" dirty="0" smtClean="0"/>
                        <a:t> = 50 gr atau 1 potong sedang</a:t>
                      </a:r>
                      <a:endParaRPr lang="id-ID" sz="11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id-ID" sz="1100" dirty="0"/>
                    </a:p>
                  </a:txBody>
                  <a:tcPr/>
                </a:tc>
              </a:tr>
              <a:tr h="413290">
                <a:tc>
                  <a:txBody>
                    <a:bodyPr/>
                    <a:lstStyle/>
                    <a:p>
                      <a:pPr algn="l"/>
                      <a:r>
                        <a:rPr lang="id-ID" sz="1100" dirty="0" smtClean="0"/>
                        <a:t>Sayur </a:t>
                      </a:r>
                      <a:endParaRPr lang="id-ID"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100" dirty="0" smtClean="0"/>
                        <a:t>4P</a:t>
                      </a:r>
                      <a:endParaRPr lang="id-ID"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100" dirty="0" smtClean="0"/>
                        <a:t>4P</a:t>
                      </a:r>
                      <a:endParaRPr lang="id-ID"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100" dirty="0" smtClean="0"/>
                        <a:t>4P</a:t>
                      </a:r>
                      <a:endParaRPr lang="id-ID"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id-ID" sz="1100" dirty="0" smtClean="0"/>
                        <a:t>1P = 100 gr atau 1 mangkuk sayur tanpa air</a:t>
                      </a:r>
                      <a:endParaRPr lang="id-ID"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id-ID" sz="1100" dirty="0"/>
                    </a:p>
                  </a:txBody>
                  <a:tcPr/>
                </a:tc>
              </a:tr>
              <a:tr h="360796">
                <a:tc>
                  <a:txBody>
                    <a:bodyPr/>
                    <a:lstStyle/>
                    <a:p>
                      <a:pPr algn="l"/>
                      <a:r>
                        <a:rPr lang="id-ID" sz="1100" dirty="0" smtClean="0"/>
                        <a:t>Buah </a:t>
                      </a:r>
                      <a:endParaRPr lang="id-ID"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100" dirty="0" smtClean="0"/>
                        <a:t>4P</a:t>
                      </a:r>
                      <a:endParaRPr lang="id-ID"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100" dirty="0" smtClean="0"/>
                        <a:t>4P</a:t>
                      </a:r>
                      <a:endParaRPr lang="id-ID"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100" dirty="0" smtClean="0"/>
                        <a:t>4P</a:t>
                      </a:r>
                      <a:endParaRPr lang="id-ID"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id-ID" sz="1100" dirty="0" smtClean="0"/>
                        <a:t>1P = 100 gr atau 1 potong sedang</a:t>
                      </a:r>
                      <a:endParaRPr lang="id-ID"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id-ID" sz="1100" dirty="0"/>
                    </a:p>
                  </a:txBody>
                  <a:tcPr/>
                </a:tc>
              </a:tr>
              <a:tr h="360796">
                <a:tc>
                  <a:txBody>
                    <a:bodyPr/>
                    <a:lstStyle/>
                    <a:p>
                      <a:pPr algn="l"/>
                      <a:r>
                        <a:rPr lang="id-ID" sz="1100" dirty="0" smtClean="0"/>
                        <a:t>Minyak </a:t>
                      </a:r>
                      <a:endParaRPr lang="id-ID"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100" dirty="0" smtClean="0"/>
                        <a:t>5P</a:t>
                      </a:r>
                      <a:endParaRPr lang="id-ID"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100" dirty="0" smtClean="0"/>
                        <a:t>6P</a:t>
                      </a:r>
                      <a:endParaRPr lang="id-ID"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100" dirty="0" smtClean="0"/>
                        <a:t>6P</a:t>
                      </a:r>
                      <a:endParaRPr lang="id-ID"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id-ID" sz="1100" dirty="0" smtClean="0"/>
                        <a:t>1P = 5 gr atau 1 sdt</a:t>
                      </a:r>
                      <a:endParaRPr lang="id-ID"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id-ID" sz="1100" dirty="0"/>
                    </a:p>
                  </a:txBody>
                  <a:tcPr/>
                </a:tc>
              </a:tr>
              <a:tr h="360796">
                <a:tc>
                  <a:txBody>
                    <a:bodyPr/>
                    <a:lstStyle/>
                    <a:p>
                      <a:pPr algn="l"/>
                      <a:r>
                        <a:rPr lang="id-ID" sz="1100" dirty="0" smtClean="0"/>
                        <a:t>Gula </a:t>
                      </a:r>
                      <a:endParaRPr lang="id-ID"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100" dirty="0" smtClean="0"/>
                        <a:t>2P</a:t>
                      </a:r>
                      <a:endParaRPr lang="id-ID"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100" dirty="0" smtClean="0"/>
                        <a:t>2P</a:t>
                      </a:r>
                      <a:endParaRPr lang="id-ID"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100" dirty="0" smtClean="0"/>
                        <a:t>2P</a:t>
                      </a:r>
                      <a:endParaRPr lang="id-ID"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id-ID" sz="1100" dirty="0" smtClean="0"/>
                        <a:t>1P</a:t>
                      </a:r>
                      <a:r>
                        <a:rPr lang="id-ID" sz="1100" baseline="0" dirty="0" smtClean="0"/>
                        <a:t> = 10 gr atau 1 sdm</a:t>
                      </a:r>
                      <a:endParaRPr lang="id-ID"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id-ID" sz="1100" dirty="0"/>
                    </a:p>
                  </a:txBody>
                  <a:tcPr/>
                </a:tc>
              </a:tr>
            </a:tbl>
          </a:graphicData>
        </a:graphic>
      </p:graphicFrame>
      <p:sp>
        <p:nvSpPr>
          <p:cNvPr id="71" name="Title 1"/>
          <p:cNvSpPr txBox="1">
            <a:spLocks/>
          </p:cNvSpPr>
          <p:nvPr/>
        </p:nvSpPr>
        <p:spPr>
          <a:xfrm>
            <a:off x="827584" y="404550"/>
            <a:ext cx="7344816" cy="63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252D48"/>
              </a:buClr>
              <a:buSzPts val="2800"/>
              <a:buFont typeface="Arvo"/>
              <a:buNone/>
              <a:defRPr sz="2500" b="0" i="0" u="none" strike="noStrike" cap="none">
                <a:solidFill>
                  <a:srgbClr val="252D48"/>
                </a:solidFill>
                <a:latin typeface="Arvo"/>
                <a:ea typeface="Arvo"/>
                <a:cs typeface="Arvo"/>
                <a:sym typeface="Arvo"/>
              </a:defRPr>
            </a:lvl1pPr>
            <a:lvl2pPr marR="0" lvl="1" algn="ctr" rtl="0">
              <a:lnSpc>
                <a:spcPct val="100000"/>
              </a:lnSpc>
              <a:spcBef>
                <a:spcPts val="0"/>
              </a:spcBef>
              <a:spcAft>
                <a:spcPts val="0"/>
              </a:spcAft>
              <a:buClr>
                <a:srgbClr val="252D48"/>
              </a:buClr>
              <a:buSzPts val="2800"/>
              <a:buFont typeface="Arvo"/>
              <a:buNone/>
              <a:defRPr sz="2500" b="0" i="0" u="none" strike="noStrike" cap="none">
                <a:solidFill>
                  <a:srgbClr val="252D48"/>
                </a:solidFill>
                <a:latin typeface="Arvo"/>
                <a:ea typeface="Arvo"/>
                <a:cs typeface="Arvo"/>
                <a:sym typeface="Arvo"/>
              </a:defRPr>
            </a:lvl2pPr>
            <a:lvl3pPr marR="0" lvl="2" algn="ctr" rtl="0">
              <a:lnSpc>
                <a:spcPct val="100000"/>
              </a:lnSpc>
              <a:spcBef>
                <a:spcPts val="0"/>
              </a:spcBef>
              <a:spcAft>
                <a:spcPts val="0"/>
              </a:spcAft>
              <a:buClr>
                <a:srgbClr val="252D48"/>
              </a:buClr>
              <a:buSzPts val="2800"/>
              <a:buFont typeface="Arvo"/>
              <a:buNone/>
              <a:defRPr sz="2500" b="0" i="0" u="none" strike="noStrike" cap="none">
                <a:solidFill>
                  <a:srgbClr val="252D48"/>
                </a:solidFill>
                <a:latin typeface="Arvo"/>
                <a:ea typeface="Arvo"/>
                <a:cs typeface="Arvo"/>
                <a:sym typeface="Arvo"/>
              </a:defRPr>
            </a:lvl3pPr>
            <a:lvl4pPr marR="0" lvl="3" algn="ctr" rtl="0">
              <a:lnSpc>
                <a:spcPct val="100000"/>
              </a:lnSpc>
              <a:spcBef>
                <a:spcPts val="0"/>
              </a:spcBef>
              <a:spcAft>
                <a:spcPts val="0"/>
              </a:spcAft>
              <a:buClr>
                <a:srgbClr val="252D48"/>
              </a:buClr>
              <a:buSzPts val="2800"/>
              <a:buFont typeface="Arvo"/>
              <a:buNone/>
              <a:defRPr sz="2500" b="0" i="0" u="none" strike="noStrike" cap="none">
                <a:solidFill>
                  <a:srgbClr val="252D48"/>
                </a:solidFill>
                <a:latin typeface="Arvo"/>
                <a:ea typeface="Arvo"/>
                <a:cs typeface="Arvo"/>
                <a:sym typeface="Arvo"/>
              </a:defRPr>
            </a:lvl4pPr>
            <a:lvl5pPr marR="0" lvl="4" algn="ctr" rtl="0">
              <a:lnSpc>
                <a:spcPct val="100000"/>
              </a:lnSpc>
              <a:spcBef>
                <a:spcPts val="0"/>
              </a:spcBef>
              <a:spcAft>
                <a:spcPts val="0"/>
              </a:spcAft>
              <a:buClr>
                <a:srgbClr val="252D48"/>
              </a:buClr>
              <a:buSzPts val="2800"/>
              <a:buFont typeface="Arvo"/>
              <a:buNone/>
              <a:defRPr sz="2500" b="0" i="0" u="none" strike="noStrike" cap="none">
                <a:solidFill>
                  <a:srgbClr val="252D48"/>
                </a:solidFill>
                <a:latin typeface="Arvo"/>
                <a:ea typeface="Arvo"/>
                <a:cs typeface="Arvo"/>
                <a:sym typeface="Arvo"/>
              </a:defRPr>
            </a:lvl5pPr>
            <a:lvl6pPr marR="0" lvl="5" algn="ctr" rtl="0">
              <a:lnSpc>
                <a:spcPct val="100000"/>
              </a:lnSpc>
              <a:spcBef>
                <a:spcPts val="0"/>
              </a:spcBef>
              <a:spcAft>
                <a:spcPts val="0"/>
              </a:spcAft>
              <a:buClr>
                <a:srgbClr val="252D48"/>
              </a:buClr>
              <a:buSzPts val="2800"/>
              <a:buFont typeface="Arvo"/>
              <a:buNone/>
              <a:defRPr sz="2500" b="0" i="0" u="none" strike="noStrike" cap="none">
                <a:solidFill>
                  <a:srgbClr val="252D48"/>
                </a:solidFill>
                <a:latin typeface="Arvo"/>
                <a:ea typeface="Arvo"/>
                <a:cs typeface="Arvo"/>
                <a:sym typeface="Arvo"/>
              </a:defRPr>
            </a:lvl6pPr>
            <a:lvl7pPr marR="0" lvl="6" algn="ctr" rtl="0">
              <a:lnSpc>
                <a:spcPct val="100000"/>
              </a:lnSpc>
              <a:spcBef>
                <a:spcPts val="0"/>
              </a:spcBef>
              <a:spcAft>
                <a:spcPts val="0"/>
              </a:spcAft>
              <a:buClr>
                <a:srgbClr val="252D48"/>
              </a:buClr>
              <a:buSzPts val="2800"/>
              <a:buFont typeface="Arvo"/>
              <a:buNone/>
              <a:defRPr sz="2500" b="0" i="0" u="none" strike="noStrike" cap="none">
                <a:solidFill>
                  <a:srgbClr val="252D48"/>
                </a:solidFill>
                <a:latin typeface="Arvo"/>
                <a:ea typeface="Arvo"/>
                <a:cs typeface="Arvo"/>
                <a:sym typeface="Arvo"/>
              </a:defRPr>
            </a:lvl7pPr>
            <a:lvl8pPr marR="0" lvl="7" algn="ctr" rtl="0">
              <a:lnSpc>
                <a:spcPct val="100000"/>
              </a:lnSpc>
              <a:spcBef>
                <a:spcPts val="0"/>
              </a:spcBef>
              <a:spcAft>
                <a:spcPts val="0"/>
              </a:spcAft>
              <a:buClr>
                <a:srgbClr val="252D48"/>
              </a:buClr>
              <a:buSzPts val="2800"/>
              <a:buFont typeface="Arvo"/>
              <a:buNone/>
              <a:defRPr sz="2500" b="0" i="0" u="none" strike="noStrike" cap="none">
                <a:solidFill>
                  <a:srgbClr val="252D48"/>
                </a:solidFill>
                <a:latin typeface="Arvo"/>
                <a:ea typeface="Arvo"/>
                <a:cs typeface="Arvo"/>
                <a:sym typeface="Arvo"/>
              </a:defRPr>
            </a:lvl8pPr>
            <a:lvl9pPr marR="0" lvl="8" algn="ctr" rtl="0">
              <a:lnSpc>
                <a:spcPct val="100000"/>
              </a:lnSpc>
              <a:spcBef>
                <a:spcPts val="0"/>
              </a:spcBef>
              <a:spcAft>
                <a:spcPts val="0"/>
              </a:spcAft>
              <a:buClr>
                <a:srgbClr val="252D48"/>
              </a:buClr>
              <a:buSzPts val="2800"/>
              <a:buFont typeface="Arvo"/>
              <a:buNone/>
              <a:defRPr sz="2500" b="0" i="0" u="none" strike="noStrike" cap="none">
                <a:solidFill>
                  <a:srgbClr val="252D48"/>
                </a:solidFill>
                <a:latin typeface="Arvo"/>
                <a:ea typeface="Arvo"/>
                <a:cs typeface="Arvo"/>
                <a:sym typeface="Arvo"/>
              </a:defRPr>
            </a:lvl9pPr>
          </a:lstStyle>
          <a:p>
            <a:r>
              <a:rPr lang="id-ID" dirty="0" smtClean="0"/>
              <a:t>ANJURAN MAKAN BAGI IBU HAMIL DAN MENYUSUI</a:t>
            </a:r>
            <a:endParaRPr lang="id-ID"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9"/>
          <p:cNvSpPr/>
          <p:nvPr/>
        </p:nvSpPr>
        <p:spPr>
          <a:xfrm>
            <a:off x="4110975" y="-9800"/>
            <a:ext cx="50331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txBox="1">
            <a:spLocks noGrp="1"/>
          </p:cNvSpPr>
          <p:nvPr>
            <p:ph type="title" idx="15"/>
          </p:nvPr>
        </p:nvSpPr>
        <p:spPr>
          <a:xfrm>
            <a:off x="712350" y="535413"/>
            <a:ext cx="7719300" cy="48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t>DAFTAR BACAAN</a:t>
            </a:r>
            <a:endParaRPr dirty="0"/>
          </a:p>
        </p:txBody>
      </p:sp>
      <p:sp>
        <p:nvSpPr>
          <p:cNvPr id="279" name="Google Shape;279;p29"/>
          <p:cNvSpPr txBox="1">
            <a:spLocks noGrp="1"/>
          </p:cNvSpPr>
          <p:nvPr>
            <p:ph type="title"/>
          </p:nvPr>
        </p:nvSpPr>
        <p:spPr>
          <a:xfrm>
            <a:off x="3245550" y="1299975"/>
            <a:ext cx="1960800" cy="470400"/>
          </a:xfrm>
          <a:prstGeom prst="rect">
            <a:avLst/>
          </a:prstGeom>
        </p:spPr>
        <p:txBody>
          <a:bodyPr spcFirstLastPara="1" wrap="square" lIns="91425" tIns="0" rIns="91425" bIns="0" anchor="ctr" anchorCtr="0">
            <a:noAutofit/>
          </a:bodyPr>
          <a:lstStyle/>
          <a:p>
            <a:pPr marL="0" lvl="0" indent="0" algn="r" rtl="0">
              <a:spcBef>
                <a:spcPts val="0"/>
              </a:spcBef>
              <a:spcAft>
                <a:spcPts val="0"/>
              </a:spcAft>
              <a:buNone/>
            </a:pPr>
            <a:r>
              <a:rPr lang="en"/>
              <a:t>01</a:t>
            </a:r>
            <a:endParaRPr/>
          </a:p>
        </p:txBody>
      </p:sp>
      <p:sp>
        <p:nvSpPr>
          <p:cNvPr id="280" name="Google Shape;280;p29"/>
          <p:cNvSpPr txBox="1">
            <a:spLocks noGrp="1"/>
          </p:cNvSpPr>
          <p:nvPr>
            <p:ph type="title" idx="2"/>
          </p:nvPr>
        </p:nvSpPr>
        <p:spPr>
          <a:xfrm>
            <a:off x="3245550" y="2223700"/>
            <a:ext cx="1960800" cy="470400"/>
          </a:xfrm>
          <a:prstGeom prst="rect">
            <a:avLst/>
          </a:prstGeom>
        </p:spPr>
        <p:txBody>
          <a:bodyPr spcFirstLastPara="1" wrap="square" lIns="91425" tIns="0" rIns="91425" bIns="0" anchor="ctr" anchorCtr="0">
            <a:noAutofit/>
          </a:bodyPr>
          <a:lstStyle/>
          <a:p>
            <a:pPr marL="0" lvl="0" indent="0" algn="r" rtl="0">
              <a:spcBef>
                <a:spcPts val="0"/>
              </a:spcBef>
              <a:spcAft>
                <a:spcPts val="0"/>
              </a:spcAft>
              <a:buNone/>
            </a:pPr>
            <a:r>
              <a:rPr lang="en"/>
              <a:t>02</a:t>
            </a:r>
            <a:endParaRPr/>
          </a:p>
        </p:txBody>
      </p:sp>
      <p:sp>
        <p:nvSpPr>
          <p:cNvPr id="281" name="Google Shape;281;p29"/>
          <p:cNvSpPr txBox="1">
            <a:spLocks noGrp="1"/>
          </p:cNvSpPr>
          <p:nvPr>
            <p:ph type="title" idx="4"/>
          </p:nvPr>
        </p:nvSpPr>
        <p:spPr>
          <a:xfrm>
            <a:off x="3245550" y="3147450"/>
            <a:ext cx="1960800" cy="470400"/>
          </a:xfrm>
          <a:prstGeom prst="rect">
            <a:avLst/>
          </a:prstGeom>
        </p:spPr>
        <p:txBody>
          <a:bodyPr spcFirstLastPara="1" wrap="square" lIns="91425" tIns="0" rIns="91425" bIns="0" anchor="ctr" anchorCtr="0">
            <a:noAutofit/>
          </a:bodyPr>
          <a:lstStyle/>
          <a:p>
            <a:pPr marL="0" lvl="0" indent="0" algn="r" rtl="0">
              <a:spcBef>
                <a:spcPts val="0"/>
              </a:spcBef>
              <a:spcAft>
                <a:spcPts val="0"/>
              </a:spcAft>
              <a:buNone/>
            </a:pPr>
            <a:r>
              <a:rPr lang="en"/>
              <a:t>03</a:t>
            </a:r>
            <a:endParaRPr/>
          </a:p>
        </p:txBody>
      </p:sp>
      <p:sp>
        <p:nvSpPr>
          <p:cNvPr id="282" name="Google Shape;282;p29"/>
          <p:cNvSpPr txBox="1">
            <a:spLocks noGrp="1"/>
          </p:cNvSpPr>
          <p:nvPr>
            <p:ph type="title" idx="6"/>
          </p:nvPr>
        </p:nvSpPr>
        <p:spPr>
          <a:xfrm>
            <a:off x="3245550" y="4071200"/>
            <a:ext cx="1960800" cy="470400"/>
          </a:xfrm>
          <a:prstGeom prst="rect">
            <a:avLst/>
          </a:prstGeom>
        </p:spPr>
        <p:txBody>
          <a:bodyPr spcFirstLastPara="1" wrap="square" lIns="91425" tIns="0" rIns="91425" bIns="0" anchor="ctr" anchorCtr="0">
            <a:noAutofit/>
          </a:bodyPr>
          <a:lstStyle/>
          <a:p>
            <a:pPr marL="0" lvl="0" indent="0" algn="r" rtl="0">
              <a:spcBef>
                <a:spcPts val="0"/>
              </a:spcBef>
              <a:spcAft>
                <a:spcPts val="0"/>
              </a:spcAft>
              <a:buNone/>
            </a:pPr>
            <a:r>
              <a:rPr lang="en"/>
              <a:t>04</a:t>
            </a:r>
            <a:endParaRPr/>
          </a:p>
        </p:txBody>
      </p:sp>
      <p:sp>
        <p:nvSpPr>
          <p:cNvPr id="283" name="Google Shape;283;p29"/>
          <p:cNvSpPr txBox="1">
            <a:spLocks noGrp="1"/>
          </p:cNvSpPr>
          <p:nvPr>
            <p:ph type="subTitle" idx="1"/>
          </p:nvPr>
        </p:nvSpPr>
        <p:spPr>
          <a:xfrm>
            <a:off x="5206350" y="1264125"/>
            <a:ext cx="3225300" cy="3300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id-ID" dirty="0" smtClean="0"/>
              <a:t>IBU DAN BAYI</a:t>
            </a:r>
            <a:endParaRPr dirty="0"/>
          </a:p>
        </p:txBody>
      </p:sp>
      <p:sp>
        <p:nvSpPr>
          <p:cNvPr id="284" name="Google Shape;284;p29"/>
          <p:cNvSpPr txBox="1">
            <a:spLocks noGrp="1"/>
          </p:cNvSpPr>
          <p:nvPr>
            <p:ph type="subTitle" idx="3"/>
          </p:nvPr>
        </p:nvSpPr>
        <p:spPr>
          <a:xfrm>
            <a:off x="5206350" y="2188475"/>
            <a:ext cx="3225300" cy="3300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id-ID" dirty="0" smtClean="0"/>
              <a:t>ANTROPOMETRI</a:t>
            </a:r>
            <a:endParaRPr dirty="0"/>
          </a:p>
        </p:txBody>
      </p:sp>
      <p:sp>
        <p:nvSpPr>
          <p:cNvPr id="285" name="Google Shape;285;p29"/>
          <p:cNvSpPr txBox="1">
            <a:spLocks noGrp="1"/>
          </p:cNvSpPr>
          <p:nvPr>
            <p:ph type="subTitle" idx="5"/>
          </p:nvPr>
        </p:nvSpPr>
        <p:spPr>
          <a:xfrm>
            <a:off x="5206350" y="3112825"/>
            <a:ext cx="3225300" cy="3300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id-ID" dirty="0" smtClean="0"/>
              <a:t>BIOKIMIA</a:t>
            </a:r>
            <a:endParaRPr dirty="0"/>
          </a:p>
        </p:txBody>
      </p:sp>
      <p:sp>
        <p:nvSpPr>
          <p:cNvPr id="286" name="Google Shape;286;p29"/>
          <p:cNvSpPr txBox="1">
            <a:spLocks noGrp="1"/>
          </p:cNvSpPr>
          <p:nvPr>
            <p:ph type="subTitle" idx="7"/>
          </p:nvPr>
        </p:nvSpPr>
        <p:spPr>
          <a:xfrm>
            <a:off x="5206350" y="4037175"/>
            <a:ext cx="3225300" cy="3300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id-ID" dirty="0" smtClean="0"/>
              <a:t>GIZI SEIMBANG</a:t>
            </a:r>
            <a:endParaRPr dirty="0"/>
          </a:p>
        </p:txBody>
      </p:sp>
      <p:grpSp>
        <p:nvGrpSpPr>
          <p:cNvPr id="287" name="Google Shape;287;p29"/>
          <p:cNvGrpSpPr/>
          <p:nvPr/>
        </p:nvGrpSpPr>
        <p:grpSpPr>
          <a:xfrm>
            <a:off x="901061" y="1707110"/>
            <a:ext cx="3479076" cy="3205864"/>
            <a:chOff x="1292661" y="1707110"/>
            <a:chExt cx="3479076" cy="3205864"/>
          </a:xfrm>
        </p:grpSpPr>
        <p:sp>
          <p:nvSpPr>
            <p:cNvPr id="288" name="Google Shape;288;p29"/>
            <p:cNvSpPr/>
            <p:nvPr/>
          </p:nvSpPr>
          <p:spPr>
            <a:xfrm>
              <a:off x="1292661" y="4702378"/>
              <a:ext cx="3479076" cy="210596"/>
            </a:xfrm>
            <a:custGeom>
              <a:avLst/>
              <a:gdLst/>
              <a:ahLst/>
              <a:cxnLst/>
              <a:rect l="l" t="t" r="r" b="b"/>
              <a:pathLst>
                <a:path w="309802" h="18753" extrusionOk="0">
                  <a:moveTo>
                    <a:pt x="154901" y="1"/>
                  </a:moveTo>
                  <a:cubicBezTo>
                    <a:pt x="113812" y="1"/>
                    <a:pt x="74415" y="989"/>
                    <a:pt x="45363" y="2751"/>
                  </a:cubicBezTo>
                  <a:cubicBezTo>
                    <a:pt x="16312" y="4501"/>
                    <a:pt x="1" y="6894"/>
                    <a:pt x="1" y="9383"/>
                  </a:cubicBezTo>
                  <a:cubicBezTo>
                    <a:pt x="1" y="11859"/>
                    <a:pt x="16312" y="14252"/>
                    <a:pt x="45363" y="16003"/>
                  </a:cubicBezTo>
                  <a:cubicBezTo>
                    <a:pt x="74415" y="17765"/>
                    <a:pt x="113812" y="18753"/>
                    <a:pt x="154901" y="18753"/>
                  </a:cubicBezTo>
                  <a:cubicBezTo>
                    <a:pt x="195977" y="18753"/>
                    <a:pt x="235387" y="17765"/>
                    <a:pt x="264438" y="16003"/>
                  </a:cubicBezTo>
                  <a:cubicBezTo>
                    <a:pt x="293478" y="14252"/>
                    <a:pt x="309801" y="11859"/>
                    <a:pt x="309801" y="9383"/>
                  </a:cubicBezTo>
                  <a:cubicBezTo>
                    <a:pt x="309801" y="6894"/>
                    <a:pt x="293478" y="4501"/>
                    <a:pt x="264438" y="2751"/>
                  </a:cubicBezTo>
                  <a:cubicBezTo>
                    <a:pt x="235387" y="989"/>
                    <a:pt x="195977" y="1"/>
                    <a:pt x="154901" y="1"/>
                  </a:cubicBezTo>
                  <a:close/>
                </a:path>
              </a:pathLst>
            </a:custGeom>
            <a:solidFill>
              <a:srgbClr val="E9E5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29"/>
            <p:cNvGrpSpPr/>
            <p:nvPr/>
          </p:nvGrpSpPr>
          <p:grpSpPr>
            <a:xfrm>
              <a:off x="1399685" y="1707110"/>
              <a:ext cx="3265010" cy="3091978"/>
              <a:chOff x="176800" y="-680600"/>
              <a:chExt cx="7268500" cy="6883300"/>
            </a:xfrm>
          </p:grpSpPr>
          <p:sp>
            <p:nvSpPr>
              <p:cNvPr id="290" name="Google Shape;290;p29"/>
              <p:cNvSpPr/>
              <p:nvPr/>
            </p:nvSpPr>
            <p:spPr>
              <a:xfrm>
                <a:off x="2420225" y="5720150"/>
                <a:ext cx="183375" cy="212975"/>
              </a:xfrm>
              <a:custGeom>
                <a:avLst/>
                <a:gdLst/>
                <a:ahLst/>
                <a:cxnLst/>
                <a:rect l="l" t="t" r="r" b="b"/>
                <a:pathLst>
                  <a:path w="7335" h="8519" extrusionOk="0">
                    <a:moveTo>
                      <a:pt x="2377" y="0"/>
                    </a:moveTo>
                    <a:cubicBezTo>
                      <a:pt x="1539" y="0"/>
                      <a:pt x="711" y="155"/>
                      <a:pt x="1" y="573"/>
                    </a:cubicBezTo>
                    <a:lnTo>
                      <a:pt x="1" y="7836"/>
                    </a:lnTo>
                    <a:cubicBezTo>
                      <a:pt x="1108" y="8293"/>
                      <a:pt x="2291" y="8518"/>
                      <a:pt x="3544" y="8518"/>
                    </a:cubicBezTo>
                    <a:cubicBezTo>
                      <a:pt x="4216" y="8518"/>
                      <a:pt x="4909" y="8453"/>
                      <a:pt x="5620" y="8324"/>
                    </a:cubicBezTo>
                    <a:lnTo>
                      <a:pt x="7335" y="1311"/>
                    </a:lnTo>
                    <a:cubicBezTo>
                      <a:pt x="7335" y="1311"/>
                      <a:pt x="4811" y="0"/>
                      <a:pt x="2377" y="0"/>
                    </a:cubicBezTo>
                    <a:close/>
                  </a:path>
                </a:pathLst>
              </a:custGeom>
              <a:solidFill>
                <a:srgbClr val="DC6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3463225" y="5744800"/>
                <a:ext cx="183375" cy="209950"/>
              </a:xfrm>
              <a:custGeom>
                <a:avLst/>
                <a:gdLst/>
                <a:ahLst/>
                <a:cxnLst/>
                <a:rect l="l" t="t" r="r" b="b"/>
                <a:pathLst>
                  <a:path w="7335" h="8398" extrusionOk="0">
                    <a:moveTo>
                      <a:pt x="4949" y="0"/>
                    </a:moveTo>
                    <a:cubicBezTo>
                      <a:pt x="2517" y="0"/>
                      <a:pt x="0" y="1302"/>
                      <a:pt x="0" y="1302"/>
                    </a:cubicBezTo>
                    <a:lnTo>
                      <a:pt x="846" y="8398"/>
                    </a:lnTo>
                    <a:lnTo>
                      <a:pt x="6287" y="7921"/>
                    </a:lnTo>
                    <a:lnTo>
                      <a:pt x="7334" y="575"/>
                    </a:lnTo>
                    <a:cubicBezTo>
                      <a:pt x="6621" y="156"/>
                      <a:pt x="5790" y="0"/>
                      <a:pt x="4949" y="0"/>
                    </a:cubicBezTo>
                    <a:close/>
                  </a:path>
                </a:pathLst>
              </a:custGeom>
              <a:solidFill>
                <a:srgbClr val="DC6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9"/>
              <p:cNvSpPr/>
              <p:nvPr/>
            </p:nvSpPr>
            <p:spPr>
              <a:xfrm>
                <a:off x="2401175" y="2727850"/>
                <a:ext cx="1430275" cy="3086125"/>
              </a:xfrm>
              <a:custGeom>
                <a:avLst/>
                <a:gdLst/>
                <a:ahLst/>
                <a:cxnLst/>
                <a:rect l="l" t="t" r="r" b="b"/>
                <a:pathLst>
                  <a:path w="57211" h="123445" extrusionOk="0">
                    <a:moveTo>
                      <a:pt x="53579" y="0"/>
                    </a:moveTo>
                    <a:lnTo>
                      <a:pt x="7466" y="1298"/>
                    </a:lnTo>
                    <a:lnTo>
                      <a:pt x="1" y="120837"/>
                    </a:lnTo>
                    <a:lnTo>
                      <a:pt x="8752" y="122289"/>
                    </a:lnTo>
                    <a:lnTo>
                      <a:pt x="28469" y="16764"/>
                    </a:lnTo>
                    <a:cubicBezTo>
                      <a:pt x="28469" y="16764"/>
                      <a:pt x="29855" y="16653"/>
                      <a:pt x="31199" y="16653"/>
                    </a:cubicBezTo>
                    <a:cubicBezTo>
                      <a:pt x="31871" y="16653"/>
                      <a:pt x="32533" y="16681"/>
                      <a:pt x="33005" y="16764"/>
                    </a:cubicBezTo>
                    <a:lnTo>
                      <a:pt x="41935" y="123444"/>
                    </a:lnTo>
                    <a:lnTo>
                      <a:pt x="50257" y="122003"/>
                    </a:lnTo>
                    <a:cubicBezTo>
                      <a:pt x="50257" y="122003"/>
                      <a:pt x="57210" y="41208"/>
                      <a:pt x="53579" y="0"/>
                    </a:cubicBezTo>
                    <a:close/>
                  </a:path>
                </a:pathLst>
              </a:custGeom>
              <a:solidFill>
                <a:srgbClr val="252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9"/>
              <p:cNvSpPr/>
              <p:nvPr/>
            </p:nvSpPr>
            <p:spPr>
              <a:xfrm>
                <a:off x="2578575" y="3171500"/>
                <a:ext cx="456925" cy="2444525"/>
              </a:xfrm>
              <a:custGeom>
                <a:avLst/>
                <a:gdLst/>
                <a:ahLst/>
                <a:cxnLst/>
                <a:rect l="l" t="t" r="r" b="b"/>
                <a:pathLst>
                  <a:path w="18277" h="97781" extrusionOk="0">
                    <a:moveTo>
                      <a:pt x="17892" y="1"/>
                    </a:moveTo>
                    <a:cubicBezTo>
                      <a:pt x="17725" y="1"/>
                      <a:pt x="17571" y="124"/>
                      <a:pt x="17539" y="304"/>
                    </a:cubicBezTo>
                    <a:lnTo>
                      <a:pt x="37" y="97352"/>
                    </a:lnTo>
                    <a:cubicBezTo>
                      <a:pt x="1" y="97554"/>
                      <a:pt x="132" y="97733"/>
                      <a:pt x="322" y="97769"/>
                    </a:cubicBezTo>
                    <a:cubicBezTo>
                      <a:pt x="346" y="97780"/>
                      <a:pt x="370" y="97780"/>
                      <a:pt x="382" y="97780"/>
                    </a:cubicBezTo>
                    <a:cubicBezTo>
                      <a:pt x="560" y="97780"/>
                      <a:pt x="715" y="97661"/>
                      <a:pt x="739" y="97483"/>
                    </a:cubicBezTo>
                    <a:lnTo>
                      <a:pt x="18241" y="423"/>
                    </a:lnTo>
                    <a:cubicBezTo>
                      <a:pt x="18277" y="233"/>
                      <a:pt x="18146" y="42"/>
                      <a:pt x="17955" y="7"/>
                    </a:cubicBezTo>
                    <a:cubicBezTo>
                      <a:pt x="17934" y="3"/>
                      <a:pt x="17913" y="1"/>
                      <a:pt x="17892" y="1"/>
                    </a:cubicBez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9"/>
              <p:cNvSpPr/>
              <p:nvPr/>
            </p:nvSpPr>
            <p:spPr>
              <a:xfrm>
                <a:off x="3106925" y="2777825"/>
                <a:ext cx="146775" cy="288175"/>
              </a:xfrm>
              <a:custGeom>
                <a:avLst/>
                <a:gdLst/>
                <a:ahLst/>
                <a:cxnLst/>
                <a:rect l="l" t="t" r="r" b="b"/>
                <a:pathLst>
                  <a:path w="5871" h="11527" extrusionOk="0">
                    <a:moveTo>
                      <a:pt x="5503" y="1"/>
                    </a:moveTo>
                    <a:cubicBezTo>
                      <a:pt x="5321" y="1"/>
                      <a:pt x="5155" y="140"/>
                      <a:pt x="5132" y="323"/>
                    </a:cubicBezTo>
                    <a:lnTo>
                      <a:pt x="4406" y="8217"/>
                    </a:lnTo>
                    <a:cubicBezTo>
                      <a:pt x="4275" y="9693"/>
                      <a:pt x="3060" y="10801"/>
                      <a:pt x="1572" y="10801"/>
                    </a:cubicBezTo>
                    <a:lnTo>
                      <a:pt x="358" y="10801"/>
                    </a:lnTo>
                    <a:cubicBezTo>
                      <a:pt x="155" y="10801"/>
                      <a:pt x="0" y="10967"/>
                      <a:pt x="0" y="11158"/>
                    </a:cubicBezTo>
                    <a:cubicBezTo>
                      <a:pt x="0" y="11360"/>
                      <a:pt x="155" y="11527"/>
                      <a:pt x="358" y="11527"/>
                    </a:cubicBezTo>
                    <a:lnTo>
                      <a:pt x="1572" y="11527"/>
                    </a:lnTo>
                    <a:cubicBezTo>
                      <a:pt x="3429" y="11527"/>
                      <a:pt x="4965" y="10134"/>
                      <a:pt x="5132" y="8276"/>
                    </a:cubicBezTo>
                    <a:lnTo>
                      <a:pt x="5858" y="394"/>
                    </a:lnTo>
                    <a:cubicBezTo>
                      <a:pt x="5870" y="192"/>
                      <a:pt x="5727" y="13"/>
                      <a:pt x="5525" y="2"/>
                    </a:cubicBezTo>
                    <a:cubicBezTo>
                      <a:pt x="5518" y="1"/>
                      <a:pt x="5510" y="1"/>
                      <a:pt x="5503" y="1"/>
                    </a:cubicBez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9"/>
              <p:cNvSpPr/>
              <p:nvPr/>
            </p:nvSpPr>
            <p:spPr>
              <a:xfrm>
                <a:off x="3296525" y="3170100"/>
                <a:ext cx="209275" cy="2478075"/>
              </a:xfrm>
              <a:custGeom>
                <a:avLst/>
                <a:gdLst/>
                <a:ahLst/>
                <a:cxnLst/>
                <a:rect l="l" t="t" r="r" b="b"/>
                <a:pathLst>
                  <a:path w="8371" h="99123" extrusionOk="0">
                    <a:moveTo>
                      <a:pt x="387" y="1"/>
                    </a:moveTo>
                    <a:cubicBezTo>
                      <a:pt x="374" y="1"/>
                      <a:pt x="360" y="1"/>
                      <a:pt x="346" y="3"/>
                    </a:cubicBezTo>
                    <a:cubicBezTo>
                      <a:pt x="156" y="15"/>
                      <a:pt x="1" y="193"/>
                      <a:pt x="13" y="384"/>
                    </a:cubicBezTo>
                    <a:lnTo>
                      <a:pt x="7633" y="98789"/>
                    </a:lnTo>
                    <a:cubicBezTo>
                      <a:pt x="7645" y="98979"/>
                      <a:pt x="7799" y="99122"/>
                      <a:pt x="7990" y="99122"/>
                    </a:cubicBezTo>
                    <a:lnTo>
                      <a:pt x="8026" y="99122"/>
                    </a:lnTo>
                    <a:cubicBezTo>
                      <a:pt x="8216" y="99110"/>
                      <a:pt x="8371" y="98932"/>
                      <a:pt x="8347" y="98729"/>
                    </a:cubicBezTo>
                    <a:lnTo>
                      <a:pt x="739" y="336"/>
                    </a:lnTo>
                    <a:cubicBezTo>
                      <a:pt x="728" y="148"/>
                      <a:pt x="572" y="1"/>
                      <a:pt x="387" y="1"/>
                    </a:cubicBez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9"/>
              <p:cNvSpPr/>
              <p:nvPr/>
            </p:nvSpPr>
            <p:spPr>
              <a:xfrm>
                <a:off x="2618775" y="2702850"/>
                <a:ext cx="253025" cy="363150"/>
              </a:xfrm>
              <a:custGeom>
                <a:avLst/>
                <a:gdLst/>
                <a:ahLst/>
                <a:cxnLst/>
                <a:rect l="l" t="t" r="r" b="b"/>
                <a:pathLst>
                  <a:path w="10121" h="14526" extrusionOk="0">
                    <a:moveTo>
                      <a:pt x="9513" y="0"/>
                    </a:moveTo>
                    <a:cubicBezTo>
                      <a:pt x="9311" y="12"/>
                      <a:pt x="9156" y="167"/>
                      <a:pt x="9156" y="369"/>
                    </a:cubicBezTo>
                    <a:cubicBezTo>
                      <a:pt x="9394" y="11383"/>
                      <a:pt x="691" y="13716"/>
                      <a:pt x="310" y="13811"/>
                    </a:cubicBezTo>
                    <a:cubicBezTo>
                      <a:pt x="119" y="13859"/>
                      <a:pt x="0" y="14061"/>
                      <a:pt x="60" y="14252"/>
                    </a:cubicBezTo>
                    <a:cubicBezTo>
                      <a:pt x="95" y="14419"/>
                      <a:pt x="238" y="14526"/>
                      <a:pt x="405" y="14526"/>
                    </a:cubicBezTo>
                    <a:cubicBezTo>
                      <a:pt x="429" y="14526"/>
                      <a:pt x="465" y="14514"/>
                      <a:pt x="488" y="14514"/>
                    </a:cubicBezTo>
                    <a:cubicBezTo>
                      <a:pt x="584" y="14490"/>
                      <a:pt x="10121" y="11954"/>
                      <a:pt x="9882" y="357"/>
                    </a:cubicBezTo>
                    <a:cubicBezTo>
                      <a:pt x="9882" y="155"/>
                      <a:pt x="9716" y="0"/>
                      <a:pt x="9525" y="0"/>
                    </a:cubicBez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9"/>
              <p:cNvSpPr/>
              <p:nvPr/>
            </p:nvSpPr>
            <p:spPr>
              <a:xfrm>
                <a:off x="3533175" y="2702850"/>
                <a:ext cx="181875" cy="305700"/>
              </a:xfrm>
              <a:custGeom>
                <a:avLst/>
                <a:gdLst/>
                <a:ahLst/>
                <a:cxnLst/>
                <a:rect l="l" t="t" r="r" b="b"/>
                <a:pathLst>
                  <a:path w="7275" h="12228" extrusionOk="0">
                    <a:moveTo>
                      <a:pt x="369" y="0"/>
                    </a:moveTo>
                    <a:cubicBezTo>
                      <a:pt x="179" y="0"/>
                      <a:pt x="12" y="167"/>
                      <a:pt x="12" y="369"/>
                    </a:cubicBezTo>
                    <a:cubicBezTo>
                      <a:pt x="0" y="9466"/>
                      <a:pt x="6668" y="12180"/>
                      <a:pt x="6739" y="12204"/>
                    </a:cubicBezTo>
                    <a:cubicBezTo>
                      <a:pt x="6775" y="12228"/>
                      <a:pt x="6822" y="12228"/>
                      <a:pt x="6870" y="12228"/>
                    </a:cubicBezTo>
                    <a:cubicBezTo>
                      <a:pt x="7013" y="12228"/>
                      <a:pt x="7144" y="12145"/>
                      <a:pt x="7203" y="12002"/>
                    </a:cubicBezTo>
                    <a:cubicBezTo>
                      <a:pt x="7275" y="11823"/>
                      <a:pt x="7180" y="11609"/>
                      <a:pt x="7001" y="11537"/>
                    </a:cubicBezTo>
                    <a:cubicBezTo>
                      <a:pt x="6739" y="11442"/>
                      <a:pt x="726" y="8954"/>
                      <a:pt x="738" y="369"/>
                    </a:cubicBezTo>
                    <a:cubicBezTo>
                      <a:pt x="738" y="167"/>
                      <a:pt x="572" y="0"/>
                      <a:pt x="369" y="0"/>
                    </a:cubicBez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9"/>
              <p:cNvSpPr/>
              <p:nvPr/>
            </p:nvSpPr>
            <p:spPr>
              <a:xfrm>
                <a:off x="1881775" y="5855325"/>
                <a:ext cx="719450" cy="347375"/>
              </a:xfrm>
              <a:custGeom>
                <a:avLst/>
                <a:gdLst/>
                <a:ahLst/>
                <a:cxnLst/>
                <a:rect l="l" t="t" r="r" b="b"/>
                <a:pathLst>
                  <a:path w="28778" h="13895" extrusionOk="0">
                    <a:moveTo>
                      <a:pt x="20777" y="0"/>
                    </a:moveTo>
                    <a:cubicBezTo>
                      <a:pt x="20777" y="0"/>
                      <a:pt x="15478" y="2810"/>
                      <a:pt x="13693" y="4477"/>
                    </a:cubicBezTo>
                    <a:cubicBezTo>
                      <a:pt x="13693" y="4477"/>
                      <a:pt x="7513" y="5620"/>
                      <a:pt x="3322" y="8084"/>
                    </a:cubicBezTo>
                    <a:cubicBezTo>
                      <a:pt x="1786" y="8989"/>
                      <a:pt x="691" y="10454"/>
                      <a:pt x="227" y="12132"/>
                    </a:cubicBezTo>
                    <a:cubicBezTo>
                      <a:pt x="84" y="12704"/>
                      <a:pt x="0" y="13287"/>
                      <a:pt x="0" y="13895"/>
                    </a:cubicBezTo>
                    <a:lnTo>
                      <a:pt x="27409" y="13895"/>
                    </a:lnTo>
                    <a:cubicBezTo>
                      <a:pt x="27468" y="13311"/>
                      <a:pt x="27551" y="12728"/>
                      <a:pt x="27635" y="12132"/>
                    </a:cubicBezTo>
                    <a:cubicBezTo>
                      <a:pt x="28123" y="8584"/>
                      <a:pt x="28778" y="4870"/>
                      <a:pt x="27635" y="976"/>
                    </a:cubicBezTo>
                    <a:cubicBezTo>
                      <a:pt x="27635" y="976"/>
                      <a:pt x="27077" y="1159"/>
                      <a:pt x="26020" y="1159"/>
                    </a:cubicBezTo>
                    <a:cubicBezTo>
                      <a:pt x="24855" y="1159"/>
                      <a:pt x="23081" y="937"/>
                      <a:pt x="20777" y="0"/>
                    </a:cubicBezTo>
                    <a:close/>
                  </a:path>
                </a:pathLst>
              </a:custGeom>
              <a:solidFill>
                <a:srgbClr val="FC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9"/>
              <p:cNvSpPr/>
              <p:nvPr/>
            </p:nvSpPr>
            <p:spPr>
              <a:xfrm>
                <a:off x="2021075" y="5975875"/>
                <a:ext cx="240225" cy="54175"/>
              </a:xfrm>
              <a:custGeom>
                <a:avLst/>
                <a:gdLst/>
                <a:ahLst/>
                <a:cxnLst/>
                <a:rect l="l" t="t" r="r" b="b"/>
                <a:pathLst>
                  <a:path w="9609" h="2167" extrusionOk="0">
                    <a:moveTo>
                      <a:pt x="4263" y="0"/>
                    </a:moveTo>
                    <a:cubicBezTo>
                      <a:pt x="1727" y="12"/>
                      <a:pt x="0" y="2167"/>
                      <a:pt x="0" y="2167"/>
                    </a:cubicBezTo>
                    <a:lnTo>
                      <a:pt x="2001" y="1357"/>
                    </a:lnTo>
                    <a:cubicBezTo>
                      <a:pt x="2001" y="1357"/>
                      <a:pt x="2855" y="1031"/>
                      <a:pt x="4307" y="1031"/>
                    </a:cubicBezTo>
                    <a:cubicBezTo>
                      <a:pt x="4652" y="1031"/>
                      <a:pt x="5032" y="1050"/>
                      <a:pt x="5442" y="1095"/>
                    </a:cubicBezTo>
                    <a:cubicBezTo>
                      <a:pt x="6418" y="1215"/>
                      <a:pt x="7216" y="1500"/>
                      <a:pt x="7775" y="1750"/>
                    </a:cubicBezTo>
                    <a:cubicBezTo>
                      <a:pt x="8134" y="1922"/>
                      <a:pt x="8521" y="2010"/>
                      <a:pt x="8913" y="2010"/>
                    </a:cubicBezTo>
                    <a:cubicBezTo>
                      <a:pt x="9145" y="2010"/>
                      <a:pt x="9378" y="1979"/>
                      <a:pt x="9609" y="1917"/>
                    </a:cubicBezTo>
                    <a:cubicBezTo>
                      <a:pt x="9609" y="1917"/>
                      <a:pt x="7775" y="0"/>
                      <a:pt x="4263" y="0"/>
                    </a:cubicBezTo>
                    <a:close/>
                  </a:path>
                </a:pathLst>
              </a:custGeom>
              <a:solidFill>
                <a:srgbClr val="E1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9"/>
              <p:cNvSpPr/>
              <p:nvPr/>
            </p:nvSpPr>
            <p:spPr>
              <a:xfrm>
                <a:off x="2108000" y="5949075"/>
                <a:ext cx="239925" cy="53900"/>
              </a:xfrm>
              <a:custGeom>
                <a:avLst/>
                <a:gdLst/>
                <a:ahLst/>
                <a:cxnLst/>
                <a:rect l="l" t="t" r="r" b="b"/>
                <a:pathLst>
                  <a:path w="9597" h="2156" extrusionOk="0">
                    <a:moveTo>
                      <a:pt x="4251" y="1"/>
                    </a:moveTo>
                    <a:cubicBezTo>
                      <a:pt x="1726" y="1"/>
                      <a:pt x="0" y="2156"/>
                      <a:pt x="0" y="2156"/>
                    </a:cubicBezTo>
                    <a:lnTo>
                      <a:pt x="2000" y="1358"/>
                    </a:lnTo>
                    <a:cubicBezTo>
                      <a:pt x="2000" y="1358"/>
                      <a:pt x="2846" y="1027"/>
                      <a:pt x="4285" y="1027"/>
                    </a:cubicBezTo>
                    <a:cubicBezTo>
                      <a:pt x="4636" y="1027"/>
                      <a:pt x="5023" y="1047"/>
                      <a:pt x="5441" y="1096"/>
                    </a:cubicBezTo>
                    <a:cubicBezTo>
                      <a:pt x="6406" y="1203"/>
                      <a:pt x="7215" y="1501"/>
                      <a:pt x="7763" y="1751"/>
                    </a:cubicBezTo>
                    <a:cubicBezTo>
                      <a:pt x="8127" y="1914"/>
                      <a:pt x="8514" y="1999"/>
                      <a:pt x="8902" y="1999"/>
                    </a:cubicBezTo>
                    <a:cubicBezTo>
                      <a:pt x="9135" y="1999"/>
                      <a:pt x="9368" y="1968"/>
                      <a:pt x="9597" y="1906"/>
                    </a:cubicBezTo>
                    <a:cubicBezTo>
                      <a:pt x="9597" y="1906"/>
                      <a:pt x="7775" y="1"/>
                      <a:pt x="4251" y="1"/>
                    </a:cubicBezTo>
                    <a:close/>
                  </a:path>
                </a:pathLst>
              </a:custGeom>
              <a:solidFill>
                <a:srgbClr val="E1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9"/>
              <p:cNvSpPr/>
              <p:nvPr/>
            </p:nvSpPr>
            <p:spPr>
              <a:xfrm>
                <a:off x="2197275" y="5917825"/>
                <a:ext cx="240250" cy="53900"/>
              </a:xfrm>
              <a:custGeom>
                <a:avLst/>
                <a:gdLst/>
                <a:ahLst/>
                <a:cxnLst/>
                <a:rect l="l" t="t" r="r" b="b"/>
                <a:pathLst>
                  <a:path w="9610" h="2156" extrusionOk="0">
                    <a:moveTo>
                      <a:pt x="4263" y="0"/>
                    </a:moveTo>
                    <a:cubicBezTo>
                      <a:pt x="1727" y="0"/>
                      <a:pt x="1" y="2155"/>
                      <a:pt x="1" y="2155"/>
                    </a:cubicBezTo>
                    <a:lnTo>
                      <a:pt x="2013" y="1358"/>
                    </a:lnTo>
                    <a:cubicBezTo>
                      <a:pt x="2013" y="1358"/>
                      <a:pt x="2859" y="1027"/>
                      <a:pt x="4292" y="1027"/>
                    </a:cubicBezTo>
                    <a:cubicBezTo>
                      <a:pt x="4641" y="1027"/>
                      <a:pt x="5026" y="1047"/>
                      <a:pt x="5442" y="1096"/>
                    </a:cubicBezTo>
                    <a:cubicBezTo>
                      <a:pt x="6418" y="1203"/>
                      <a:pt x="7216" y="1501"/>
                      <a:pt x="7776" y="1751"/>
                    </a:cubicBezTo>
                    <a:cubicBezTo>
                      <a:pt x="8132" y="1914"/>
                      <a:pt x="8517" y="1999"/>
                      <a:pt x="8906" y="1999"/>
                    </a:cubicBezTo>
                    <a:cubicBezTo>
                      <a:pt x="9141" y="1999"/>
                      <a:pt x="9377" y="1968"/>
                      <a:pt x="9609" y="1905"/>
                    </a:cubicBezTo>
                    <a:cubicBezTo>
                      <a:pt x="9609" y="1905"/>
                      <a:pt x="7776" y="0"/>
                      <a:pt x="4263" y="0"/>
                    </a:cubicBezTo>
                    <a:close/>
                  </a:path>
                </a:pathLst>
              </a:custGeom>
              <a:solidFill>
                <a:srgbClr val="E1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9"/>
              <p:cNvSpPr/>
              <p:nvPr/>
            </p:nvSpPr>
            <p:spPr>
              <a:xfrm>
                <a:off x="1881775" y="6158625"/>
                <a:ext cx="690875" cy="44075"/>
              </a:xfrm>
              <a:custGeom>
                <a:avLst/>
                <a:gdLst/>
                <a:ahLst/>
                <a:cxnLst/>
                <a:rect l="l" t="t" r="r" b="b"/>
                <a:pathLst>
                  <a:path w="27635" h="1763" extrusionOk="0">
                    <a:moveTo>
                      <a:pt x="227" y="0"/>
                    </a:moveTo>
                    <a:cubicBezTo>
                      <a:pt x="84" y="572"/>
                      <a:pt x="0" y="1155"/>
                      <a:pt x="0" y="1763"/>
                    </a:cubicBezTo>
                    <a:lnTo>
                      <a:pt x="27409" y="1763"/>
                    </a:lnTo>
                    <a:cubicBezTo>
                      <a:pt x="27468" y="1179"/>
                      <a:pt x="27551" y="596"/>
                      <a:pt x="27635" y="0"/>
                    </a:cubicBezTo>
                    <a:close/>
                  </a:path>
                </a:pathLst>
              </a:custGeom>
              <a:solidFill>
                <a:srgbClr val="E1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9"/>
              <p:cNvSpPr/>
              <p:nvPr/>
            </p:nvSpPr>
            <p:spPr>
              <a:xfrm>
                <a:off x="3440600" y="5867525"/>
                <a:ext cx="538775" cy="335175"/>
              </a:xfrm>
              <a:custGeom>
                <a:avLst/>
                <a:gdLst/>
                <a:ahLst/>
                <a:cxnLst/>
                <a:rect l="l" t="t" r="r" b="b"/>
                <a:pathLst>
                  <a:path w="21551" h="13407" extrusionOk="0">
                    <a:moveTo>
                      <a:pt x="7620" y="0"/>
                    </a:moveTo>
                    <a:cubicBezTo>
                      <a:pt x="6902" y="536"/>
                      <a:pt x="5466" y="680"/>
                      <a:pt x="4132" y="680"/>
                    </a:cubicBezTo>
                    <a:cubicBezTo>
                      <a:pt x="2593" y="680"/>
                      <a:pt x="1191" y="488"/>
                      <a:pt x="1191" y="488"/>
                    </a:cubicBezTo>
                    <a:cubicBezTo>
                      <a:pt x="0" y="5287"/>
                      <a:pt x="500" y="9418"/>
                      <a:pt x="965" y="11644"/>
                    </a:cubicBezTo>
                    <a:cubicBezTo>
                      <a:pt x="1191" y="12764"/>
                      <a:pt x="1417" y="13407"/>
                      <a:pt x="1417" y="13407"/>
                    </a:cubicBezTo>
                    <a:lnTo>
                      <a:pt x="21503" y="13407"/>
                    </a:lnTo>
                    <a:cubicBezTo>
                      <a:pt x="21551" y="12776"/>
                      <a:pt x="21527" y="12192"/>
                      <a:pt x="21455" y="11644"/>
                    </a:cubicBezTo>
                    <a:cubicBezTo>
                      <a:pt x="20705" y="5715"/>
                      <a:pt x="13669" y="4144"/>
                      <a:pt x="13669" y="4144"/>
                    </a:cubicBezTo>
                    <a:cubicBezTo>
                      <a:pt x="9513" y="560"/>
                      <a:pt x="7620" y="0"/>
                      <a:pt x="7620" y="0"/>
                    </a:cubicBezTo>
                    <a:close/>
                  </a:path>
                </a:pathLst>
              </a:custGeom>
              <a:solidFill>
                <a:srgbClr val="FC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p:nvPr/>
            </p:nvSpPr>
            <p:spPr>
              <a:xfrm>
                <a:off x="3717125" y="5980025"/>
                <a:ext cx="189925" cy="53900"/>
              </a:xfrm>
              <a:custGeom>
                <a:avLst/>
                <a:gdLst/>
                <a:ahLst/>
                <a:cxnLst/>
                <a:rect l="l" t="t" r="r" b="b"/>
                <a:pathLst>
                  <a:path w="7597" h="2156" extrusionOk="0">
                    <a:moveTo>
                      <a:pt x="4239" y="1"/>
                    </a:moveTo>
                    <a:cubicBezTo>
                      <a:pt x="1453" y="1"/>
                      <a:pt x="0" y="1906"/>
                      <a:pt x="0" y="1906"/>
                    </a:cubicBezTo>
                    <a:cubicBezTo>
                      <a:pt x="184" y="1968"/>
                      <a:pt x="371" y="1999"/>
                      <a:pt x="556" y="1999"/>
                    </a:cubicBezTo>
                    <a:cubicBezTo>
                      <a:pt x="865" y="1999"/>
                      <a:pt x="1170" y="1914"/>
                      <a:pt x="1453" y="1751"/>
                    </a:cubicBezTo>
                    <a:cubicBezTo>
                      <a:pt x="1893" y="1501"/>
                      <a:pt x="2524" y="1203"/>
                      <a:pt x="3298" y="1096"/>
                    </a:cubicBezTo>
                    <a:cubicBezTo>
                      <a:pt x="3628" y="1047"/>
                      <a:pt x="3932" y="1027"/>
                      <a:pt x="4209" y="1027"/>
                    </a:cubicBezTo>
                    <a:cubicBezTo>
                      <a:pt x="5344" y="1027"/>
                      <a:pt x="6013" y="1358"/>
                      <a:pt x="6013" y="1358"/>
                    </a:cubicBezTo>
                    <a:lnTo>
                      <a:pt x="7596" y="2156"/>
                    </a:lnTo>
                    <a:cubicBezTo>
                      <a:pt x="7596" y="2156"/>
                      <a:pt x="6239" y="1"/>
                      <a:pt x="4239" y="1"/>
                    </a:cubicBezTo>
                    <a:close/>
                  </a:path>
                </a:pathLst>
              </a:custGeom>
              <a:solidFill>
                <a:srgbClr val="E1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9"/>
              <p:cNvSpPr/>
              <p:nvPr/>
            </p:nvSpPr>
            <p:spPr>
              <a:xfrm>
                <a:off x="3654025" y="5952950"/>
                <a:ext cx="189925" cy="53900"/>
              </a:xfrm>
              <a:custGeom>
                <a:avLst/>
                <a:gdLst/>
                <a:ahLst/>
                <a:cxnLst/>
                <a:rect l="l" t="t" r="r" b="b"/>
                <a:pathLst>
                  <a:path w="7597" h="2156" extrusionOk="0">
                    <a:moveTo>
                      <a:pt x="4227" y="0"/>
                    </a:moveTo>
                    <a:cubicBezTo>
                      <a:pt x="1441" y="0"/>
                      <a:pt x="0" y="1917"/>
                      <a:pt x="0" y="1917"/>
                    </a:cubicBezTo>
                    <a:cubicBezTo>
                      <a:pt x="182" y="1979"/>
                      <a:pt x="367" y="2010"/>
                      <a:pt x="551" y="2010"/>
                    </a:cubicBezTo>
                    <a:cubicBezTo>
                      <a:pt x="861" y="2010"/>
                      <a:pt x="1169" y="1922"/>
                      <a:pt x="1453" y="1751"/>
                    </a:cubicBezTo>
                    <a:cubicBezTo>
                      <a:pt x="1881" y="1500"/>
                      <a:pt x="2524" y="1215"/>
                      <a:pt x="3286" y="1096"/>
                    </a:cubicBezTo>
                    <a:cubicBezTo>
                      <a:pt x="3611" y="1050"/>
                      <a:pt x="3912" y="1031"/>
                      <a:pt x="4186" y="1031"/>
                    </a:cubicBezTo>
                    <a:cubicBezTo>
                      <a:pt x="5337" y="1031"/>
                      <a:pt x="6013" y="1358"/>
                      <a:pt x="6013" y="1358"/>
                    </a:cubicBezTo>
                    <a:lnTo>
                      <a:pt x="7596" y="2155"/>
                    </a:lnTo>
                    <a:cubicBezTo>
                      <a:pt x="7596" y="2155"/>
                      <a:pt x="6227" y="0"/>
                      <a:pt x="4227" y="0"/>
                    </a:cubicBezTo>
                    <a:close/>
                  </a:path>
                </a:pathLst>
              </a:custGeom>
              <a:solidFill>
                <a:srgbClr val="E1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9"/>
              <p:cNvSpPr/>
              <p:nvPr/>
            </p:nvSpPr>
            <p:spPr>
              <a:xfrm>
                <a:off x="3605200" y="5921975"/>
                <a:ext cx="189925" cy="53925"/>
              </a:xfrm>
              <a:custGeom>
                <a:avLst/>
                <a:gdLst/>
                <a:ahLst/>
                <a:cxnLst/>
                <a:rect l="l" t="t" r="r" b="b"/>
                <a:pathLst>
                  <a:path w="7597" h="2157" extrusionOk="0">
                    <a:moveTo>
                      <a:pt x="4201" y="1"/>
                    </a:moveTo>
                    <a:cubicBezTo>
                      <a:pt x="1444" y="1"/>
                      <a:pt x="1" y="1906"/>
                      <a:pt x="1" y="1906"/>
                    </a:cubicBezTo>
                    <a:cubicBezTo>
                      <a:pt x="184" y="1969"/>
                      <a:pt x="371" y="1999"/>
                      <a:pt x="557" y="1999"/>
                    </a:cubicBezTo>
                    <a:cubicBezTo>
                      <a:pt x="865" y="1999"/>
                      <a:pt x="1171" y="1915"/>
                      <a:pt x="1453" y="1751"/>
                    </a:cubicBezTo>
                    <a:cubicBezTo>
                      <a:pt x="1894" y="1489"/>
                      <a:pt x="2525" y="1204"/>
                      <a:pt x="3287" y="1096"/>
                    </a:cubicBezTo>
                    <a:cubicBezTo>
                      <a:pt x="3625" y="1046"/>
                      <a:pt x="3937" y="1026"/>
                      <a:pt x="4219" y="1026"/>
                    </a:cubicBezTo>
                    <a:cubicBezTo>
                      <a:pt x="5350" y="1026"/>
                      <a:pt x="6013" y="1346"/>
                      <a:pt x="6013" y="1346"/>
                    </a:cubicBezTo>
                    <a:lnTo>
                      <a:pt x="7597" y="2156"/>
                    </a:lnTo>
                    <a:cubicBezTo>
                      <a:pt x="7597" y="2156"/>
                      <a:pt x="6239" y="1"/>
                      <a:pt x="4227" y="1"/>
                    </a:cubicBezTo>
                    <a:cubicBezTo>
                      <a:pt x="4219" y="1"/>
                      <a:pt x="4210" y="1"/>
                      <a:pt x="4201" y="1"/>
                    </a:cubicBezTo>
                    <a:close/>
                  </a:path>
                </a:pathLst>
              </a:custGeom>
              <a:solidFill>
                <a:srgbClr val="E1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9"/>
              <p:cNvSpPr/>
              <p:nvPr/>
            </p:nvSpPr>
            <p:spPr>
              <a:xfrm>
                <a:off x="3464700" y="6158625"/>
                <a:ext cx="514675" cy="44075"/>
              </a:xfrm>
              <a:custGeom>
                <a:avLst/>
                <a:gdLst/>
                <a:ahLst/>
                <a:cxnLst/>
                <a:rect l="l" t="t" r="r" b="b"/>
                <a:pathLst>
                  <a:path w="20587" h="1763" extrusionOk="0">
                    <a:moveTo>
                      <a:pt x="1" y="0"/>
                    </a:moveTo>
                    <a:cubicBezTo>
                      <a:pt x="227" y="1120"/>
                      <a:pt x="453" y="1763"/>
                      <a:pt x="453" y="1763"/>
                    </a:cubicBezTo>
                    <a:lnTo>
                      <a:pt x="20539" y="1763"/>
                    </a:lnTo>
                    <a:cubicBezTo>
                      <a:pt x="20587" y="1132"/>
                      <a:pt x="20563" y="548"/>
                      <a:pt x="20491" y="0"/>
                    </a:cubicBezTo>
                    <a:close/>
                  </a:path>
                </a:pathLst>
              </a:custGeom>
              <a:solidFill>
                <a:srgbClr val="E1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9"/>
              <p:cNvSpPr/>
              <p:nvPr/>
            </p:nvSpPr>
            <p:spPr>
              <a:xfrm>
                <a:off x="2574725" y="603175"/>
                <a:ext cx="1195400" cy="2249900"/>
              </a:xfrm>
              <a:custGeom>
                <a:avLst/>
                <a:gdLst/>
                <a:ahLst/>
                <a:cxnLst/>
                <a:rect l="l" t="t" r="r" b="b"/>
                <a:pathLst>
                  <a:path w="47816" h="89996" extrusionOk="0">
                    <a:moveTo>
                      <a:pt x="16966" y="1"/>
                    </a:moveTo>
                    <a:lnTo>
                      <a:pt x="14419" y="894"/>
                    </a:lnTo>
                    <a:lnTo>
                      <a:pt x="14061" y="1025"/>
                    </a:lnTo>
                    <a:lnTo>
                      <a:pt x="691" y="5716"/>
                    </a:lnTo>
                    <a:lnTo>
                      <a:pt x="0" y="49126"/>
                    </a:lnTo>
                    <a:lnTo>
                      <a:pt x="453" y="87309"/>
                    </a:lnTo>
                    <a:cubicBezTo>
                      <a:pt x="3179" y="89155"/>
                      <a:pt x="8489" y="89595"/>
                      <a:pt x="14061" y="89750"/>
                    </a:cubicBezTo>
                    <a:cubicBezTo>
                      <a:pt x="15073" y="89786"/>
                      <a:pt x="16109" y="89821"/>
                      <a:pt x="17157" y="89869"/>
                    </a:cubicBezTo>
                    <a:cubicBezTo>
                      <a:pt x="17788" y="89893"/>
                      <a:pt x="18419" y="89917"/>
                      <a:pt x="19062" y="89940"/>
                    </a:cubicBezTo>
                    <a:cubicBezTo>
                      <a:pt x="19562" y="89952"/>
                      <a:pt x="20086" y="89964"/>
                      <a:pt x="20598" y="89976"/>
                    </a:cubicBezTo>
                    <a:cubicBezTo>
                      <a:pt x="21365" y="89990"/>
                      <a:pt x="22136" y="89996"/>
                      <a:pt x="22907" y="89996"/>
                    </a:cubicBezTo>
                    <a:cubicBezTo>
                      <a:pt x="23452" y="89996"/>
                      <a:pt x="23996" y="89993"/>
                      <a:pt x="24539" y="89988"/>
                    </a:cubicBezTo>
                    <a:cubicBezTo>
                      <a:pt x="25051" y="89976"/>
                      <a:pt x="25575" y="89976"/>
                      <a:pt x="26087" y="89964"/>
                    </a:cubicBezTo>
                    <a:cubicBezTo>
                      <a:pt x="28516" y="89917"/>
                      <a:pt x="30921" y="89809"/>
                      <a:pt x="33171" y="89690"/>
                    </a:cubicBezTo>
                    <a:cubicBezTo>
                      <a:pt x="33361" y="89678"/>
                      <a:pt x="33564" y="89666"/>
                      <a:pt x="33754" y="89655"/>
                    </a:cubicBezTo>
                    <a:cubicBezTo>
                      <a:pt x="41386" y="89214"/>
                      <a:pt x="47232" y="88500"/>
                      <a:pt x="47232" y="88500"/>
                    </a:cubicBezTo>
                    <a:cubicBezTo>
                      <a:pt x="46303" y="76593"/>
                      <a:pt x="46684" y="64616"/>
                      <a:pt x="45994" y="54436"/>
                    </a:cubicBezTo>
                    <a:cubicBezTo>
                      <a:pt x="47816" y="33922"/>
                      <a:pt x="46494" y="4311"/>
                      <a:pt x="46494" y="4311"/>
                    </a:cubicBezTo>
                    <a:cubicBezTo>
                      <a:pt x="43815" y="2191"/>
                      <a:pt x="37017" y="1025"/>
                      <a:pt x="33171" y="548"/>
                    </a:cubicBezTo>
                    <a:cubicBezTo>
                      <a:pt x="32028" y="406"/>
                      <a:pt x="31147" y="334"/>
                      <a:pt x="30706" y="310"/>
                    </a:cubicBezTo>
                    <a:cubicBezTo>
                      <a:pt x="30552" y="298"/>
                      <a:pt x="28611" y="1"/>
                      <a:pt x="28611" y="1"/>
                    </a:cubicBezTo>
                    <a:cubicBezTo>
                      <a:pt x="27706" y="191"/>
                      <a:pt x="26861" y="334"/>
                      <a:pt x="26087" y="453"/>
                    </a:cubicBezTo>
                    <a:cubicBezTo>
                      <a:pt x="25539" y="536"/>
                      <a:pt x="25027" y="608"/>
                      <a:pt x="24539" y="656"/>
                    </a:cubicBezTo>
                    <a:cubicBezTo>
                      <a:pt x="23485" y="773"/>
                      <a:pt x="22557" y="819"/>
                      <a:pt x="21749" y="819"/>
                    </a:cubicBezTo>
                    <a:cubicBezTo>
                      <a:pt x="21333" y="819"/>
                      <a:pt x="20950" y="807"/>
                      <a:pt x="20598" y="787"/>
                    </a:cubicBezTo>
                    <a:cubicBezTo>
                      <a:pt x="20003" y="763"/>
                      <a:pt x="19491" y="703"/>
                      <a:pt x="19062" y="632"/>
                    </a:cubicBezTo>
                    <a:cubicBezTo>
                      <a:pt x="17562" y="394"/>
                      <a:pt x="16966" y="1"/>
                      <a:pt x="16966" y="1"/>
                    </a:cubicBezTo>
                    <a:close/>
                  </a:path>
                </a:pathLst>
              </a:custGeom>
              <a:solidFill>
                <a:srgbClr val="F9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9"/>
              <p:cNvSpPr/>
              <p:nvPr/>
            </p:nvSpPr>
            <p:spPr>
              <a:xfrm>
                <a:off x="2672050" y="1209200"/>
                <a:ext cx="294400" cy="87550"/>
              </a:xfrm>
              <a:custGeom>
                <a:avLst/>
                <a:gdLst/>
                <a:ahLst/>
                <a:cxnLst/>
                <a:rect l="l" t="t" r="r" b="b"/>
                <a:pathLst>
                  <a:path w="11776" h="3502" extrusionOk="0">
                    <a:moveTo>
                      <a:pt x="0" y="1"/>
                    </a:moveTo>
                    <a:lnTo>
                      <a:pt x="0" y="1322"/>
                    </a:lnTo>
                    <a:lnTo>
                      <a:pt x="9811" y="1322"/>
                    </a:lnTo>
                    <a:lnTo>
                      <a:pt x="9811" y="2525"/>
                    </a:lnTo>
                    <a:cubicBezTo>
                      <a:pt x="9811" y="3073"/>
                      <a:pt x="10252" y="3501"/>
                      <a:pt x="10799" y="3501"/>
                    </a:cubicBezTo>
                    <a:cubicBezTo>
                      <a:pt x="11335" y="3501"/>
                      <a:pt x="11776" y="3073"/>
                      <a:pt x="11776" y="2525"/>
                    </a:cubicBezTo>
                    <a:lnTo>
                      <a:pt x="11776" y="1"/>
                    </a:lnTo>
                    <a:close/>
                  </a:path>
                </a:pathLst>
              </a:custGeom>
              <a:solidFill>
                <a:srgbClr val="ED7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a:off x="2635150" y="2107525"/>
                <a:ext cx="425650" cy="354525"/>
              </a:xfrm>
              <a:custGeom>
                <a:avLst/>
                <a:gdLst/>
                <a:ahLst/>
                <a:cxnLst/>
                <a:rect l="l" t="t" r="r" b="b"/>
                <a:pathLst>
                  <a:path w="17026" h="14181" extrusionOk="0">
                    <a:moveTo>
                      <a:pt x="9180" y="1"/>
                    </a:moveTo>
                    <a:lnTo>
                      <a:pt x="0" y="8907"/>
                    </a:lnTo>
                    <a:cubicBezTo>
                      <a:pt x="0" y="8907"/>
                      <a:pt x="3268" y="14180"/>
                      <a:pt x="6908" y="14180"/>
                    </a:cubicBezTo>
                    <a:cubicBezTo>
                      <a:pt x="7567" y="14180"/>
                      <a:pt x="8239" y="14007"/>
                      <a:pt x="8906" y="13598"/>
                    </a:cubicBezTo>
                    <a:cubicBezTo>
                      <a:pt x="17026" y="8621"/>
                      <a:pt x="9180" y="1"/>
                      <a:pt x="9180" y="1"/>
                    </a:cubicBezTo>
                    <a:close/>
                  </a:path>
                </a:pathLst>
              </a:custGeom>
              <a:solidFill>
                <a:srgbClr val="ED7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9"/>
              <p:cNvSpPr/>
              <p:nvPr/>
            </p:nvSpPr>
            <p:spPr>
              <a:xfrm>
                <a:off x="3273900" y="2107525"/>
                <a:ext cx="425675" cy="354525"/>
              </a:xfrm>
              <a:custGeom>
                <a:avLst/>
                <a:gdLst/>
                <a:ahLst/>
                <a:cxnLst/>
                <a:rect l="l" t="t" r="r" b="b"/>
                <a:pathLst>
                  <a:path w="17027" h="14181" extrusionOk="0">
                    <a:moveTo>
                      <a:pt x="7847" y="1"/>
                    </a:moveTo>
                    <a:cubicBezTo>
                      <a:pt x="7847" y="1"/>
                      <a:pt x="1" y="8621"/>
                      <a:pt x="8109" y="13598"/>
                    </a:cubicBezTo>
                    <a:cubicBezTo>
                      <a:pt x="8778" y="14007"/>
                      <a:pt x="9451" y="14180"/>
                      <a:pt x="10112" y="14180"/>
                    </a:cubicBezTo>
                    <a:cubicBezTo>
                      <a:pt x="13759" y="14180"/>
                      <a:pt x="17027" y="8907"/>
                      <a:pt x="17027" y="8907"/>
                    </a:cubicBezTo>
                    <a:lnTo>
                      <a:pt x="7847" y="1"/>
                    </a:lnTo>
                    <a:close/>
                  </a:path>
                </a:pathLst>
              </a:custGeom>
              <a:solidFill>
                <a:srgbClr val="ED7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9"/>
              <p:cNvSpPr/>
              <p:nvPr/>
            </p:nvSpPr>
            <p:spPr>
              <a:xfrm>
                <a:off x="3700750" y="480250"/>
                <a:ext cx="694150" cy="559025"/>
              </a:xfrm>
              <a:custGeom>
                <a:avLst/>
                <a:gdLst/>
                <a:ahLst/>
                <a:cxnLst/>
                <a:rect l="l" t="t" r="r" b="b"/>
                <a:pathLst>
                  <a:path w="27766" h="22361" extrusionOk="0">
                    <a:moveTo>
                      <a:pt x="26623" y="0"/>
                    </a:moveTo>
                    <a:cubicBezTo>
                      <a:pt x="13609" y="2048"/>
                      <a:pt x="358" y="9859"/>
                      <a:pt x="358" y="9859"/>
                    </a:cubicBezTo>
                    <a:cubicBezTo>
                      <a:pt x="191" y="14455"/>
                      <a:pt x="0" y="18372"/>
                      <a:pt x="334" y="22360"/>
                    </a:cubicBezTo>
                    <a:lnTo>
                      <a:pt x="27004" y="8597"/>
                    </a:lnTo>
                    <a:cubicBezTo>
                      <a:pt x="27766" y="3632"/>
                      <a:pt x="26623" y="0"/>
                      <a:pt x="26623" y="0"/>
                    </a:cubicBezTo>
                    <a:close/>
                  </a:path>
                </a:pathLst>
              </a:custGeom>
              <a:solidFill>
                <a:srgbClr val="F9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1924050" y="425175"/>
                <a:ext cx="913225" cy="526275"/>
              </a:xfrm>
              <a:custGeom>
                <a:avLst/>
                <a:gdLst/>
                <a:ahLst/>
                <a:cxnLst/>
                <a:rect l="l" t="t" r="r" b="b"/>
                <a:pathLst>
                  <a:path w="36529" h="21051" extrusionOk="0">
                    <a:moveTo>
                      <a:pt x="762" y="1"/>
                    </a:moveTo>
                    <a:cubicBezTo>
                      <a:pt x="762" y="1"/>
                      <a:pt x="0" y="6121"/>
                      <a:pt x="667" y="8799"/>
                    </a:cubicBezTo>
                    <a:lnTo>
                      <a:pt x="29480" y="21051"/>
                    </a:lnTo>
                    <a:cubicBezTo>
                      <a:pt x="31873" y="21051"/>
                      <a:pt x="36528" y="15098"/>
                      <a:pt x="35993" y="10526"/>
                    </a:cubicBezTo>
                    <a:cubicBezTo>
                      <a:pt x="35993" y="10526"/>
                      <a:pt x="13895" y="1001"/>
                      <a:pt x="762" y="1"/>
                    </a:cubicBezTo>
                    <a:close/>
                  </a:path>
                </a:pathLst>
              </a:custGeom>
              <a:solidFill>
                <a:srgbClr val="F9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9"/>
              <p:cNvSpPr/>
              <p:nvPr/>
            </p:nvSpPr>
            <p:spPr>
              <a:xfrm>
                <a:off x="3087275" y="619550"/>
                <a:ext cx="100925" cy="2233475"/>
              </a:xfrm>
              <a:custGeom>
                <a:avLst/>
                <a:gdLst/>
                <a:ahLst/>
                <a:cxnLst/>
                <a:rect l="l" t="t" r="r" b="b"/>
                <a:pathLst>
                  <a:path w="4037" h="89339" extrusionOk="0">
                    <a:moveTo>
                      <a:pt x="4037" y="1"/>
                    </a:moveTo>
                    <a:cubicBezTo>
                      <a:pt x="3370" y="72"/>
                      <a:pt x="2751" y="120"/>
                      <a:pt x="2179" y="143"/>
                    </a:cubicBezTo>
                    <a:cubicBezTo>
                      <a:pt x="1918" y="155"/>
                      <a:pt x="1679" y="155"/>
                      <a:pt x="1441" y="167"/>
                    </a:cubicBezTo>
                    <a:cubicBezTo>
                      <a:pt x="917" y="167"/>
                      <a:pt x="429" y="155"/>
                      <a:pt x="1" y="132"/>
                    </a:cubicBezTo>
                    <a:lnTo>
                      <a:pt x="1" y="89321"/>
                    </a:lnTo>
                    <a:cubicBezTo>
                      <a:pt x="477" y="89321"/>
                      <a:pt x="965" y="89333"/>
                      <a:pt x="1441" y="89333"/>
                    </a:cubicBezTo>
                    <a:lnTo>
                      <a:pt x="2179" y="89333"/>
                    </a:lnTo>
                    <a:cubicBezTo>
                      <a:pt x="2386" y="89337"/>
                      <a:pt x="2592" y="89338"/>
                      <a:pt x="2799" y="89338"/>
                    </a:cubicBezTo>
                    <a:cubicBezTo>
                      <a:pt x="3211" y="89338"/>
                      <a:pt x="3624" y="89333"/>
                      <a:pt x="4037" y="89333"/>
                    </a:cubicBezTo>
                    <a:lnTo>
                      <a:pt x="40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9"/>
              <p:cNvSpPr/>
              <p:nvPr/>
            </p:nvSpPr>
            <p:spPr>
              <a:xfrm>
                <a:off x="3051250" y="618950"/>
                <a:ext cx="38425" cy="2233650"/>
              </a:xfrm>
              <a:custGeom>
                <a:avLst/>
                <a:gdLst/>
                <a:ahLst/>
                <a:cxnLst/>
                <a:rect l="l" t="t" r="r" b="b"/>
                <a:pathLst>
                  <a:path w="1537" h="89346" extrusionOk="0">
                    <a:moveTo>
                      <a:pt x="1" y="1"/>
                    </a:moveTo>
                    <a:lnTo>
                      <a:pt x="1" y="89309"/>
                    </a:lnTo>
                    <a:cubicBezTo>
                      <a:pt x="501" y="89321"/>
                      <a:pt x="1025" y="89333"/>
                      <a:pt x="1537" y="89345"/>
                    </a:cubicBezTo>
                    <a:lnTo>
                      <a:pt x="1537" y="156"/>
                    </a:lnTo>
                    <a:cubicBezTo>
                      <a:pt x="942" y="132"/>
                      <a:pt x="430" y="72"/>
                      <a:pt x="1" y="1"/>
                    </a:cubicBezTo>
                    <a:close/>
                  </a:path>
                </a:pathLst>
              </a:custGeom>
              <a:solidFill>
                <a:srgbClr val="ED7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3188175" y="614500"/>
                <a:ext cx="38725" cy="2238375"/>
              </a:xfrm>
              <a:custGeom>
                <a:avLst/>
                <a:gdLst/>
                <a:ahLst/>
                <a:cxnLst/>
                <a:rect l="l" t="t" r="r" b="b"/>
                <a:pathLst>
                  <a:path w="1549" h="89535" extrusionOk="0">
                    <a:moveTo>
                      <a:pt x="1549" y="0"/>
                    </a:moveTo>
                    <a:cubicBezTo>
                      <a:pt x="1001" y="83"/>
                      <a:pt x="489" y="155"/>
                      <a:pt x="1" y="203"/>
                    </a:cubicBezTo>
                    <a:lnTo>
                      <a:pt x="1" y="89535"/>
                    </a:lnTo>
                    <a:cubicBezTo>
                      <a:pt x="513" y="89523"/>
                      <a:pt x="1037" y="89523"/>
                      <a:pt x="1549" y="89511"/>
                    </a:cubicBezTo>
                    <a:lnTo>
                      <a:pt x="1549" y="0"/>
                    </a:lnTo>
                    <a:close/>
                  </a:path>
                </a:pathLst>
              </a:custGeom>
              <a:solidFill>
                <a:srgbClr val="ED7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9"/>
              <p:cNvSpPr/>
              <p:nvPr/>
            </p:nvSpPr>
            <p:spPr>
              <a:xfrm>
                <a:off x="3470075" y="-266875"/>
                <a:ext cx="106575" cy="220300"/>
              </a:xfrm>
              <a:custGeom>
                <a:avLst/>
                <a:gdLst/>
                <a:ahLst/>
                <a:cxnLst/>
                <a:rect l="l" t="t" r="r" b="b"/>
                <a:pathLst>
                  <a:path w="4263" h="8812" extrusionOk="0">
                    <a:moveTo>
                      <a:pt x="2036" y="1"/>
                    </a:moveTo>
                    <a:lnTo>
                      <a:pt x="0" y="2072"/>
                    </a:lnTo>
                    <a:cubicBezTo>
                      <a:pt x="345" y="5632"/>
                      <a:pt x="929" y="8811"/>
                      <a:pt x="929" y="8811"/>
                    </a:cubicBezTo>
                    <a:cubicBezTo>
                      <a:pt x="929" y="8811"/>
                      <a:pt x="4263" y="7799"/>
                      <a:pt x="3929" y="3608"/>
                    </a:cubicBezTo>
                    <a:cubicBezTo>
                      <a:pt x="3786" y="1787"/>
                      <a:pt x="2477" y="549"/>
                      <a:pt x="2036" y="1"/>
                    </a:cubicBezTo>
                    <a:close/>
                  </a:path>
                </a:pathLst>
              </a:custGeom>
              <a:solidFill>
                <a:srgbClr val="252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9"/>
              <p:cNvSpPr/>
              <p:nvPr/>
            </p:nvSpPr>
            <p:spPr>
              <a:xfrm>
                <a:off x="2937550" y="255925"/>
                <a:ext cx="368225" cy="422375"/>
              </a:xfrm>
              <a:custGeom>
                <a:avLst/>
                <a:gdLst/>
                <a:ahLst/>
                <a:cxnLst/>
                <a:rect l="l" t="t" r="r" b="b"/>
                <a:pathLst>
                  <a:path w="14729" h="16895" extrusionOk="0">
                    <a:moveTo>
                      <a:pt x="4930" y="0"/>
                    </a:moveTo>
                    <a:cubicBezTo>
                      <a:pt x="3231" y="0"/>
                      <a:pt x="1527" y="629"/>
                      <a:pt x="1" y="2282"/>
                    </a:cubicBezTo>
                    <a:cubicBezTo>
                      <a:pt x="548" y="3937"/>
                      <a:pt x="1013" y="5509"/>
                      <a:pt x="1334" y="7271"/>
                    </a:cubicBezTo>
                    <a:cubicBezTo>
                      <a:pt x="1751" y="9581"/>
                      <a:pt x="1930" y="12212"/>
                      <a:pt x="1775" y="15748"/>
                    </a:cubicBezTo>
                    <a:cubicBezTo>
                      <a:pt x="3645" y="16513"/>
                      <a:pt x="5489" y="16895"/>
                      <a:pt x="7306" y="16895"/>
                    </a:cubicBezTo>
                    <a:cubicBezTo>
                      <a:pt x="9757" y="16895"/>
                      <a:pt x="12157" y="16201"/>
                      <a:pt x="14503" y="14819"/>
                    </a:cubicBezTo>
                    <a:cubicBezTo>
                      <a:pt x="13776" y="10962"/>
                      <a:pt x="14062" y="7938"/>
                      <a:pt x="14729" y="5211"/>
                    </a:cubicBezTo>
                    <a:cubicBezTo>
                      <a:pt x="13681" y="4163"/>
                      <a:pt x="11526" y="2211"/>
                      <a:pt x="9002" y="1020"/>
                    </a:cubicBezTo>
                    <a:cubicBezTo>
                      <a:pt x="7907" y="663"/>
                      <a:pt x="6752" y="318"/>
                      <a:pt x="5597" y="32"/>
                    </a:cubicBezTo>
                    <a:cubicBezTo>
                      <a:pt x="5375" y="11"/>
                      <a:pt x="5152" y="0"/>
                      <a:pt x="4930" y="0"/>
                    </a:cubicBezTo>
                    <a:close/>
                  </a:path>
                </a:pathLst>
              </a:custGeom>
              <a:solidFill>
                <a:srgbClr val="DC6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9"/>
              <p:cNvSpPr/>
              <p:nvPr/>
            </p:nvSpPr>
            <p:spPr>
              <a:xfrm>
                <a:off x="2937550" y="255925"/>
                <a:ext cx="368225" cy="370500"/>
              </a:xfrm>
              <a:custGeom>
                <a:avLst/>
                <a:gdLst/>
                <a:ahLst/>
                <a:cxnLst/>
                <a:rect l="l" t="t" r="r" b="b"/>
                <a:pathLst>
                  <a:path w="14729" h="14820" extrusionOk="0">
                    <a:moveTo>
                      <a:pt x="4930" y="0"/>
                    </a:moveTo>
                    <a:cubicBezTo>
                      <a:pt x="3231" y="0"/>
                      <a:pt x="1527" y="629"/>
                      <a:pt x="1" y="2282"/>
                    </a:cubicBezTo>
                    <a:cubicBezTo>
                      <a:pt x="548" y="3937"/>
                      <a:pt x="1013" y="5509"/>
                      <a:pt x="1334" y="7271"/>
                    </a:cubicBezTo>
                    <a:cubicBezTo>
                      <a:pt x="3573" y="10402"/>
                      <a:pt x="7704" y="14331"/>
                      <a:pt x="14503" y="14819"/>
                    </a:cubicBezTo>
                    <a:cubicBezTo>
                      <a:pt x="13776" y="10962"/>
                      <a:pt x="14062" y="7938"/>
                      <a:pt x="14729" y="5211"/>
                    </a:cubicBezTo>
                    <a:cubicBezTo>
                      <a:pt x="13681" y="4163"/>
                      <a:pt x="11526" y="2211"/>
                      <a:pt x="9002" y="1020"/>
                    </a:cubicBezTo>
                    <a:cubicBezTo>
                      <a:pt x="7907" y="663"/>
                      <a:pt x="6752" y="318"/>
                      <a:pt x="5597" y="32"/>
                    </a:cubicBezTo>
                    <a:cubicBezTo>
                      <a:pt x="5375" y="11"/>
                      <a:pt x="5152" y="0"/>
                      <a:pt x="4930"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9"/>
              <p:cNvSpPr/>
              <p:nvPr/>
            </p:nvSpPr>
            <p:spPr>
              <a:xfrm>
                <a:off x="3443875" y="-87475"/>
                <a:ext cx="194425" cy="295500"/>
              </a:xfrm>
              <a:custGeom>
                <a:avLst/>
                <a:gdLst/>
                <a:ahLst/>
                <a:cxnLst/>
                <a:rect l="l" t="t" r="r" b="b"/>
                <a:pathLst>
                  <a:path w="7777" h="11820" extrusionOk="0">
                    <a:moveTo>
                      <a:pt x="4202" y="0"/>
                    </a:moveTo>
                    <a:cubicBezTo>
                      <a:pt x="2698" y="0"/>
                      <a:pt x="1274" y="1516"/>
                      <a:pt x="1274" y="1516"/>
                    </a:cubicBezTo>
                    <a:cubicBezTo>
                      <a:pt x="0" y="6624"/>
                      <a:pt x="1096" y="11803"/>
                      <a:pt x="1096" y="11803"/>
                    </a:cubicBezTo>
                    <a:cubicBezTo>
                      <a:pt x="1227" y="11814"/>
                      <a:pt x="1355" y="11820"/>
                      <a:pt x="1481" y="11820"/>
                    </a:cubicBezTo>
                    <a:cubicBezTo>
                      <a:pt x="6552" y="11820"/>
                      <a:pt x="7777" y="3139"/>
                      <a:pt x="5930" y="885"/>
                    </a:cubicBezTo>
                    <a:cubicBezTo>
                      <a:pt x="5396" y="234"/>
                      <a:pt x="4793" y="0"/>
                      <a:pt x="4202"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9"/>
              <p:cNvSpPr/>
              <p:nvPr/>
            </p:nvSpPr>
            <p:spPr>
              <a:xfrm>
                <a:off x="2816400" y="-156725"/>
                <a:ext cx="325" cy="900"/>
              </a:xfrm>
              <a:custGeom>
                <a:avLst/>
                <a:gdLst/>
                <a:ahLst/>
                <a:cxnLst/>
                <a:rect l="l" t="t" r="r" b="b"/>
                <a:pathLst>
                  <a:path w="13" h="36" extrusionOk="0">
                    <a:moveTo>
                      <a:pt x="1" y="0"/>
                    </a:moveTo>
                    <a:lnTo>
                      <a:pt x="1" y="36"/>
                    </a:lnTo>
                    <a:cubicBezTo>
                      <a:pt x="1" y="36"/>
                      <a:pt x="13" y="24"/>
                      <a:pt x="13" y="0"/>
                    </a:cubicBezTo>
                    <a:close/>
                  </a:path>
                </a:pathLst>
              </a:custGeom>
              <a:solidFill>
                <a:srgbClr val="DC6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9"/>
              <p:cNvSpPr/>
              <p:nvPr/>
            </p:nvSpPr>
            <p:spPr>
              <a:xfrm>
                <a:off x="2814325" y="-422300"/>
                <a:ext cx="769775" cy="924800"/>
              </a:xfrm>
              <a:custGeom>
                <a:avLst/>
                <a:gdLst/>
                <a:ahLst/>
                <a:cxnLst/>
                <a:rect l="l" t="t" r="r" b="b"/>
                <a:pathLst>
                  <a:path w="30791" h="36992" extrusionOk="0">
                    <a:moveTo>
                      <a:pt x="15258" y="1"/>
                    </a:moveTo>
                    <a:cubicBezTo>
                      <a:pt x="15162" y="1"/>
                      <a:pt x="15064" y="1"/>
                      <a:pt x="14967" y="3"/>
                    </a:cubicBezTo>
                    <a:cubicBezTo>
                      <a:pt x="4037" y="158"/>
                      <a:pt x="775" y="5194"/>
                      <a:pt x="132" y="8706"/>
                    </a:cubicBezTo>
                    <a:cubicBezTo>
                      <a:pt x="120" y="8742"/>
                      <a:pt x="84" y="10659"/>
                      <a:pt x="84" y="10659"/>
                    </a:cubicBezTo>
                    <a:cubicBezTo>
                      <a:pt x="1" y="15076"/>
                      <a:pt x="703" y="19577"/>
                      <a:pt x="2048" y="23565"/>
                    </a:cubicBezTo>
                    <a:cubicBezTo>
                      <a:pt x="2191" y="23970"/>
                      <a:pt x="2334" y="24375"/>
                      <a:pt x="2489" y="24768"/>
                    </a:cubicBezTo>
                    <a:cubicBezTo>
                      <a:pt x="2525" y="24875"/>
                      <a:pt x="2572" y="24970"/>
                      <a:pt x="2608" y="25077"/>
                    </a:cubicBezTo>
                    <a:cubicBezTo>
                      <a:pt x="2763" y="25470"/>
                      <a:pt x="2930" y="25863"/>
                      <a:pt x="3096" y="26244"/>
                    </a:cubicBezTo>
                    <a:cubicBezTo>
                      <a:pt x="5868" y="32505"/>
                      <a:pt x="10447" y="36992"/>
                      <a:pt x="16300" y="36992"/>
                    </a:cubicBezTo>
                    <a:cubicBezTo>
                      <a:pt x="17637" y="36992"/>
                      <a:pt x="19040" y="36758"/>
                      <a:pt x="20503" y="36257"/>
                    </a:cubicBezTo>
                    <a:cubicBezTo>
                      <a:pt x="30790" y="32757"/>
                      <a:pt x="29516" y="12778"/>
                      <a:pt x="29409" y="11290"/>
                    </a:cubicBezTo>
                    <a:cubicBezTo>
                      <a:pt x="29433" y="11290"/>
                      <a:pt x="29326" y="10397"/>
                      <a:pt x="29278" y="10206"/>
                    </a:cubicBezTo>
                    <a:cubicBezTo>
                      <a:pt x="28885" y="8801"/>
                      <a:pt x="28873" y="8563"/>
                      <a:pt x="28290" y="7504"/>
                    </a:cubicBezTo>
                    <a:cubicBezTo>
                      <a:pt x="26714" y="4658"/>
                      <a:pt x="22967" y="1"/>
                      <a:pt x="15258" y="1"/>
                    </a:cubicBezTo>
                    <a:close/>
                  </a:path>
                </a:pathLst>
              </a:custGeom>
              <a:solidFill>
                <a:srgbClr val="DC6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9"/>
              <p:cNvSpPr/>
              <p:nvPr/>
            </p:nvSpPr>
            <p:spPr>
              <a:xfrm>
                <a:off x="2718075" y="-73500"/>
                <a:ext cx="228150" cy="279025"/>
              </a:xfrm>
              <a:custGeom>
                <a:avLst/>
                <a:gdLst/>
                <a:ahLst/>
                <a:cxnLst/>
                <a:rect l="l" t="t" r="r" b="b"/>
                <a:pathLst>
                  <a:path w="9126" h="11161" extrusionOk="0">
                    <a:moveTo>
                      <a:pt x="3668" y="0"/>
                    </a:moveTo>
                    <a:cubicBezTo>
                      <a:pt x="2701" y="0"/>
                      <a:pt x="1753" y="317"/>
                      <a:pt x="1231" y="1350"/>
                    </a:cubicBezTo>
                    <a:cubicBezTo>
                      <a:pt x="1" y="3790"/>
                      <a:pt x="2635" y="11161"/>
                      <a:pt x="7048" y="11161"/>
                    </a:cubicBezTo>
                    <a:cubicBezTo>
                      <a:pt x="7460" y="11161"/>
                      <a:pt x="7887" y="11097"/>
                      <a:pt x="8327" y="10959"/>
                    </a:cubicBezTo>
                    <a:cubicBezTo>
                      <a:pt x="8327" y="10959"/>
                      <a:pt x="9125" y="5494"/>
                      <a:pt x="6768" y="791"/>
                    </a:cubicBezTo>
                    <a:cubicBezTo>
                      <a:pt x="6768" y="791"/>
                      <a:pt x="5196" y="0"/>
                      <a:pt x="3668" y="0"/>
                    </a:cubicBezTo>
                    <a:close/>
                  </a:path>
                </a:pathLst>
              </a:custGeom>
              <a:solidFill>
                <a:srgbClr val="DC6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a:off x="2879525" y="188550"/>
                <a:ext cx="72050" cy="45275"/>
              </a:xfrm>
              <a:custGeom>
                <a:avLst/>
                <a:gdLst/>
                <a:ahLst/>
                <a:cxnLst/>
                <a:rect l="l" t="t" r="r" b="b"/>
                <a:pathLst>
                  <a:path w="2882" h="1811" extrusionOk="0">
                    <a:moveTo>
                      <a:pt x="2881" y="0"/>
                    </a:moveTo>
                    <a:lnTo>
                      <a:pt x="2881" y="0"/>
                    </a:lnTo>
                    <a:cubicBezTo>
                      <a:pt x="2881" y="0"/>
                      <a:pt x="1656" y="713"/>
                      <a:pt x="550" y="713"/>
                    </a:cubicBezTo>
                    <a:cubicBezTo>
                      <a:pt x="361" y="713"/>
                      <a:pt x="175" y="692"/>
                      <a:pt x="0" y="643"/>
                    </a:cubicBezTo>
                    <a:lnTo>
                      <a:pt x="0" y="643"/>
                    </a:lnTo>
                    <a:cubicBezTo>
                      <a:pt x="155" y="1036"/>
                      <a:pt x="322" y="1429"/>
                      <a:pt x="488" y="1810"/>
                    </a:cubicBezTo>
                    <a:cubicBezTo>
                      <a:pt x="1238" y="1774"/>
                      <a:pt x="2238" y="1429"/>
                      <a:pt x="2881"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a:off x="2788725" y="-518075"/>
                <a:ext cx="739700" cy="567650"/>
              </a:xfrm>
              <a:custGeom>
                <a:avLst/>
                <a:gdLst/>
                <a:ahLst/>
                <a:cxnLst/>
                <a:rect l="l" t="t" r="r" b="b"/>
                <a:pathLst>
                  <a:path w="29588" h="22706" extrusionOk="0">
                    <a:moveTo>
                      <a:pt x="16642" y="0"/>
                    </a:moveTo>
                    <a:cubicBezTo>
                      <a:pt x="9909" y="0"/>
                      <a:pt x="2806" y="4164"/>
                      <a:pt x="1037" y="10049"/>
                    </a:cubicBezTo>
                    <a:cubicBezTo>
                      <a:pt x="1" y="13490"/>
                      <a:pt x="1191" y="17752"/>
                      <a:pt x="1191" y="17752"/>
                    </a:cubicBezTo>
                    <a:cubicBezTo>
                      <a:pt x="5323" y="18645"/>
                      <a:pt x="5406" y="22705"/>
                      <a:pt x="5406" y="22705"/>
                    </a:cubicBezTo>
                    <a:lnTo>
                      <a:pt x="8585" y="22550"/>
                    </a:lnTo>
                    <a:cubicBezTo>
                      <a:pt x="8025" y="17883"/>
                      <a:pt x="5859" y="16645"/>
                      <a:pt x="6382" y="13216"/>
                    </a:cubicBezTo>
                    <a:cubicBezTo>
                      <a:pt x="3204" y="11275"/>
                      <a:pt x="2834" y="8775"/>
                      <a:pt x="2834" y="8775"/>
                    </a:cubicBezTo>
                    <a:lnTo>
                      <a:pt x="2834" y="8775"/>
                    </a:lnTo>
                    <a:cubicBezTo>
                      <a:pt x="3525" y="10096"/>
                      <a:pt x="5287" y="11085"/>
                      <a:pt x="6752" y="11704"/>
                    </a:cubicBezTo>
                    <a:cubicBezTo>
                      <a:pt x="6752" y="11692"/>
                      <a:pt x="6752" y="11692"/>
                      <a:pt x="6752" y="11680"/>
                    </a:cubicBezTo>
                    <a:cubicBezTo>
                      <a:pt x="6958" y="11051"/>
                      <a:pt x="7958" y="10747"/>
                      <a:pt x="9501" y="10747"/>
                    </a:cubicBezTo>
                    <a:cubicBezTo>
                      <a:pt x="11257" y="10747"/>
                      <a:pt x="13714" y="11140"/>
                      <a:pt x="16503" y="11894"/>
                    </a:cubicBezTo>
                    <a:cubicBezTo>
                      <a:pt x="19242" y="12638"/>
                      <a:pt x="21453" y="12910"/>
                      <a:pt x="23222" y="12910"/>
                    </a:cubicBezTo>
                    <a:cubicBezTo>
                      <a:pt x="28051" y="12910"/>
                      <a:pt x="29588" y="10882"/>
                      <a:pt x="29588" y="10882"/>
                    </a:cubicBezTo>
                    <a:cubicBezTo>
                      <a:pt x="27993" y="3104"/>
                      <a:pt x="22455" y="0"/>
                      <a:pt x="16642" y="0"/>
                    </a:cubicBezTo>
                    <a:close/>
                  </a:path>
                </a:pathLst>
              </a:custGeom>
              <a:solidFill>
                <a:srgbClr val="252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a:off x="2923875" y="-21600"/>
                <a:ext cx="609300" cy="578375"/>
              </a:xfrm>
              <a:custGeom>
                <a:avLst/>
                <a:gdLst/>
                <a:ahLst/>
                <a:cxnLst/>
                <a:rect l="l" t="t" r="r" b="b"/>
                <a:pathLst>
                  <a:path w="24372" h="23135" extrusionOk="0">
                    <a:moveTo>
                      <a:pt x="2250" y="1"/>
                    </a:moveTo>
                    <a:lnTo>
                      <a:pt x="0" y="2846"/>
                    </a:lnTo>
                    <a:cubicBezTo>
                      <a:pt x="369" y="7382"/>
                      <a:pt x="3846" y="19074"/>
                      <a:pt x="7692" y="21765"/>
                    </a:cubicBezTo>
                    <a:cubicBezTo>
                      <a:pt x="9008" y="22689"/>
                      <a:pt x="10750" y="23135"/>
                      <a:pt x="12592" y="23135"/>
                    </a:cubicBezTo>
                    <a:cubicBezTo>
                      <a:pt x="16114" y="23135"/>
                      <a:pt x="20006" y="21508"/>
                      <a:pt x="22015" y="18491"/>
                    </a:cubicBezTo>
                    <a:cubicBezTo>
                      <a:pt x="24372" y="14967"/>
                      <a:pt x="23944" y="9538"/>
                      <a:pt x="23944" y="9537"/>
                    </a:cubicBezTo>
                    <a:lnTo>
                      <a:pt x="23944" y="9537"/>
                    </a:lnTo>
                    <a:cubicBezTo>
                      <a:pt x="23944" y="9538"/>
                      <a:pt x="23621" y="14955"/>
                      <a:pt x="15264" y="15550"/>
                    </a:cubicBezTo>
                    <a:cubicBezTo>
                      <a:pt x="15112" y="15561"/>
                      <a:pt x="14962" y="15566"/>
                      <a:pt x="14813" y="15566"/>
                    </a:cubicBezTo>
                    <a:cubicBezTo>
                      <a:pt x="6727" y="15566"/>
                      <a:pt x="2250" y="1"/>
                      <a:pt x="2250" y="1"/>
                    </a:cubicBezTo>
                    <a:close/>
                  </a:path>
                </a:pathLst>
              </a:custGeom>
              <a:solidFill>
                <a:srgbClr val="252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9"/>
              <p:cNvSpPr/>
              <p:nvPr/>
            </p:nvSpPr>
            <p:spPr>
              <a:xfrm>
                <a:off x="3389100" y="-132625"/>
                <a:ext cx="180700" cy="485200"/>
              </a:xfrm>
              <a:custGeom>
                <a:avLst/>
                <a:gdLst/>
                <a:ahLst/>
                <a:cxnLst/>
                <a:rect l="l" t="t" r="r" b="b"/>
                <a:pathLst>
                  <a:path w="7228" h="19408" extrusionOk="0">
                    <a:moveTo>
                      <a:pt x="6918" y="1"/>
                    </a:moveTo>
                    <a:lnTo>
                      <a:pt x="6501" y="1358"/>
                    </a:lnTo>
                    <a:cubicBezTo>
                      <a:pt x="6501" y="1358"/>
                      <a:pt x="6168" y="12133"/>
                      <a:pt x="3942" y="15598"/>
                    </a:cubicBezTo>
                    <a:cubicBezTo>
                      <a:pt x="2240" y="18245"/>
                      <a:pt x="838" y="19071"/>
                      <a:pt x="271" y="19314"/>
                    </a:cubicBezTo>
                    <a:lnTo>
                      <a:pt x="271" y="19314"/>
                    </a:lnTo>
                    <a:lnTo>
                      <a:pt x="5204" y="17598"/>
                    </a:lnTo>
                    <a:cubicBezTo>
                      <a:pt x="5204" y="17598"/>
                      <a:pt x="7228" y="5525"/>
                      <a:pt x="6918" y="1"/>
                    </a:cubicBezTo>
                    <a:close/>
                    <a:moveTo>
                      <a:pt x="271" y="19314"/>
                    </a:moveTo>
                    <a:lnTo>
                      <a:pt x="1" y="19408"/>
                    </a:lnTo>
                    <a:cubicBezTo>
                      <a:pt x="1" y="19408"/>
                      <a:pt x="96" y="19388"/>
                      <a:pt x="271" y="19314"/>
                    </a:cubicBezTo>
                    <a:close/>
                  </a:path>
                </a:pathLst>
              </a:custGeom>
              <a:solidFill>
                <a:srgbClr val="252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p:nvPr/>
            </p:nvSpPr>
            <p:spPr>
              <a:xfrm>
                <a:off x="3119725" y="142300"/>
                <a:ext cx="386675" cy="176050"/>
              </a:xfrm>
              <a:custGeom>
                <a:avLst/>
                <a:gdLst/>
                <a:ahLst/>
                <a:cxnLst/>
                <a:rect l="l" t="t" r="r" b="b"/>
                <a:pathLst>
                  <a:path w="15467" h="7042" extrusionOk="0">
                    <a:moveTo>
                      <a:pt x="9126" y="0"/>
                    </a:moveTo>
                    <a:cubicBezTo>
                      <a:pt x="4702" y="0"/>
                      <a:pt x="280" y="3697"/>
                      <a:pt x="0" y="5541"/>
                    </a:cubicBezTo>
                    <a:lnTo>
                      <a:pt x="1655" y="7041"/>
                    </a:lnTo>
                    <a:cubicBezTo>
                      <a:pt x="1655" y="7041"/>
                      <a:pt x="3453" y="6684"/>
                      <a:pt x="5442" y="5291"/>
                    </a:cubicBezTo>
                    <a:cubicBezTo>
                      <a:pt x="6575" y="4501"/>
                      <a:pt x="7905" y="4089"/>
                      <a:pt x="9234" y="4089"/>
                    </a:cubicBezTo>
                    <a:cubicBezTo>
                      <a:pt x="10307" y="4089"/>
                      <a:pt x="11379" y="4357"/>
                      <a:pt x="12347" y="4910"/>
                    </a:cubicBezTo>
                    <a:cubicBezTo>
                      <a:pt x="13197" y="5396"/>
                      <a:pt x="14057" y="5738"/>
                      <a:pt x="14766" y="5738"/>
                    </a:cubicBezTo>
                    <a:cubicBezTo>
                      <a:pt x="14822" y="5738"/>
                      <a:pt x="14877" y="5736"/>
                      <a:pt x="14931" y="5732"/>
                    </a:cubicBezTo>
                    <a:lnTo>
                      <a:pt x="15467" y="3708"/>
                    </a:lnTo>
                    <a:cubicBezTo>
                      <a:pt x="15467" y="3708"/>
                      <a:pt x="13907" y="148"/>
                      <a:pt x="9394" y="5"/>
                    </a:cubicBezTo>
                    <a:cubicBezTo>
                      <a:pt x="9305" y="2"/>
                      <a:pt x="9216" y="0"/>
                      <a:pt x="9126" y="0"/>
                    </a:cubicBezTo>
                    <a:close/>
                  </a:path>
                </a:pathLst>
              </a:custGeom>
              <a:solidFill>
                <a:srgbClr val="252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9"/>
              <p:cNvSpPr/>
              <p:nvPr/>
            </p:nvSpPr>
            <p:spPr>
              <a:xfrm>
                <a:off x="3385075" y="701700"/>
                <a:ext cx="326425" cy="480900"/>
              </a:xfrm>
              <a:custGeom>
                <a:avLst/>
                <a:gdLst/>
                <a:ahLst/>
                <a:cxnLst/>
                <a:rect l="l" t="t" r="r" b="b"/>
                <a:pathLst>
                  <a:path w="13057" h="19236" extrusionOk="0">
                    <a:moveTo>
                      <a:pt x="3995" y="1"/>
                    </a:moveTo>
                    <a:cubicBezTo>
                      <a:pt x="3995" y="1"/>
                      <a:pt x="2471" y="2382"/>
                      <a:pt x="1483" y="4144"/>
                    </a:cubicBezTo>
                    <a:cubicBezTo>
                      <a:pt x="483" y="5906"/>
                      <a:pt x="519" y="7990"/>
                      <a:pt x="173" y="9883"/>
                    </a:cubicBezTo>
                    <a:cubicBezTo>
                      <a:pt x="1" y="10803"/>
                      <a:pt x="284" y="11221"/>
                      <a:pt x="709" y="11221"/>
                    </a:cubicBezTo>
                    <a:cubicBezTo>
                      <a:pt x="1164" y="11221"/>
                      <a:pt x="1780" y="10744"/>
                      <a:pt x="2174" y="9895"/>
                    </a:cubicBezTo>
                    <a:cubicBezTo>
                      <a:pt x="2857" y="8444"/>
                      <a:pt x="3392" y="6854"/>
                      <a:pt x="3819" y="6854"/>
                    </a:cubicBezTo>
                    <a:cubicBezTo>
                      <a:pt x="3876" y="6854"/>
                      <a:pt x="3931" y="6882"/>
                      <a:pt x="3983" y="6942"/>
                    </a:cubicBezTo>
                    <a:cubicBezTo>
                      <a:pt x="4448" y="7466"/>
                      <a:pt x="3805" y="15407"/>
                      <a:pt x="5007" y="17169"/>
                    </a:cubicBezTo>
                    <a:cubicBezTo>
                      <a:pt x="5142" y="17367"/>
                      <a:pt x="5266" y="17455"/>
                      <a:pt x="5378" y="17455"/>
                    </a:cubicBezTo>
                    <a:cubicBezTo>
                      <a:pt x="6270" y="17455"/>
                      <a:pt x="6496" y="11955"/>
                      <a:pt x="6496" y="11955"/>
                    </a:cubicBezTo>
                    <a:cubicBezTo>
                      <a:pt x="6496" y="11955"/>
                      <a:pt x="6829" y="18658"/>
                      <a:pt x="7972" y="19205"/>
                    </a:cubicBezTo>
                    <a:cubicBezTo>
                      <a:pt x="8015" y="19226"/>
                      <a:pt x="8056" y="19236"/>
                      <a:pt x="8094" y="19236"/>
                    </a:cubicBezTo>
                    <a:cubicBezTo>
                      <a:pt x="9085" y="19236"/>
                      <a:pt x="8710" y="12720"/>
                      <a:pt x="8710" y="12717"/>
                    </a:cubicBezTo>
                    <a:lnTo>
                      <a:pt x="8710" y="12717"/>
                    </a:lnTo>
                    <a:cubicBezTo>
                      <a:pt x="8710" y="12719"/>
                      <a:pt x="9057" y="17685"/>
                      <a:pt x="10137" y="17685"/>
                    </a:cubicBezTo>
                    <a:cubicBezTo>
                      <a:pt x="10153" y="17685"/>
                      <a:pt x="10170" y="17684"/>
                      <a:pt x="10187" y="17681"/>
                    </a:cubicBezTo>
                    <a:cubicBezTo>
                      <a:pt x="10984" y="17574"/>
                      <a:pt x="10830" y="13419"/>
                      <a:pt x="10699" y="11395"/>
                    </a:cubicBezTo>
                    <a:lnTo>
                      <a:pt x="10699" y="11395"/>
                    </a:lnTo>
                    <a:cubicBezTo>
                      <a:pt x="10699" y="11397"/>
                      <a:pt x="11127" y="15925"/>
                      <a:pt x="11831" y="15925"/>
                    </a:cubicBezTo>
                    <a:cubicBezTo>
                      <a:pt x="11870" y="15925"/>
                      <a:pt x="11909" y="15912"/>
                      <a:pt x="11949" y="15884"/>
                    </a:cubicBezTo>
                    <a:cubicBezTo>
                      <a:pt x="12913" y="15193"/>
                      <a:pt x="13056" y="5525"/>
                      <a:pt x="10996" y="1"/>
                    </a:cubicBezTo>
                    <a:close/>
                  </a:path>
                </a:pathLst>
              </a:custGeom>
              <a:solidFill>
                <a:srgbClr val="FAB1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a:off x="3274500" y="457325"/>
                <a:ext cx="388875" cy="265525"/>
              </a:xfrm>
              <a:custGeom>
                <a:avLst/>
                <a:gdLst/>
                <a:ahLst/>
                <a:cxnLst/>
                <a:rect l="l" t="t" r="r" b="b"/>
                <a:pathLst>
                  <a:path w="15555" h="10621" extrusionOk="0">
                    <a:moveTo>
                      <a:pt x="7502" y="1"/>
                    </a:moveTo>
                    <a:cubicBezTo>
                      <a:pt x="5942" y="2001"/>
                      <a:pt x="429" y="3430"/>
                      <a:pt x="429" y="3430"/>
                    </a:cubicBezTo>
                    <a:cubicBezTo>
                      <a:pt x="1" y="4513"/>
                      <a:pt x="620" y="5835"/>
                      <a:pt x="620" y="5835"/>
                    </a:cubicBezTo>
                    <a:cubicBezTo>
                      <a:pt x="3263" y="6490"/>
                      <a:pt x="5799" y="7192"/>
                      <a:pt x="7394" y="8585"/>
                    </a:cubicBezTo>
                    <a:cubicBezTo>
                      <a:pt x="7775" y="8907"/>
                      <a:pt x="8109" y="9276"/>
                      <a:pt x="8371" y="9692"/>
                    </a:cubicBezTo>
                    <a:cubicBezTo>
                      <a:pt x="8383" y="9716"/>
                      <a:pt x="8406" y="9752"/>
                      <a:pt x="8418" y="9776"/>
                    </a:cubicBezTo>
                    <a:lnTo>
                      <a:pt x="11431" y="10431"/>
                    </a:lnTo>
                    <a:cubicBezTo>
                      <a:pt x="11562" y="10466"/>
                      <a:pt x="11705" y="10478"/>
                      <a:pt x="11835" y="10502"/>
                    </a:cubicBezTo>
                    <a:cubicBezTo>
                      <a:pt x="12470" y="10587"/>
                      <a:pt x="13071" y="10621"/>
                      <a:pt x="13597" y="10621"/>
                    </a:cubicBezTo>
                    <a:cubicBezTo>
                      <a:pt x="14759" y="10621"/>
                      <a:pt x="15555" y="10458"/>
                      <a:pt x="15538" y="10335"/>
                    </a:cubicBezTo>
                    <a:cubicBezTo>
                      <a:pt x="14717" y="5989"/>
                      <a:pt x="12621" y="3382"/>
                      <a:pt x="10752" y="1870"/>
                    </a:cubicBezTo>
                    <a:cubicBezTo>
                      <a:pt x="10192" y="1417"/>
                      <a:pt x="9669" y="1072"/>
                      <a:pt x="9192" y="798"/>
                    </a:cubicBezTo>
                    <a:cubicBezTo>
                      <a:pt x="8061" y="144"/>
                      <a:pt x="7502" y="1"/>
                      <a:pt x="7502" y="1"/>
                    </a:cubicBez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9"/>
              <p:cNvSpPr/>
              <p:nvPr/>
            </p:nvSpPr>
            <p:spPr>
              <a:xfrm>
                <a:off x="3444175" y="476975"/>
                <a:ext cx="99125" cy="45575"/>
              </a:xfrm>
              <a:custGeom>
                <a:avLst/>
                <a:gdLst/>
                <a:ahLst/>
                <a:cxnLst/>
                <a:rect l="l" t="t" r="r" b="b"/>
                <a:pathLst>
                  <a:path w="3965" h="1823" extrusionOk="0">
                    <a:moveTo>
                      <a:pt x="2405" y="0"/>
                    </a:moveTo>
                    <a:lnTo>
                      <a:pt x="619" y="441"/>
                    </a:lnTo>
                    <a:cubicBezTo>
                      <a:pt x="238" y="536"/>
                      <a:pt x="0" y="917"/>
                      <a:pt x="95" y="1298"/>
                    </a:cubicBezTo>
                    <a:cubicBezTo>
                      <a:pt x="179" y="1620"/>
                      <a:pt x="465" y="1822"/>
                      <a:pt x="774" y="1822"/>
                    </a:cubicBezTo>
                    <a:cubicBezTo>
                      <a:pt x="834" y="1822"/>
                      <a:pt x="893" y="1822"/>
                      <a:pt x="953" y="1810"/>
                    </a:cubicBezTo>
                    <a:lnTo>
                      <a:pt x="3965" y="1084"/>
                    </a:lnTo>
                    <a:cubicBezTo>
                      <a:pt x="3405" y="631"/>
                      <a:pt x="2882" y="286"/>
                      <a:pt x="2405" y="0"/>
                    </a:cubicBez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9"/>
              <p:cNvSpPr/>
              <p:nvPr/>
            </p:nvSpPr>
            <p:spPr>
              <a:xfrm>
                <a:off x="3459350" y="608350"/>
                <a:ext cx="68475" cy="91300"/>
              </a:xfrm>
              <a:custGeom>
                <a:avLst/>
                <a:gdLst/>
                <a:ahLst/>
                <a:cxnLst/>
                <a:rect l="l" t="t" r="r" b="b"/>
                <a:pathLst>
                  <a:path w="2739" h="3652" extrusionOk="0">
                    <a:moveTo>
                      <a:pt x="1935" y="1"/>
                    </a:moveTo>
                    <a:cubicBezTo>
                      <a:pt x="1698" y="1"/>
                      <a:pt x="1467" y="122"/>
                      <a:pt x="1334" y="341"/>
                    </a:cubicBezTo>
                    <a:lnTo>
                      <a:pt x="0" y="2544"/>
                    </a:lnTo>
                    <a:cubicBezTo>
                      <a:pt x="381" y="2866"/>
                      <a:pt x="715" y="3235"/>
                      <a:pt x="977" y="3651"/>
                    </a:cubicBezTo>
                    <a:lnTo>
                      <a:pt x="2536" y="1068"/>
                    </a:lnTo>
                    <a:cubicBezTo>
                      <a:pt x="2739" y="734"/>
                      <a:pt x="2632" y="306"/>
                      <a:pt x="2298" y="103"/>
                    </a:cubicBezTo>
                    <a:cubicBezTo>
                      <a:pt x="2184" y="34"/>
                      <a:pt x="2059" y="1"/>
                      <a:pt x="1935" y="1"/>
                    </a:cubicBez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p:nvPr/>
            </p:nvSpPr>
            <p:spPr>
              <a:xfrm>
                <a:off x="2461900" y="1618375"/>
                <a:ext cx="384900" cy="313750"/>
              </a:xfrm>
              <a:custGeom>
                <a:avLst/>
                <a:gdLst/>
                <a:ahLst/>
                <a:cxnLst/>
                <a:rect l="l" t="t" r="r" b="b"/>
                <a:pathLst>
                  <a:path w="15396" h="12550" extrusionOk="0">
                    <a:moveTo>
                      <a:pt x="7730" y="0"/>
                    </a:moveTo>
                    <a:cubicBezTo>
                      <a:pt x="5730" y="0"/>
                      <a:pt x="3906" y="291"/>
                      <a:pt x="3906" y="291"/>
                    </a:cubicBezTo>
                    <a:cubicBezTo>
                      <a:pt x="3906" y="291"/>
                      <a:pt x="513" y="1541"/>
                      <a:pt x="143" y="6541"/>
                    </a:cubicBezTo>
                    <a:cubicBezTo>
                      <a:pt x="1" y="8601"/>
                      <a:pt x="763" y="10375"/>
                      <a:pt x="1156" y="11304"/>
                    </a:cubicBezTo>
                    <a:cubicBezTo>
                      <a:pt x="1356" y="11776"/>
                      <a:pt x="2013" y="12447"/>
                      <a:pt x="3463" y="12447"/>
                    </a:cubicBezTo>
                    <a:cubicBezTo>
                      <a:pt x="3475" y="12447"/>
                      <a:pt x="3488" y="12447"/>
                      <a:pt x="3501" y="12447"/>
                    </a:cubicBezTo>
                    <a:cubicBezTo>
                      <a:pt x="4128" y="12439"/>
                      <a:pt x="4604" y="12436"/>
                      <a:pt x="4961" y="12436"/>
                    </a:cubicBezTo>
                    <a:cubicBezTo>
                      <a:pt x="5673" y="12436"/>
                      <a:pt x="5906" y="12447"/>
                      <a:pt x="5906" y="12447"/>
                    </a:cubicBezTo>
                    <a:cubicBezTo>
                      <a:pt x="5906" y="12447"/>
                      <a:pt x="6505" y="12550"/>
                      <a:pt x="7253" y="12550"/>
                    </a:cubicBezTo>
                    <a:cubicBezTo>
                      <a:pt x="8228" y="12550"/>
                      <a:pt x="9457" y="12375"/>
                      <a:pt x="9942" y="11566"/>
                    </a:cubicBezTo>
                    <a:cubicBezTo>
                      <a:pt x="10240" y="11078"/>
                      <a:pt x="5716" y="10018"/>
                      <a:pt x="5716" y="10018"/>
                    </a:cubicBezTo>
                    <a:cubicBezTo>
                      <a:pt x="5716" y="10018"/>
                      <a:pt x="12538" y="9339"/>
                      <a:pt x="12609" y="8518"/>
                    </a:cubicBezTo>
                    <a:cubicBezTo>
                      <a:pt x="12740" y="7160"/>
                      <a:pt x="6049" y="6565"/>
                      <a:pt x="6049" y="6565"/>
                    </a:cubicBezTo>
                    <a:cubicBezTo>
                      <a:pt x="6049" y="6565"/>
                      <a:pt x="15395" y="6160"/>
                      <a:pt x="13478" y="4672"/>
                    </a:cubicBezTo>
                    <a:cubicBezTo>
                      <a:pt x="11562" y="3184"/>
                      <a:pt x="5204" y="3077"/>
                      <a:pt x="5204" y="3077"/>
                    </a:cubicBezTo>
                    <a:cubicBezTo>
                      <a:pt x="5204" y="3077"/>
                      <a:pt x="13764" y="2600"/>
                      <a:pt x="12383" y="1160"/>
                    </a:cubicBezTo>
                    <a:cubicBezTo>
                      <a:pt x="11515" y="241"/>
                      <a:pt x="9550" y="0"/>
                      <a:pt x="7730" y="0"/>
                    </a:cubicBezTo>
                    <a:close/>
                  </a:path>
                </a:pathLst>
              </a:custGeom>
              <a:solidFill>
                <a:srgbClr val="FF9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a:off x="2533050" y="1525900"/>
                <a:ext cx="53600" cy="133975"/>
              </a:xfrm>
              <a:custGeom>
                <a:avLst/>
                <a:gdLst/>
                <a:ahLst/>
                <a:cxnLst/>
                <a:rect l="l" t="t" r="r" b="b"/>
                <a:pathLst>
                  <a:path w="2144" h="5359" extrusionOk="0">
                    <a:moveTo>
                      <a:pt x="1758" y="0"/>
                    </a:moveTo>
                    <a:cubicBezTo>
                      <a:pt x="1491" y="0"/>
                      <a:pt x="877" y="574"/>
                      <a:pt x="703" y="1025"/>
                    </a:cubicBezTo>
                    <a:cubicBezTo>
                      <a:pt x="0" y="2847"/>
                      <a:pt x="584" y="5311"/>
                      <a:pt x="584" y="5311"/>
                    </a:cubicBezTo>
                    <a:lnTo>
                      <a:pt x="1858" y="5359"/>
                    </a:lnTo>
                    <a:cubicBezTo>
                      <a:pt x="2012" y="3859"/>
                      <a:pt x="2143" y="1537"/>
                      <a:pt x="1858" y="49"/>
                    </a:cubicBezTo>
                    <a:cubicBezTo>
                      <a:pt x="1836" y="15"/>
                      <a:pt x="1802" y="0"/>
                      <a:pt x="1758" y="0"/>
                    </a:cubicBezTo>
                    <a:close/>
                  </a:path>
                </a:pathLst>
              </a:custGeom>
              <a:solidFill>
                <a:srgbClr val="FF9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a:off x="2867600" y="553800"/>
                <a:ext cx="219700" cy="285775"/>
              </a:xfrm>
              <a:custGeom>
                <a:avLst/>
                <a:gdLst/>
                <a:ahLst/>
                <a:cxnLst/>
                <a:rect l="l" t="t" r="r" b="b"/>
                <a:pathLst>
                  <a:path w="8788" h="11431" extrusionOk="0">
                    <a:moveTo>
                      <a:pt x="4454" y="0"/>
                    </a:moveTo>
                    <a:cubicBezTo>
                      <a:pt x="3306" y="0"/>
                      <a:pt x="910" y="414"/>
                      <a:pt x="1" y="3702"/>
                    </a:cubicBezTo>
                    <a:cubicBezTo>
                      <a:pt x="1" y="3702"/>
                      <a:pt x="1565" y="11430"/>
                      <a:pt x="8657" y="11430"/>
                    </a:cubicBezTo>
                    <a:cubicBezTo>
                      <a:pt x="8701" y="11430"/>
                      <a:pt x="8744" y="11430"/>
                      <a:pt x="8788" y="11429"/>
                    </a:cubicBezTo>
                    <a:lnTo>
                      <a:pt x="8788" y="4893"/>
                    </a:lnTo>
                    <a:cubicBezTo>
                      <a:pt x="8788" y="4893"/>
                      <a:pt x="4990" y="3440"/>
                      <a:pt x="5085" y="47"/>
                    </a:cubicBezTo>
                    <a:cubicBezTo>
                      <a:pt x="5085" y="47"/>
                      <a:pt x="4840" y="0"/>
                      <a:pt x="4454" y="0"/>
                    </a:cubicBezTo>
                    <a:close/>
                  </a:path>
                </a:pathLst>
              </a:custGeom>
              <a:solidFill>
                <a:srgbClr val="ED7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3188175" y="553800"/>
                <a:ext cx="220900" cy="285775"/>
              </a:xfrm>
              <a:custGeom>
                <a:avLst/>
                <a:gdLst/>
                <a:ahLst/>
                <a:cxnLst/>
                <a:rect l="l" t="t" r="r" b="b"/>
                <a:pathLst>
                  <a:path w="8836" h="11431" extrusionOk="0">
                    <a:moveTo>
                      <a:pt x="4380" y="0"/>
                    </a:moveTo>
                    <a:cubicBezTo>
                      <a:pt x="3995" y="0"/>
                      <a:pt x="3751" y="47"/>
                      <a:pt x="3751" y="47"/>
                    </a:cubicBezTo>
                    <a:cubicBezTo>
                      <a:pt x="3847" y="3440"/>
                      <a:pt x="1" y="4702"/>
                      <a:pt x="1" y="4702"/>
                    </a:cubicBezTo>
                    <a:lnTo>
                      <a:pt x="1" y="11429"/>
                    </a:lnTo>
                    <a:cubicBezTo>
                      <a:pt x="44" y="11430"/>
                      <a:pt x="88" y="11430"/>
                      <a:pt x="131" y="11430"/>
                    </a:cubicBezTo>
                    <a:cubicBezTo>
                      <a:pt x="7224" y="11430"/>
                      <a:pt x="8835" y="3702"/>
                      <a:pt x="8835" y="3702"/>
                    </a:cubicBezTo>
                    <a:cubicBezTo>
                      <a:pt x="7917" y="414"/>
                      <a:pt x="5525" y="0"/>
                      <a:pt x="4380" y="0"/>
                    </a:cubicBezTo>
                    <a:close/>
                  </a:path>
                </a:pathLst>
              </a:custGeom>
              <a:solidFill>
                <a:srgbClr val="ED7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a:off x="4914600" y="1973875"/>
                <a:ext cx="539125" cy="3665875"/>
              </a:xfrm>
              <a:custGeom>
                <a:avLst/>
                <a:gdLst/>
                <a:ahLst/>
                <a:cxnLst/>
                <a:rect l="l" t="t" r="r" b="b"/>
                <a:pathLst>
                  <a:path w="21565" h="146635" extrusionOk="0">
                    <a:moveTo>
                      <a:pt x="0" y="1"/>
                    </a:moveTo>
                    <a:lnTo>
                      <a:pt x="4489" y="145209"/>
                    </a:lnTo>
                    <a:cubicBezTo>
                      <a:pt x="4489" y="145209"/>
                      <a:pt x="10433" y="146634"/>
                      <a:pt x="15122" y="146634"/>
                    </a:cubicBezTo>
                    <a:cubicBezTo>
                      <a:pt x="18711" y="146634"/>
                      <a:pt x="21565" y="145799"/>
                      <a:pt x="20455" y="142852"/>
                    </a:cubicBezTo>
                    <a:cubicBezTo>
                      <a:pt x="17895" y="136053"/>
                      <a:pt x="14561" y="60604"/>
                      <a:pt x="12811" y="44768"/>
                    </a:cubicBezTo>
                    <a:cubicBezTo>
                      <a:pt x="11049" y="28933"/>
                      <a:pt x="1" y="2"/>
                      <a:pt x="0" y="1"/>
                    </a:cubicBezTo>
                    <a:close/>
                  </a:path>
                </a:pathLst>
              </a:custGeom>
              <a:solidFill>
                <a:srgbClr val="0048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9"/>
              <p:cNvSpPr/>
              <p:nvPr/>
            </p:nvSpPr>
            <p:spPr>
              <a:xfrm>
                <a:off x="5010725" y="851425"/>
                <a:ext cx="576600" cy="695050"/>
              </a:xfrm>
              <a:custGeom>
                <a:avLst/>
                <a:gdLst/>
                <a:ahLst/>
                <a:cxnLst/>
                <a:rect l="l" t="t" r="r" b="b"/>
                <a:pathLst>
                  <a:path w="23064" h="27802" extrusionOk="0">
                    <a:moveTo>
                      <a:pt x="3299" y="1"/>
                    </a:moveTo>
                    <a:cubicBezTo>
                      <a:pt x="1" y="4787"/>
                      <a:pt x="1" y="17062"/>
                      <a:pt x="1" y="17062"/>
                    </a:cubicBezTo>
                    <a:lnTo>
                      <a:pt x="23063" y="27802"/>
                    </a:lnTo>
                    <a:lnTo>
                      <a:pt x="20420" y="13705"/>
                    </a:lnTo>
                    <a:lnTo>
                      <a:pt x="3299" y="1"/>
                    </a:lnTo>
                    <a:close/>
                  </a:path>
                </a:pathLst>
              </a:custGeom>
              <a:solidFill>
                <a:srgbClr val="006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9"/>
              <p:cNvSpPr/>
              <p:nvPr/>
            </p:nvSpPr>
            <p:spPr>
              <a:xfrm>
                <a:off x="3837075" y="5720150"/>
                <a:ext cx="167000" cy="212975"/>
              </a:xfrm>
              <a:custGeom>
                <a:avLst/>
                <a:gdLst/>
                <a:ahLst/>
                <a:cxnLst/>
                <a:rect l="l" t="t" r="r" b="b"/>
                <a:pathLst>
                  <a:path w="6680" h="8519" extrusionOk="0">
                    <a:moveTo>
                      <a:pt x="2163" y="0"/>
                    </a:moveTo>
                    <a:cubicBezTo>
                      <a:pt x="1400" y="0"/>
                      <a:pt x="647" y="155"/>
                      <a:pt x="0" y="573"/>
                    </a:cubicBezTo>
                    <a:lnTo>
                      <a:pt x="0" y="7836"/>
                    </a:lnTo>
                    <a:cubicBezTo>
                      <a:pt x="1007" y="8293"/>
                      <a:pt x="2085" y="8518"/>
                      <a:pt x="3226" y="8518"/>
                    </a:cubicBezTo>
                    <a:cubicBezTo>
                      <a:pt x="3839" y="8518"/>
                      <a:pt x="4471" y="8453"/>
                      <a:pt x="5120" y="8324"/>
                    </a:cubicBezTo>
                    <a:lnTo>
                      <a:pt x="6680" y="1311"/>
                    </a:lnTo>
                    <a:cubicBezTo>
                      <a:pt x="6680" y="1311"/>
                      <a:pt x="4380" y="0"/>
                      <a:pt x="2163" y="0"/>
                    </a:cubicBezTo>
                    <a:close/>
                  </a:path>
                </a:pathLst>
              </a:custGeom>
              <a:solidFill>
                <a:srgbClr val="FF9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a:off x="4786600" y="5744800"/>
                <a:ext cx="167000" cy="209950"/>
              </a:xfrm>
              <a:custGeom>
                <a:avLst/>
                <a:gdLst/>
                <a:ahLst/>
                <a:cxnLst/>
                <a:rect l="l" t="t" r="r" b="b"/>
                <a:pathLst>
                  <a:path w="6680" h="8398" extrusionOk="0">
                    <a:moveTo>
                      <a:pt x="4508" y="0"/>
                    </a:moveTo>
                    <a:cubicBezTo>
                      <a:pt x="2294" y="0"/>
                      <a:pt x="0" y="1302"/>
                      <a:pt x="0" y="1302"/>
                    </a:cubicBezTo>
                    <a:lnTo>
                      <a:pt x="774" y="8398"/>
                    </a:lnTo>
                    <a:lnTo>
                      <a:pt x="5727" y="7921"/>
                    </a:lnTo>
                    <a:lnTo>
                      <a:pt x="6680" y="575"/>
                    </a:lnTo>
                    <a:cubicBezTo>
                      <a:pt x="6031" y="156"/>
                      <a:pt x="5274" y="0"/>
                      <a:pt x="4508" y="0"/>
                    </a:cubicBezTo>
                    <a:close/>
                  </a:path>
                </a:pathLst>
              </a:custGeom>
              <a:solidFill>
                <a:srgbClr val="FF9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9"/>
              <p:cNvSpPr/>
              <p:nvPr/>
            </p:nvSpPr>
            <p:spPr>
              <a:xfrm>
                <a:off x="3346825" y="5855325"/>
                <a:ext cx="655175" cy="347375"/>
              </a:xfrm>
              <a:custGeom>
                <a:avLst/>
                <a:gdLst/>
                <a:ahLst/>
                <a:cxnLst/>
                <a:rect l="l" t="t" r="r" b="b"/>
                <a:pathLst>
                  <a:path w="26207" h="13895" extrusionOk="0">
                    <a:moveTo>
                      <a:pt x="18920" y="0"/>
                    </a:moveTo>
                    <a:cubicBezTo>
                      <a:pt x="18920" y="0"/>
                      <a:pt x="14098" y="2810"/>
                      <a:pt x="12479" y="4477"/>
                    </a:cubicBezTo>
                    <a:cubicBezTo>
                      <a:pt x="12479" y="4477"/>
                      <a:pt x="6847" y="5620"/>
                      <a:pt x="3037" y="8084"/>
                    </a:cubicBezTo>
                    <a:cubicBezTo>
                      <a:pt x="1632" y="8989"/>
                      <a:pt x="632" y="10454"/>
                      <a:pt x="215" y="12132"/>
                    </a:cubicBezTo>
                    <a:cubicBezTo>
                      <a:pt x="72" y="12704"/>
                      <a:pt x="1" y="13287"/>
                      <a:pt x="1" y="13895"/>
                    </a:cubicBezTo>
                    <a:lnTo>
                      <a:pt x="24956" y="13895"/>
                    </a:lnTo>
                    <a:cubicBezTo>
                      <a:pt x="25016" y="13311"/>
                      <a:pt x="25087" y="12728"/>
                      <a:pt x="25159" y="12132"/>
                    </a:cubicBezTo>
                    <a:cubicBezTo>
                      <a:pt x="25599" y="8584"/>
                      <a:pt x="26207" y="4870"/>
                      <a:pt x="25159" y="976"/>
                    </a:cubicBezTo>
                    <a:cubicBezTo>
                      <a:pt x="25159" y="976"/>
                      <a:pt x="24650" y="1159"/>
                      <a:pt x="23687" y="1159"/>
                    </a:cubicBezTo>
                    <a:cubicBezTo>
                      <a:pt x="22626" y="1159"/>
                      <a:pt x="21012" y="937"/>
                      <a:pt x="18920" y="0"/>
                    </a:cubicBezTo>
                    <a:close/>
                  </a:path>
                </a:pathLst>
              </a:custGeom>
              <a:solidFill>
                <a:srgbClr val="006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p:nvPr/>
            </p:nvSpPr>
            <p:spPr>
              <a:xfrm>
                <a:off x="3469475" y="5977050"/>
                <a:ext cx="240225" cy="53900"/>
              </a:xfrm>
              <a:custGeom>
                <a:avLst/>
                <a:gdLst/>
                <a:ahLst/>
                <a:cxnLst/>
                <a:rect l="l" t="t" r="r" b="b"/>
                <a:pathLst>
                  <a:path w="9609" h="2156" extrusionOk="0">
                    <a:moveTo>
                      <a:pt x="4263" y="1"/>
                    </a:moveTo>
                    <a:cubicBezTo>
                      <a:pt x="1727" y="1"/>
                      <a:pt x="0" y="2156"/>
                      <a:pt x="0" y="2156"/>
                    </a:cubicBezTo>
                    <a:lnTo>
                      <a:pt x="2012" y="1358"/>
                    </a:lnTo>
                    <a:cubicBezTo>
                      <a:pt x="2012" y="1358"/>
                      <a:pt x="2858" y="1027"/>
                      <a:pt x="4291" y="1027"/>
                    </a:cubicBezTo>
                    <a:cubicBezTo>
                      <a:pt x="4641" y="1027"/>
                      <a:pt x="5025" y="1047"/>
                      <a:pt x="5441" y="1096"/>
                    </a:cubicBezTo>
                    <a:cubicBezTo>
                      <a:pt x="6418" y="1203"/>
                      <a:pt x="7215" y="1501"/>
                      <a:pt x="7775" y="1751"/>
                    </a:cubicBezTo>
                    <a:cubicBezTo>
                      <a:pt x="8132" y="1914"/>
                      <a:pt x="8516" y="1999"/>
                      <a:pt x="8905" y="1999"/>
                    </a:cubicBezTo>
                    <a:cubicBezTo>
                      <a:pt x="9140" y="1999"/>
                      <a:pt x="9376" y="1968"/>
                      <a:pt x="9609" y="1906"/>
                    </a:cubicBezTo>
                    <a:cubicBezTo>
                      <a:pt x="9609" y="1906"/>
                      <a:pt x="7775" y="1"/>
                      <a:pt x="4263" y="1"/>
                    </a:cubicBezTo>
                    <a:close/>
                  </a:path>
                </a:pathLst>
              </a:custGeom>
              <a:solidFill>
                <a:srgbClr val="005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9"/>
              <p:cNvSpPr/>
              <p:nvPr/>
            </p:nvSpPr>
            <p:spPr>
              <a:xfrm>
                <a:off x="3556375" y="5950275"/>
                <a:ext cx="239950" cy="53900"/>
              </a:xfrm>
              <a:custGeom>
                <a:avLst/>
                <a:gdLst/>
                <a:ahLst/>
                <a:cxnLst/>
                <a:rect l="l" t="t" r="r" b="b"/>
                <a:pathLst>
                  <a:path w="9598" h="2156" extrusionOk="0">
                    <a:moveTo>
                      <a:pt x="4296" y="0"/>
                    </a:moveTo>
                    <a:cubicBezTo>
                      <a:pt x="4285" y="0"/>
                      <a:pt x="4274" y="0"/>
                      <a:pt x="4263" y="0"/>
                    </a:cubicBezTo>
                    <a:cubicBezTo>
                      <a:pt x="1727" y="0"/>
                      <a:pt x="1" y="2155"/>
                      <a:pt x="1" y="2155"/>
                    </a:cubicBezTo>
                    <a:lnTo>
                      <a:pt x="2001" y="1346"/>
                    </a:lnTo>
                    <a:cubicBezTo>
                      <a:pt x="2001" y="1346"/>
                      <a:pt x="2856" y="1019"/>
                      <a:pt x="4307" y="1019"/>
                    </a:cubicBezTo>
                    <a:cubicBezTo>
                      <a:pt x="4653" y="1019"/>
                      <a:pt x="5032" y="1038"/>
                      <a:pt x="5442" y="1084"/>
                    </a:cubicBezTo>
                    <a:cubicBezTo>
                      <a:pt x="6418" y="1203"/>
                      <a:pt x="7216" y="1488"/>
                      <a:pt x="7764" y="1750"/>
                    </a:cubicBezTo>
                    <a:cubicBezTo>
                      <a:pt x="8128" y="1914"/>
                      <a:pt x="8515" y="1998"/>
                      <a:pt x="8903" y="1998"/>
                    </a:cubicBezTo>
                    <a:cubicBezTo>
                      <a:pt x="9136" y="1998"/>
                      <a:pt x="9369" y="1968"/>
                      <a:pt x="9597" y="1905"/>
                    </a:cubicBezTo>
                    <a:cubicBezTo>
                      <a:pt x="9597" y="1905"/>
                      <a:pt x="7787" y="0"/>
                      <a:pt x="4296" y="0"/>
                    </a:cubicBezTo>
                    <a:close/>
                  </a:path>
                </a:pathLst>
              </a:custGeom>
              <a:solidFill>
                <a:srgbClr val="005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9"/>
              <p:cNvSpPr/>
              <p:nvPr/>
            </p:nvSpPr>
            <p:spPr>
              <a:xfrm>
                <a:off x="3645975" y="5919000"/>
                <a:ext cx="239950" cy="53900"/>
              </a:xfrm>
              <a:custGeom>
                <a:avLst/>
                <a:gdLst/>
                <a:ahLst/>
                <a:cxnLst/>
                <a:rect l="l" t="t" r="r" b="b"/>
                <a:pathLst>
                  <a:path w="9598" h="2156" extrusionOk="0">
                    <a:moveTo>
                      <a:pt x="4251" y="1"/>
                    </a:moveTo>
                    <a:cubicBezTo>
                      <a:pt x="1715" y="1"/>
                      <a:pt x="1" y="2156"/>
                      <a:pt x="1" y="2156"/>
                    </a:cubicBezTo>
                    <a:lnTo>
                      <a:pt x="2001" y="1358"/>
                    </a:lnTo>
                    <a:cubicBezTo>
                      <a:pt x="2001" y="1358"/>
                      <a:pt x="2847" y="1028"/>
                      <a:pt x="4279" y="1028"/>
                    </a:cubicBezTo>
                    <a:cubicBezTo>
                      <a:pt x="4629" y="1028"/>
                      <a:pt x="5014" y="1047"/>
                      <a:pt x="5430" y="1096"/>
                    </a:cubicBezTo>
                    <a:cubicBezTo>
                      <a:pt x="6406" y="1204"/>
                      <a:pt x="7204" y="1489"/>
                      <a:pt x="7764" y="1751"/>
                    </a:cubicBezTo>
                    <a:cubicBezTo>
                      <a:pt x="8120" y="1915"/>
                      <a:pt x="8505" y="1999"/>
                      <a:pt x="8894" y="1999"/>
                    </a:cubicBezTo>
                    <a:cubicBezTo>
                      <a:pt x="9128" y="1999"/>
                      <a:pt x="9364" y="1969"/>
                      <a:pt x="9597" y="1906"/>
                    </a:cubicBezTo>
                    <a:cubicBezTo>
                      <a:pt x="9597" y="1906"/>
                      <a:pt x="7764" y="1"/>
                      <a:pt x="4251" y="1"/>
                    </a:cubicBezTo>
                    <a:close/>
                  </a:path>
                </a:pathLst>
              </a:custGeom>
              <a:solidFill>
                <a:srgbClr val="005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9"/>
              <p:cNvSpPr/>
              <p:nvPr/>
            </p:nvSpPr>
            <p:spPr>
              <a:xfrm>
                <a:off x="3346825" y="6158625"/>
                <a:ext cx="628975" cy="44075"/>
              </a:xfrm>
              <a:custGeom>
                <a:avLst/>
                <a:gdLst/>
                <a:ahLst/>
                <a:cxnLst/>
                <a:rect l="l" t="t" r="r" b="b"/>
                <a:pathLst>
                  <a:path w="25159" h="1763" extrusionOk="0">
                    <a:moveTo>
                      <a:pt x="215" y="0"/>
                    </a:moveTo>
                    <a:cubicBezTo>
                      <a:pt x="72" y="572"/>
                      <a:pt x="1" y="1155"/>
                      <a:pt x="1" y="1763"/>
                    </a:cubicBezTo>
                    <a:lnTo>
                      <a:pt x="24956" y="1763"/>
                    </a:lnTo>
                    <a:cubicBezTo>
                      <a:pt x="25016" y="1179"/>
                      <a:pt x="25087" y="596"/>
                      <a:pt x="25159" y="0"/>
                    </a:cubicBezTo>
                    <a:close/>
                  </a:path>
                </a:pathLst>
              </a:custGeom>
              <a:solidFill>
                <a:srgbClr val="005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9"/>
              <p:cNvSpPr/>
              <p:nvPr/>
            </p:nvSpPr>
            <p:spPr>
              <a:xfrm>
                <a:off x="4765750" y="5867525"/>
                <a:ext cx="490575" cy="335175"/>
              </a:xfrm>
              <a:custGeom>
                <a:avLst/>
                <a:gdLst/>
                <a:ahLst/>
                <a:cxnLst/>
                <a:rect l="l" t="t" r="r" b="b"/>
                <a:pathLst>
                  <a:path w="19623" h="13407" extrusionOk="0">
                    <a:moveTo>
                      <a:pt x="6954" y="0"/>
                    </a:moveTo>
                    <a:cubicBezTo>
                      <a:pt x="6297" y="536"/>
                      <a:pt x="4988" y="680"/>
                      <a:pt x="3774" y="680"/>
                    </a:cubicBezTo>
                    <a:cubicBezTo>
                      <a:pt x="2372" y="680"/>
                      <a:pt x="1096" y="488"/>
                      <a:pt x="1096" y="488"/>
                    </a:cubicBezTo>
                    <a:cubicBezTo>
                      <a:pt x="1" y="5287"/>
                      <a:pt x="465" y="9418"/>
                      <a:pt x="882" y="11644"/>
                    </a:cubicBezTo>
                    <a:cubicBezTo>
                      <a:pt x="1096" y="12764"/>
                      <a:pt x="1299" y="13407"/>
                      <a:pt x="1299" y="13407"/>
                    </a:cubicBezTo>
                    <a:lnTo>
                      <a:pt x="19575" y="13407"/>
                    </a:lnTo>
                    <a:cubicBezTo>
                      <a:pt x="19622" y="12776"/>
                      <a:pt x="19611" y="12192"/>
                      <a:pt x="19539" y="11644"/>
                    </a:cubicBezTo>
                    <a:cubicBezTo>
                      <a:pt x="18860" y="5715"/>
                      <a:pt x="12455" y="4144"/>
                      <a:pt x="12455" y="4144"/>
                    </a:cubicBezTo>
                    <a:cubicBezTo>
                      <a:pt x="8669" y="560"/>
                      <a:pt x="6954" y="0"/>
                      <a:pt x="6954" y="0"/>
                    </a:cubicBezTo>
                    <a:close/>
                  </a:path>
                </a:pathLst>
              </a:custGeom>
              <a:solidFill>
                <a:srgbClr val="006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9"/>
              <p:cNvSpPr/>
              <p:nvPr/>
            </p:nvSpPr>
            <p:spPr>
              <a:xfrm>
                <a:off x="5003600" y="5981225"/>
                <a:ext cx="188425" cy="54200"/>
              </a:xfrm>
              <a:custGeom>
                <a:avLst/>
                <a:gdLst/>
                <a:ahLst/>
                <a:cxnLst/>
                <a:rect l="l" t="t" r="r" b="b"/>
                <a:pathLst>
                  <a:path w="7537" h="2168" extrusionOk="0">
                    <a:moveTo>
                      <a:pt x="4201" y="0"/>
                    </a:moveTo>
                    <a:cubicBezTo>
                      <a:pt x="1432" y="0"/>
                      <a:pt x="0" y="1905"/>
                      <a:pt x="0" y="1905"/>
                    </a:cubicBezTo>
                    <a:cubicBezTo>
                      <a:pt x="184" y="1968"/>
                      <a:pt x="370" y="1999"/>
                      <a:pt x="556" y="1999"/>
                    </a:cubicBezTo>
                    <a:cubicBezTo>
                      <a:pt x="865" y="1999"/>
                      <a:pt x="1170" y="1914"/>
                      <a:pt x="1453" y="1751"/>
                    </a:cubicBezTo>
                    <a:cubicBezTo>
                      <a:pt x="1881" y="1489"/>
                      <a:pt x="2524" y="1203"/>
                      <a:pt x="3286" y="1084"/>
                    </a:cubicBezTo>
                    <a:cubicBezTo>
                      <a:pt x="3611" y="1038"/>
                      <a:pt x="3912" y="1020"/>
                      <a:pt x="4186" y="1020"/>
                    </a:cubicBezTo>
                    <a:cubicBezTo>
                      <a:pt x="5337" y="1020"/>
                      <a:pt x="6013" y="1346"/>
                      <a:pt x="6013" y="1346"/>
                    </a:cubicBezTo>
                    <a:lnTo>
                      <a:pt x="7537" y="2167"/>
                    </a:lnTo>
                    <a:cubicBezTo>
                      <a:pt x="7537" y="2167"/>
                      <a:pt x="6239" y="0"/>
                      <a:pt x="4227" y="0"/>
                    </a:cubicBezTo>
                    <a:cubicBezTo>
                      <a:pt x="4218" y="0"/>
                      <a:pt x="4210" y="0"/>
                      <a:pt x="4201" y="0"/>
                    </a:cubicBezTo>
                    <a:close/>
                  </a:path>
                </a:pathLst>
              </a:custGeom>
              <a:solidFill>
                <a:srgbClr val="005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9"/>
              <p:cNvSpPr/>
              <p:nvPr/>
            </p:nvSpPr>
            <p:spPr>
              <a:xfrm>
                <a:off x="4940475" y="5954125"/>
                <a:ext cx="189950" cy="53900"/>
              </a:xfrm>
              <a:custGeom>
                <a:avLst/>
                <a:gdLst/>
                <a:ahLst/>
                <a:cxnLst/>
                <a:rect l="l" t="t" r="r" b="b"/>
                <a:pathLst>
                  <a:path w="7598" h="2156" extrusionOk="0">
                    <a:moveTo>
                      <a:pt x="4228" y="1"/>
                    </a:moveTo>
                    <a:cubicBezTo>
                      <a:pt x="1442" y="1"/>
                      <a:pt x="1" y="1906"/>
                      <a:pt x="1" y="1906"/>
                    </a:cubicBezTo>
                    <a:cubicBezTo>
                      <a:pt x="180" y="1969"/>
                      <a:pt x="364" y="1999"/>
                      <a:pt x="548" y="1999"/>
                    </a:cubicBezTo>
                    <a:cubicBezTo>
                      <a:pt x="854" y="1999"/>
                      <a:pt x="1159" y="1915"/>
                      <a:pt x="1442" y="1751"/>
                    </a:cubicBezTo>
                    <a:cubicBezTo>
                      <a:pt x="1882" y="1501"/>
                      <a:pt x="2525" y="1203"/>
                      <a:pt x="3287" y="1096"/>
                    </a:cubicBezTo>
                    <a:cubicBezTo>
                      <a:pt x="3619" y="1047"/>
                      <a:pt x="3925" y="1027"/>
                      <a:pt x="4204" y="1027"/>
                    </a:cubicBezTo>
                    <a:cubicBezTo>
                      <a:pt x="5344" y="1027"/>
                      <a:pt x="6014" y="1358"/>
                      <a:pt x="6014" y="1358"/>
                    </a:cubicBezTo>
                    <a:lnTo>
                      <a:pt x="7597" y="2156"/>
                    </a:lnTo>
                    <a:cubicBezTo>
                      <a:pt x="7597" y="2156"/>
                      <a:pt x="6228" y="1"/>
                      <a:pt x="4228" y="1"/>
                    </a:cubicBezTo>
                    <a:close/>
                  </a:path>
                </a:pathLst>
              </a:custGeom>
              <a:solidFill>
                <a:srgbClr val="005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9"/>
              <p:cNvSpPr/>
              <p:nvPr/>
            </p:nvSpPr>
            <p:spPr>
              <a:xfrm>
                <a:off x="4891675" y="5922875"/>
                <a:ext cx="189925" cy="53900"/>
              </a:xfrm>
              <a:custGeom>
                <a:avLst/>
                <a:gdLst/>
                <a:ahLst/>
                <a:cxnLst/>
                <a:rect l="l" t="t" r="r" b="b"/>
                <a:pathLst>
                  <a:path w="7597" h="2156" extrusionOk="0">
                    <a:moveTo>
                      <a:pt x="4227" y="1"/>
                    </a:moveTo>
                    <a:cubicBezTo>
                      <a:pt x="1441" y="1"/>
                      <a:pt x="0" y="1918"/>
                      <a:pt x="0" y="1918"/>
                    </a:cubicBezTo>
                    <a:cubicBezTo>
                      <a:pt x="178" y="1980"/>
                      <a:pt x="360" y="2010"/>
                      <a:pt x="542" y="2010"/>
                    </a:cubicBezTo>
                    <a:cubicBezTo>
                      <a:pt x="851" y="2010"/>
                      <a:pt x="1161" y="1923"/>
                      <a:pt x="1453" y="1751"/>
                    </a:cubicBezTo>
                    <a:cubicBezTo>
                      <a:pt x="1882" y="1501"/>
                      <a:pt x="2524" y="1215"/>
                      <a:pt x="3286" y="1096"/>
                    </a:cubicBezTo>
                    <a:cubicBezTo>
                      <a:pt x="3612" y="1050"/>
                      <a:pt x="3912" y="1032"/>
                      <a:pt x="4186" y="1032"/>
                    </a:cubicBezTo>
                    <a:cubicBezTo>
                      <a:pt x="5337" y="1032"/>
                      <a:pt x="6013" y="1358"/>
                      <a:pt x="6013" y="1358"/>
                    </a:cubicBezTo>
                    <a:lnTo>
                      <a:pt x="7597" y="2156"/>
                    </a:lnTo>
                    <a:cubicBezTo>
                      <a:pt x="7597" y="2156"/>
                      <a:pt x="6227" y="1"/>
                      <a:pt x="4227" y="1"/>
                    </a:cubicBezTo>
                    <a:close/>
                  </a:path>
                </a:pathLst>
              </a:custGeom>
              <a:solidFill>
                <a:srgbClr val="005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9"/>
              <p:cNvSpPr/>
              <p:nvPr/>
            </p:nvSpPr>
            <p:spPr>
              <a:xfrm>
                <a:off x="4787800" y="6158625"/>
                <a:ext cx="468525" cy="44075"/>
              </a:xfrm>
              <a:custGeom>
                <a:avLst/>
                <a:gdLst/>
                <a:ahLst/>
                <a:cxnLst/>
                <a:rect l="l" t="t" r="r" b="b"/>
                <a:pathLst>
                  <a:path w="18741" h="1763" extrusionOk="0">
                    <a:moveTo>
                      <a:pt x="0" y="0"/>
                    </a:moveTo>
                    <a:cubicBezTo>
                      <a:pt x="214" y="1120"/>
                      <a:pt x="417" y="1763"/>
                      <a:pt x="417" y="1763"/>
                    </a:cubicBezTo>
                    <a:lnTo>
                      <a:pt x="18693" y="1763"/>
                    </a:lnTo>
                    <a:cubicBezTo>
                      <a:pt x="18740" y="1132"/>
                      <a:pt x="18729" y="548"/>
                      <a:pt x="18657" y="0"/>
                    </a:cubicBezTo>
                    <a:close/>
                  </a:path>
                </a:pathLst>
              </a:custGeom>
              <a:solidFill>
                <a:srgbClr val="005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p:cNvSpPr/>
              <p:nvPr/>
            </p:nvSpPr>
            <p:spPr>
              <a:xfrm>
                <a:off x="3721875" y="688600"/>
                <a:ext cx="1473725" cy="5144525"/>
              </a:xfrm>
              <a:custGeom>
                <a:avLst/>
                <a:gdLst/>
                <a:ahLst/>
                <a:cxnLst/>
                <a:rect l="l" t="t" r="r" b="b"/>
                <a:pathLst>
                  <a:path w="58949" h="205781" extrusionOk="0">
                    <a:moveTo>
                      <a:pt x="26599" y="1"/>
                    </a:moveTo>
                    <a:cubicBezTo>
                      <a:pt x="26599" y="1"/>
                      <a:pt x="25468" y="203"/>
                      <a:pt x="23789" y="572"/>
                    </a:cubicBezTo>
                    <a:cubicBezTo>
                      <a:pt x="21944" y="977"/>
                      <a:pt x="19467" y="2215"/>
                      <a:pt x="17098" y="3608"/>
                    </a:cubicBezTo>
                    <a:cubicBezTo>
                      <a:pt x="16372" y="4037"/>
                      <a:pt x="15657" y="4478"/>
                      <a:pt x="14967" y="4918"/>
                    </a:cubicBezTo>
                    <a:cubicBezTo>
                      <a:pt x="13217" y="6049"/>
                      <a:pt x="11681" y="7156"/>
                      <a:pt x="10728" y="7907"/>
                    </a:cubicBezTo>
                    <a:cubicBezTo>
                      <a:pt x="10728" y="7907"/>
                      <a:pt x="10538" y="20718"/>
                      <a:pt x="15824" y="41661"/>
                    </a:cubicBezTo>
                    <a:cubicBezTo>
                      <a:pt x="16431" y="44030"/>
                      <a:pt x="16491" y="46483"/>
                      <a:pt x="16015" y="48876"/>
                    </a:cubicBezTo>
                    <a:cubicBezTo>
                      <a:pt x="15729" y="50364"/>
                      <a:pt x="15348" y="52245"/>
                      <a:pt x="14919" y="54388"/>
                    </a:cubicBezTo>
                    <a:cubicBezTo>
                      <a:pt x="13622" y="60723"/>
                      <a:pt x="11800" y="69355"/>
                      <a:pt x="9931" y="77010"/>
                    </a:cubicBezTo>
                    <a:cubicBezTo>
                      <a:pt x="9704" y="77927"/>
                      <a:pt x="9466" y="79475"/>
                      <a:pt x="9192" y="81570"/>
                    </a:cubicBezTo>
                    <a:cubicBezTo>
                      <a:pt x="8764" y="84880"/>
                      <a:pt x="8276" y="89512"/>
                      <a:pt x="7764" y="95060"/>
                    </a:cubicBezTo>
                    <a:cubicBezTo>
                      <a:pt x="7692" y="95763"/>
                      <a:pt x="7633" y="96477"/>
                      <a:pt x="7561" y="97215"/>
                    </a:cubicBezTo>
                    <a:cubicBezTo>
                      <a:pt x="7418" y="98870"/>
                      <a:pt x="7264" y="100596"/>
                      <a:pt x="7109" y="102394"/>
                    </a:cubicBezTo>
                    <a:cubicBezTo>
                      <a:pt x="7049" y="103097"/>
                      <a:pt x="6990" y="103811"/>
                      <a:pt x="6930" y="104549"/>
                    </a:cubicBezTo>
                    <a:cubicBezTo>
                      <a:pt x="4811" y="129683"/>
                      <a:pt x="2394" y="165438"/>
                      <a:pt x="1037" y="186000"/>
                    </a:cubicBezTo>
                    <a:cubicBezTo>
                      <a:pt x="989" y="186786"/>
                      <a:pt x="941" y="187560"/>
                      <a:pt x="882" y="188310"/>
                    </a:cubicBezTo>
                    <a:cubicBezTo>
                      <a:pt x="763" y="190179"/>
                      <a:pt x="656" y="191917"/>
                      <a:pt x="560" y="193465"/>
                    </a:cubicBezTo>
                    <a:cubicBezTo>
                      <a:pt x="501" y="194287"/>
                      <a:pt x="453" y="195060"/>
                      <a:pt x="406" y="195775"/>
                    </a:cubicBezTo>
                    <a:cubicBezTo>
                      <a:pt x="144" y="199871"/>
                      <a:pt x="1" y="202240"/>
                      <a:pt x="1" y="202240"/>
                    </a:cubicBezTo>
                    <a:cubicBezTo>
                      <a:pt x="1" y="202240"/>
                      <a:pt x="14621" y="205781"/>
                      <a:pt x="31334" y="205781"/>
                    </a:cubicBezTo>
                    <a:cubicBezTo>
                      <a:pt x="40608" y="205781"/>
                      <a:pt x="50527" y="204690"/>
                      <a:pt x="58949" y="201299"/>
                    </a:cubicBezTo>
                    <a:cubicBezTo>
                      <a:pt x="58949" y="201299"/>
                      <a:pt x="58949" y="200680"/>
                      <a:pt x="58949" y="199537"/>
                    </a:cubicBezTo>
                    <a:cubicBezTo>
                      <a:pt x="58937" y="198382"/>
                      <a:pt x="58937" y="196692"/>
                      <a:pt x="58925" y="194560"/>
                    </a:cubicBezTo>
                    <a:cubicBezTo>
                      <a:pt x="58913" y="193798"/>
                      <a:pt x="58901" y="192989"/>
                      <a:pt x="58901" y="192120"/>
                    </a:cubicBezTo>
                    <a:cubicBezTo>
                      <a:pt x="58889" y="190572"/>
                      <a:pt x="58877" y="188857"/>
                      <a:pt x="58853" y="187000"/>
                    </a:cubicBezTo>
                    <a:cubicBezTo>
                      <a:pt x="58853" y="186202"/>
                      <a:pt x="58841" y="185393"/>
                      <a:pt x="58830" y="184559"/>
                    </a:cubicBezTo>
                    <a:cubicBezTo>
                      <a:pt x="58627" y="163938"/>
                      <a:pt x="58079" y="128600"/>
                      <a:pt x="56686" y="103680"/>
                    </a:cubicBezTo>
                    <a:cubicBezTo>
                      <a:pt x="56639" y="102942"/>
                      <a:pt x="56603" y="102204"/>
                      <a:pt x="56555" y="101489"/>
                    </a:cubicBezTo>
                    <a:cubicBezTo>
                      <a:pt x="56448" y="99680"/>
                      <a:pt x="56341" y="97941"/>
                      <a:pt x="56222" y="96275"/>
                    </a:cubicBezTo>
                    <a:cubicBezTo>
                      <a:pt x="56174" y="95524"/>
                      <a:pt x="56115" y="94798"/>
                      <a:pt x="56067" y="94084"/>
                    </a:cubicBezTo>
                    <a:cubicBezTo>
                      <a:pt x="55472" y="86345"/>
                      <a:pt x="54770" y="80380"/>
                      <a:pt x="53924" y="77367"/>
                    </a:cubicBezTo>
                    <a:cubicBezTo>
                      <a:pt x="50412" y="64830"/>
                      <a:pt x="48007" y="53103"/>
                      <a:pt x="47019" y="47923"/>
                    </a:cubicBezTo>
                    <a:cubicBezTo>
                      <a:pt x="46661" y="46090"/>
                      <a:pt x="46685" y="44221"/>
                      <a:pt x="47078" y="42399"/>
                    </a:cubicBezTo>
                    <a:lnTo>
                      <a:pt x="48257" y="36958"/>
                    </a:lnTo>
                    <a:lnTo>
                      <a:pt x="52841" y="15812"/>
                    </a:lnTo>
                    <a:lnTo>
                      <a:pt x="54853" y="6514"/>
                    </a:lnTo>
                    <a:lnTo>
                      <a:pt x="53912" y="6168"/>
                    </a:lnTo>
                    <a:lnTo>
                      <a:pt x="46518" y="3573"/>
                    </a:lnTo>
                    <a:lnTo>
                      <a:pt x="45447" y="3204"/>
                    </a:lnTo>
                    <a:lnTo>
                      <a:pt x="44102" y="2727"/>
                    </a:lnTo>
                    <a:lnTo>
                      <a:pt x="39018" y="941"/>
                    </a:lnTo>
                    <a:lnTo>
                      <a:pt x="38279" y="679"/>
                    </a:lnTo>
                    <a:cubicBezTo>
                      <a:pt x="38279" y="679"/>
                      <a:pt x="37294" y="1014"/>
                      <a:pt x="34987" y="1014"/>
                    </a:cubicBezTo>
                    <a:cubicBezTo>
                      <a:pt x="33118" y="1014"/>
                      <a:pt x="30382" y="795"/>
                      <a:pt x="26599" y="1"/>
                    </a:cubicBezTo>
                    <a:close/>
                  </a:path>
                </a:pathLst>
              </a:custGeom>
              <a:solidFill>
                <a:srgbClr val="006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9"/>
              <p:cNvSpPr/>
              <p:nvPr/>
            </p:nvSpPr>
            <p:spPr>
              <a:xfrm>
                <a:off x="3910900" y="3040675"/>
                <a:ext cx="1216550" cy="132775"/>
              </a:xfrm>
              <a:custGeom>
                <a:avLst/>
                <a:gdLst/>
                <a:ahLst/>
                <a:cxnLst/>
                <a:rect l="l" t="t" r="r" b="b"/>
                <a:pathLst>
                  <a:path w="48662" h="5311" extrusionOk="0">
                    <a:moveTo>
                      <a:pt x="48506" y="1"/>
                    </a:moveTo>
                    <a:cubicBezTo>
                      <a:pt x="41982" y="1811"/>
                      <a:pt x="33659" y="3156"/>
                      <a:pt x="23289" y="3192"/>
                    </a:cubicBezTo>
                    <a:cubicBezTo>
                      <a:pt x="23134" y="3204"/>
                      <a:pt x="22991" y="3204"/>
                      <a:pt x="22848" y="3204"/>
                    </a:cubicBezTo>
                    <a:cubicBezTo>
                      <a:pt x="14073" y="3204"/>
                      <a:pt x="6465" y="2251"/>
                      <a:pt x="203" y="977"/>
                    </a:cubicBezTo>
                    <a:cubicBezTo>
                      <a:pt x="131" y="1680"/>
                      <a:pt x="72" y="2394"/>
                      <a:pt x="0" y="3132"/>
                    </a:cubicBezTo>
                    <a:cubicBezTo>
                      <a:pt x="6311" y="4382"/>
                      <a:pt x="13966" y="5311"/>
                      <a:pt x="22836" y="5311"/>
                    </a:cubicBezTo>
                    <a:lnTo>
                      <a:pt x="23289" y="5311"/>
                    </a:lnTo>
                    <a:cubicBezTo>
                      <a:pt x="33671" y="5275"/>
                      <a:pt x="42041" y="3966"/>
                      <a:pt x="48661" y="2192"/>
                    </a:cubicBezTo>
                    <a:cubicBezTo>
                      <a:pt x="48613" y="1441"/>
                      <a:pt x="48554" y="715"/>
                      <a:pt x="48506" y="1"/>
                    </a:cubicBezTo>
                    <a:close/>
                  </a:path>
                </a:pathLst>
              </a:custGeom>
              <a:solidFill>
                <a:srgbClr val="005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9"/>
              <p:cNvSpPr/>
              <p:nvPr/>
            </p:nvSpPr>
            <p:spPr>
              <a:xfrm>
                <a:off x="3895125" y="3225825"/>
                <a:ext cx="1243925" cy="134850"/>
              </a:xfrm>
              <a:custGeom>
                <a:avLst/>
                <a:gdLst/>
                <a:ahLst/>
                <a:cxnLst/>
                <a:rect l="l" t="t" r="r" b="b"/>
                <a:pathLst>
                  <a:path w="49757" h="5394" extrusionOk="0">
                    <a:moveTo>
                      <a:pt x="49625" y="0"/>
                    </a:moveTo>
                    <a:cubicBezTo>
                      <a:pt x="43053" y="1858"/>
                      <a:pt x="34612" y="3251"/>
                      <a:pt x="24063" y="3287"/>
                    </a:cubicBezTo>
                    <a:lnTo>
                      <a:pt x="23610" y="3287"/>
                    </a:lnTo>
                    <a:cubicBezTo>
                      <a:pt x="14466" y="3287"/>
                      <a:pt x="6584" y="2263"/>
                      <a:pt x="179" y="905"/>
                    </a:cubicBezTo>
                    <a:cubicBezTo>
                      <a:pt x="119" y="1608"/>
                      <a:pt x="60" y="2322"/>
                      <a:pt x="0" y="3060"/>
                    </a:cubicBezTo>
                    <a:cubicBezTo>
                      <a:pt x="6453" y="4394"/>
                      <a:pt x="14371" y="5394"/>
                      <a:pt x="23598" y="5394"/>
                    </a:cubicBezTo>
                    <a:lnTo>
                      <a:pt x="24063" y="5394"/>
                    </a:lnTo>
                    <a:cubicBezTo>
                      <a:pt x="34612" y="5358"/>
                      <a:pt x="43089" y="4013"/>
                      <a:pt x="49756" y="2191"/>
                    </a:cubicBezTo>
                    <a:cubicBezTo>
                      <a:pt x="49709" y="1453"/>
                      <a:pt x="49673" y="715"/>
                      <a:pt x="49625" y="0"/>
                    </a:cubicBezTo>
                    <a:close/>
                  </a:path>
                </a:pathLst>
              </a:custGeom>
              <a:solidFill>
                <a:srgbClr val="005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a:off x="4149325" y="688600"/>
                <a:ext cx="735525" cy="416700"/>
              </a:xfrm>
              <a:custGeom>
                <a:avLst/>
                <a:gdLst/>
                <a:ahLst/>
                <a:cxnLst/>
                <a:rect l="l" t="t" r="r" b="b"/>
                <a:pathLst>
                  <a:path w="29421" h="16668" extrusionOk="0">
                    <a:moveTo>
                      <a:pt x="9501" y="1"/>
                    </a:moveTo>
                    <a:cubicBezTo>
                      <a:pt x="9501" y="1"/>
                      <a:pt x="8370" y="203"/>
                      <a:pt x="6691" y="572"/>
                    </a:cubicBezTo>
                    <a:cubicBezTo>
                      <a:pt x="4846" y="977"/>
                      <a:pt x="2369" y="2215"/>
                      <a:pt x="0" y="3608"/>
                    </a:cubicBezTo>
                    <a:cubicBezTo>
                      <a:pt x="2269" y="9064"/>
                      <a:pt x="6773" y="16667"/>
                      <a:pt x="14295" y="16667"/>
                    </a:cubicBezTo>
                    <a:cubicBezTo>
                      <a:pt x="15063" y="16667"/>
                      <a:pt x="15862" y="16588"/>
                      <a:pt x="16693" y="16419"/>
                    </a:cubicBezTo>
                    <a:cubicBezTo>
                      <a:pt x="24063" y="14919"/>
                      <a:pt x="27670" y="8823"/>
                      <a:pt x="29420" y="3573"/>
                    </a:cubicBezTo>
                    <a:lnTo>
                      <a:pt x="28349" y="3204"/>
                    </a:lnTo>
                    <a:lnTo>
                      <a:pt x="27004" y="2727"/>
                    </a:lnTo>
                    <a:lnTo>
                      <a:pt x="21920" y="941"/>
                    </a:lnTo>
                    <a:lnTo>
                      <a:pt x="21181" y="679"/>
                    </a:lnTo>
                    <a:cubicBezTo>
                      <a:pt x="21181" y="679"/>
                      <a:pt x="20196" y="1014"/>
                      <a:pt x="17889" y="1014"/>
                    </a:cubicBezTo>
                    <a:cubicBezTo>
                      <a:pt x="16020" y="1014"/>
                      <a:pt x="13284" y="795"/>
                      <a:pt x="9501" y="1"/>
                    </a:cubicBezTo>
                    <a:close/>
                  </a:path>
                </a:pathLst>
              </a:custGeom>
              <a:solidFill>
                <a:srgbClr val="005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3951675" y="756775"/>
                <a:ext cx="1118025" cy="1971100"/>
              </a:xfrm>
              <a:custGeom>
                <a:avLst/>
                <a:gdLst/>
                <a:ahLst/>
                <a:cxnLst/>
                <a:rect l="l" t="t" r="r" b="b"/>
                <a:pathLst>
                  <a:path w="44721" h="78844" extrusionOk="0">
                    <a:moveTo>
                      <a:pt x="34910" y="0"/>
                    </a:moveTo>
                    <a:cubicBezTo>
                      <a:pt x="32243" y="10442"/>
                      <a:pt x="23789" y="38005"/>
                      <a:pt x="5727" y="51661"/>
                    </a:cubicBezTo>
                    <a:cubicBezTo>
                      <a:pt x="4941" y="55495"/>
                      <a:pt x="3965" y="60162"/>
                      <a:pt x="2894" y="64949"/>
                    </a:cubicBezTo>
                    <a:cubicBezTo>
                      <a:pt x="2215" y="68080"/>
                      <a:pt x="1477" y="71259"/>
                      <a:pt x="739" y="74283"/>
                    </a:cubicBezTo>
                    <a:cubicBezTo>
                      <a:pt x="512" y="75200"/>
                      <a:pt x="274" y="76748"/>
                      <a:pt x="0" y="78843"/>
                    </a:cubicBezTo>
                    <a:cubicBezTo>
                      <a:pt x="0" y="78843"/>
                      <a:pt x="26539" y="74986"/>
                      <a:pt x="39065" y="34231"/>
                    </a:cubicBezTo>
                    <a:cubicBezTo>
                      <a:pt x="40958" y="28063"/>
                      <a:pt x="42530" y="21051"/>
                      <a:pt x="43649" y="13085"/>
                    </a:cubicBezTo>
                    <a:cubicBezTo>
                      <a:pt x="44077" y="10013"/>
                      <a:pt x="44435" y="6811"/>
                      <a:pt x="44720" y="3441"/>
                    </a:cubicBezTo>
                    <a:lnTo>
                      <a:pt x="42029" y="2501"/>
                    </a:lnTo>
                    <a:lnTo>
                      <a:pt x="34910" y="0"/>
                    </a:lnTo>
                    <a:close/>
                  </a:path>
                </a:pathLst>
              </a:custGeom>
              <a:solidFill>
                <a:srgbClr val="005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3951675" y="819275"/>
                <a:ext cx="1118025" cy="1908600"/>
              </a:xfrm>
              <a:custGeom>
                <a:avLst/>
                <a:gdLst/>
                <a:ahLst/>
                <a:cxnLst/>
                <a:rect l="l" t="t" r="r" b="b"/>
                <a:pathLst>
                  <a:path w="44721" h="76344" extrusionOk="0">
                    <a:moveTo>
                      <a:pt x="42029" y="1"/>
                    </a:moveTo>
                    <a:cubicBezTo>
                      <a:pt x="38779" y="15764"/>
                      <a:pt x="28671" y="52138"/>
                      <a:pt x="2894" y="62449"/>
                    </a:cubicBezTo>
                    <a:cubicBezTo>
                      <a:pt x="2215" y="65580"/>
                      <a:pt x="1477" y="68759"/>
                      <a:pt x="739" y="71783"/>
                    </a:cubicBezTo>
                    <a:cubicBezTo>
                      <a:pt x="512" y="72700"/>
                      <a:pt x="274" y="74248"/>
                      <a:pt x="0" y="76343"/>
                    </a:cubicBezTo>
                    <a:cubicBezTo>
                      <a:pt x="0" y="76343"/>
                      <a:pt x="26539" y="72486"/>
                      <a:pt x="39065" y="31731"/>
                    </a:cubicBezTo>
                    <a:cubicBezTo>
                      <a:pt x="40958" y="25563"/>
                      <a:pt x="42530" y="18551"/>
                      <a:pt x="43649" y="10585"/>
                    </a:cubicBezTo>
                    <a:cubicBezTo>
                      <a:pt x="44077" y="7513"/>
                      <a:pt x="44435" y="4311"/>
                      <a:pt x="44720" y="941"/>
                    </a:cubicBezTo>
                    <a:lnTo>
                      <a:pt x="42029" y="1"/>
                    </a:lnTo>
                    <a:close/>
                  </a:path>
                </a:pathLst>
              </a:custGeom>
              <a:solidFill>
                <a:srgbClr val="0048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3732000" y="5491575"/>
                <a:ext cx="1462700" cy="182500"/>
              </a:xfrm>
              <a:custGeom>
                <a:avLst/>
                <a:gdLst/>
                <a:ahLst/>
                <a:cxnLst/>
                <a:rect l="l" t="t" r="r" b="b"/>
                <a:pathLst>
                  <a:path w="58508" h="7300" extrusionOk="0">
                    <a:moveTo>
                      <a:pt x="58496" y="1"/>
                    </a:moveTo>
                    <a:cubicBezTo>
                      <a:pt x="48793" y="3849"/>
                      <a:pt x="38356" y="5009"/>
                      <a:pt x="29318" y="5009"/>
                    </a:cubicBezTo>
                    <a:cubicBezTo>
                      <a:pt x="25913" y="5009"/>
                      <a:pt x="22706" y="4844"/>
                      <a:pt x="19813" y="4596"/>
                    </a:cubicBezTo>
                    <a:cubicBezTo>
                      <a:pt x="11204" y="3870"/>
                      <a:pt x="4061" y="2322"/>
                      <a:pt x="155" y="1346"/>
                    </a:cubicBezTo>
                    <a:cubicBezTo>
                      <a:pt x="96" y="2168"/>
                      <a:pt x="48" y="2941"/>
                      <a:pt x="1" y="3656"/>
                    </a:cubicBezTo>
                    <a:cubicBezTo>
                      <a:pt x="4073" y="4656"/>
                      <a:pt x="11133" y="6144"/>
                      <a:pt x="19563" y="6871"/>
                    </a:cubicBezTo>
                    <a:cubicBezTo>
                      <a:pt x="22932" y="7156"/>
                      <a:pt x="26230" y="7299"/>
                      <a:pt x="29457" y="7299"/>
                    </a:cubicBezTo>
                    <a:cubicBezTo>
                      <a:pt x="33707" y="7299"/>
                      <a:pt x="37827" y="7049"/>
                      <a:pt x="41744" y="6549"/>
                    </a:cubicBezTo>
                    <a:cubicBezTo>
                      <a:pt x="47780" y="5775"/>
                      <a:pt x="53400" y="4394"/>
                      <a:pt x="58508" y="2441"/>
                    </a:cubicBezTo>
                    <a:cubicBezTo>
                      <a:pt x="58508" y="1679"/>
                      <a:pt x="58496" y="870"/>
                      <a:pt x="58496" y="1"/>
                    </a:cubicBezTo>
                    <a:close/>
                  </a:path>
                </a:pathLst>
              </a:custGeom>
              <a:solidFill>
                <a:srgbClr val="005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3743900" y="5302575"/>
                <a:ext cx="1449325" cy="181875"/>
              </a:xfrm>
              <a:custGeom>
                <a:avLst/>
                <a:gdLst/>
                <a:ahLst/>
                <a:cxnLst/>
                <a:rect l="l" t="t" r="r" b="b"/>
                <a:pathLst>
                  <a:path w="57973" h="7275" extrusionOk="0">
                    <a:moveTo>
                      <a:pt x="57949" y="0"/>
                    </a:moveTo>
                    <a:cubicBezTo>
                      <a:pt x="48255" y="3831"/>
                      <a:pt x="37846" y="4980"/>
                      <a:pt x="28828" y="4980"/>
                    </a:cubicBezTo>
                    <a:cubicBezTo>
                      <a:pt x="25429" y="4980"/>
                      <a:pt x="22228" y="4817"/>
                      <a:pt x="19337" y="4572"/>
                    </a:cubicBezTo>
                    <a:cubicBezTo>
                      <a:pt x="11074" y="3870"/>
                      <a:pt x="4156" y="2417"/>
                      <a:pt x="156" y="1441"/>
                    </a:cubicBezTo>
                    <a:cubicBezTo>
                      <a:pt x="108" y="2227"/>
                      <a:pt x="60" y="3001"/>
                      <a:pt x="1" y="3751"/>
                    </a:cubicBezTo>
                    <a:cubicBezTo>
                      <a:pt x="4144" y="4751"/>
                      <a:pt x="10990" y="6144"/>
                      <a:pt x="19087" y="6846"/>
                    </a:cubicBezTo>
                    <a:cubicBezTo>
                      <a:pt x="22456" y="7132"/>
                      <a:pt x="25754" y="7275"/>
                      <a:pt x="28981" y="7275"/>
                    </a:cubicBezTo>
                    <a:cubicBezTo>
                      <a:pt x="33231" y="7275"/>
                      <a:pt x="37351" y="7025"/>
                      <a:pt x="41268" y="6513"/>
                    </a:cubicBezTo>
                    <a:cubicBezTo>
                      <a:pt x="47292" y="5751"/>
                      <a:pt x="52876" y="4382"/>
                      <a:pt x="57972" y="2441"/>
                    </a:cubicBezTo>
                    <a:cubicBezTo>
                      <a:pt x="57972" y="1655"/>
                      <a:pt x="57960" y="834"/>
                      <a:pt x="57949" y="0"/>
                    </a:cubicBezTo>
                    <a:close/>
                  </a:path>
                </a:pathLst>
              </a:custGeom>
              <a:solidFill>
                <a:srgbClr val="005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9"/>
              <p:cNvSpPr/>
              <p:nvPr/>
            </p:nvSpPr>
            <p:spPr>
              <a:xfrm>
                <a:off x="3745700" y="886250"/>
                <a:ext cx="330725" cy="660225"/>
              </a:xfrm>
              <a:custGeom>
                <a:avLst/>
                <a:gdLst/>
                <a:ahLst/>
                <a:cxnLst/>
                <a:rect l="l" t="t" r="r" b="b"/>
                <a:pathLst>
                  <a:path w="13229" h="26409" extrusionOk="0">
                    <a:moveTo>
                      <a:pt x="9775" y="1"/>
                    </a:moveTo>
                    <a:lnTo>
                      <a:pt x="119" y="12419"/>
                    </a:lnTo>
                    <a:lnTo>
                      <a:pt x="0" y="26409"/>
                    </a:lnTo>
                    <a:lnTo>
                      <a:pt x="11490" y="17550"/>
                    </a:lnTo>
                    <a:cubicBezTo>
                      <a:pt x="11490" y="17550"/>
                      <a:pt x="13228" y="4596"/>
                      <a:pt x="9775" y="1"/>
                    </a:cubicBezTo>
                    <a:close/>
                  </a:path>
                </a:pathLst>
              </a:custGeom>
              <a:solidFill>
                <a:srgbClr val="006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9"/>
              <p:cNvSpPr/>
              <p:nvPr/>
            </p:nvSpPr>
            <p:spPr>
              <a:xfrm>
                <a:off x="4316600" y="688275"/>
                <a:ext cx="381025" cy="198000"/>
              </a:xfrm>
              <a:custGeom>
                <a:avLst/>
                <a:gdLst/>
                <a:ahLst/>
                <a:cxnLst/>
                <a:rect l="l" t="t" r="r" b="b"/>
                <a:pathLst>
                  <a:path w="15241" h="7920" extrusionOk="0">
                    <a:moveTo>
                      <a:pt x="6455" y="0"/>
                    </a:moveTo>
                    <a:cubicBezTo>
                      <a:pt x="5137" y="0"/>
                      <a:pt x="3864" y="14"/>
                      <a:pt x="2810" y="14"/>
                    </a:cubicBezTo>
                    <a:cubicBezTo>
                      <a:pt x="2810" y="14"/>
                      <a:pt x="1679" y="216"/>
                      <a:pt x="0" y="585"/>
                    </a:cubicBezTo>
                    <a:cubicBezTo>
                      <a:pt x="827" y="2399"/>
                      <a:pt x="3711" y="7919"/>
                      <a:pt x="8313" y="7919"/>
                    </a:cubicBezTo>
                    <a:cubicBezTo>
                      <a:pt x="8484" y="7919"/>
                      <a:pt x="8658" y="7912"/>
                      <a:pt x="8835" y="7896"/>
                    </a:cubicBezTo>
                    <a:cubicBezTo>
                      <a:pt x="13145" y="7503"/>
                      <a:pt x="14717" y="3181"/>
                      <a:pt x="15240" y="954"/>
                    </a:cubicBezTo>
                    <a:lnTo>
                      <a:pt x="14478" y="692"/>
                    </a:lnTo>
                    <a:cubicBezTo>
                      <a:pt x="13420" y="86"/>
                      <a:pt x="9795" y="0"/>
                      <a:pt x="6455" y="0"/>
                    </a:cubicBezTo>
                    <a:close/>
                  </a:path>
                </a:pathLst>
              </a:custGeom>
              <a:solidFill>
                <a:srgbClr val="FF9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9"/>
              <p:cNvSpPr/>
              <p:nvPr/>
            </p:nvSpPr>
            <p:spPr>
              <a:xfrm>
                <a:off x="4747775" y="815100"/>
                <a:ext cx="335900" cy="511275"/>
              </a:xfrm>
              <a:custGeom>
                <a:avLst/>
                <a:gdLst/>
                <a:ahLst/>
                <a:cxnLst/>
                <a:rect l="l" t="t" r="r" b="b"/>
                <a:pathLst>
                  <a:path w="13436" h="20451" extrusionOk="0">
                    <a:moveTo>
                      <a:pt x="4280" y="1"/>
                    </a:moveTo>
                    <a:cubicBezTo>
                      <a:pt x="4280" y="1"/>
                      <a:pt x="2458" y="3097"/>
                      <a:pt x="1458" y="4930"/>
                    </a:cubicBezTo>
                    <a:cubicBezTo>
                      <a:pt x="446" y="6764"/>
                      <a:pt x="506" y="8919"/>
                      <a:pt x="160" y="10883"/>
                    </a:cubicBezTo>
                    <a:cubicBezTo>
                      <a:pt x="0" y="11826"/>
                      <a:pt x="296" y="12253"/>
                      <a:pt x="731" y="12253"/>
                    </a:cubicBezTo>
                    <a:cubicBezTo>
                      <a:pt x="1204" y="12253"/>
                      <a:pt x="1841" y="11751"/>
                      <a:pt x="2244" y="10859"/>
                    </a:cubicBezTo>
                    <a:cubicBezTo>
                      <a:pt x="2927" y="9357"/>
                      <a:pt x="3452" y="7707"/>
                      <a:pt x="3901" y="7707"/>
                    </a:cubicBezTo>
                    <a:cubicBezTo>
                      <a:pt x="3961" y="7707"/>
                      <a:pt x="4020" y="7736"/>
                      <a:pt x="4078" y="7800"/>
                    </a:cubicBezTo>
                    <a:cubicBezTo>
                      <a:pt x="4566" y="8335"/>
                      <a:pt x="3982" y="16551"/>
                      <a:pt x="5244" y="18348"/>
                    </a:cubicBezTo>
                    <a:cubicBezTo>
                      <a:pt x="5385" y="18550"/>
                      <a:pt x="5513" y="18640"/>
                      <a:pt x="5628" y="18640"/>
                    </a:cubicBezTo>
                    <a:cubicBezTo>
                      <a:pt x="6552" y="18640"/>
                      <a:pt x="6721" y="12943"/>
                      <a:pt x="6721" y="12943"/>
                    </a:cubicBezTo>
                    <a:cubicBezTo>
                      <a:pt x="6721" y="12943"/>
                      <a:pt x="7149" y="19861"/>
                      <a:pt x="8340" y="20420"/>
                    </a:cubicBezTo>
                    <a:cubicBezTo>
                      <a:pt x="8384" y="20441"/>
                      <a:pt x="8426" y="20451"/>
                      <a:pt x="8465" y="20451"/>
                    </a:cubicBezTo>
                    <a:cubicBezTo>
                      <a:pt x="9493" y="20451"/>
                      <a:pt x="9019" y="13709"/>
                      <a:pt x="9019" y="13705"/>
                    </a:cubicBezTo>
                    <a:lnTo>
                      <a:pt x="9019" y="13705"/>
                    </a:lnTo>
                    <a:cubicBezTo>
                      <a:pt x="9019" y="13709"/>
                      <a:pt x="9434" y="18829"/>
                      <a:pt x="10549" y="18829"/>
                    </a:cubicBezTo>
                    <a:cubicBezTo>
                      <a:pt x="10566" y="18829"/>
                      <a:pt x="10584" y="18827"/>
                      <a:pt x="10602" y="18825"/>
                    </a:cubicBezTo>
                    <a:cubicBezTo>
                      <a:pt x="11436" y="18694"/>
                      <a:pt x="11221" y="14407"/>
                      <a:pt x="11055" y="12312"/>
                    </a:cubicBezTo>
                    <a:lnTo>
                      <a:pt x="11055" y="12312"/>
                    </a:lnTo>
                    <a:cubicBezTo>
                      <a:pt x="11055" y="12314"/>
                      <a:pt x="11558" y="16987"/>
                      <a:pt x="12279" y="16987"/>
                    </a:cubicBezTo>
                    <a:cubicBezTo>
                      <a:pt x="12319" y="16987"/>
                      <a:pt x="12359" y="16973"/>
                      <a:pt x="12400" y="16943"/>
                    </a:cubicBezTo>
                    <a:cubicBezTo>
                      <a:pt x="13400" y="16217"/>
                      <a:pt x="13436" y="6240"/>
                      <a:pt x="11245" y="537"/>
                    </a:cubicBezTo>
                    <a:lnTo>
                      <a:pt x="4280" y="1"/>
                    </a:lnTo>
                    <a:close/>
                  </a:path>
                </a:pathLst>
              </a:custGeom>
              <a:solidFill>
                <a:srgbClr val="DC6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9"/>
              <p:cNvSpPr/>
              <p:nvPr/>
            </p:nvSpPr>
            <p:spPr>
              <a:xfrm>
                <a:off x="4664850" y="480250"/>
                <a:ext cx="370325" cy="359275"/>
              </a:xfrm>
              <a:custGeom>
                <a:avLst/>
                <a:gdLst/>
                <a:ahLst/>
                <a:cxnLst/>
                <a:rect l="l" t="t" r="r" b="b"/>
                <a:pathLst>
                  <a:path w="14813" h="14371" extrusionOk="0">
                    <a:moveTo>
                      <a:pt x="406" y="0"/>
                    </a:moveTo>
                    <a:cubicBezTo>
                      <a:pt x="1" y="2501"/>
                      <a:pt x="48" y="4453"/>
                      <a:pt x="48" y="4453"/>
                    </a:cubicBezTo>
                    <a:cubicBezTo>
                      <a:pt x="48" y="6144"/>
                      <a:pt x="310" y="8894"/>
                      <a:pt x="310" y="8894"/>
                    </a:cubicBezTo>
                    <a:cubicBezTo>
                      <a:pt x="3751" y="10276"/>
                      <a:pt x="6335" y="11299"/>
                      <a:pt x="7680" y="13514"/>
                    </a:cubicBezTo>
                    <a:lnTo>
                      <a:pt x="10681" y="14169"/>
                    </a:lnTo>
                    <a:cubicBezTo>
                      <a:pt x="10824" y="14205"/>
                      <a:pt x="10955" y="14228"/>
                      <a:pt x="11097" y="14252"/>
                    </a:cubicBezTo>
                    <a:cubicBezTo>
                      <a:pt x="11732" y="14338"/>
                      <a:pt x="12333" y="14371"/>
                      <a:pt x="12859" y="14371"/>
                    </a:cubicBezTo>
                    <a:cubicBezTo>
                      <a:pt x="14020" y="14371"/>
                      <a:pt x="14813" y="14208"/>
                      <a:pt x="14788" y="14086"/>
                    </a:cubicBezTo>
                    <a:cubicBezTo>
                      <a:pt x="13157" y="5453"/>
                      <a:pt x="406" y="0"/>
                      <a:pt x="406" y="0"/>
                    </a:cubicBezTo>
                    <a:close/>
                  </a:path>
                </a:pathLst>
              </a:custGeom>
              <a:solidFill>
                <a:srgbClr val="F9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9"/>
              <p:cNvSpPr/>
              <p:nvPr/>
            </p:nvSpPr>
            <p:spPr>
              <a:xfrm>
                <a:off x="3979350" y="815100"/>
                <a:ext cx="331300" cy="481425"/>
              </a:xfrm>
              <a:custGeom>
                <a:avLst/>
                <a:gdLst/>
                <a:ahLst/>
                <a:cxnLst/>
                <a:rect l="l" t="t" r="r" b="b"/>
                <a:pathLst>
                  <a:path w="13252" h="19257" extrusionOk="0">
                    <a:moveTo>
                      <a:pt x="8764" y="1"/>
                    </a:moveTo>
                    <a:lnTo>
                      <a:pt x="1608" y="692"/>
                    </a:lnTo>
                    <a:cubicBezTo>
                      <a:pt x="1" y="6109"/>
                      <a:pt x="1179" y="15705"/>
                      <a:pt x="2156" y="16301"/>
                    </a:cubicBezTo>
                    <a:cubicBezTo>
                      <a:pt x="2191" y="16323"/>
                      <a:pt x="2226" y="16334"/>
                      <a:pt x="2259" y="16334"/>
                    </a:cubicBezTo>
                    <a:cubicBezTo>
                      <a:pt x="2931" y="16334"/>
                      <a:pt x="3061" y="11931"/>
                      <a:pt x="3061" y="11931"/>
                    </a:cubicBezTo>
                    <a:cubicBezTo>
                      <a:pt x="3061" y="13884"/>
                      <a:pt x="3180" y="17848"/>
                      <a:pt x="3954" y="17908"/>
                    </a:cubicBezTo>
                    <a:cubicBezTo>
                      <a:pt x="3963" y="17909"/>
                      <a:pt x="3971" y="17909"/>
                      <a:pt x="3980" y="17909"/>
                    </a:cubicBezTo>
                    <a:cubicBezTo>
                      <a:pt x="5025" y="17909"/>
                      <a:pt x="5049" y="13062"/>
                      <a:pt x="5049" y="13062"/>
                    </a:cubicBezTo>
                    <a:cubicBezTo>
                      <a:pt x="5049" y="13062"/>
                      <a:pt x="5093" y="19256"/>
                      <a:pt x="6025" y="19256"/>
                    </a:cubicBezTo>
                    <a:cubicBezTo>
                      <a:pt x="6067" y="19256"/>
                      <a:pt x="6111" y="19244"/>
                      <a:pt x="6156" y="19218"/>
                    </a:cubicBezTo>
                    <a:cubicBezTo>
                      <a:pt x="7216" y="18622"/>
                      <a:pt x="7109" y="12194"/>
                      <a:pt x="7109" y="12193"/>
                    </a:cubicBezTo>
                    <a:lnTo>
                      <a:pt x="7109" y="12193"/>
                    </a:lnTo>
                    <a:cubicBezTo>
                      <a:pt x="7109" y="12194"/>
                      <a:pt x="7675" y="17383"/>
                      <a:pt x="8521" y="17383"/>
                    </a:cubicBezTo>
                    <a:cubicBezTo>
                      <a:pt x="8633" y="17383"/>
                      <a:pt x="8750" y="17292"/>
                      <a:pt x="8871" y="17086"/>
                    </a:cubicBezTo>
                    <a:cubicBezTo>
                      <a:pt x="9907" y="15324"/>
                      <a:pt x="8776" y="7788"/>
                      <a:pt x="9180" y="7252"/>
                    </a:cubicBezTo>
                    <a:cubicBezTo>
                      <a:pt x="9233" y="7186"/>
                      <a:pt x="9290" y="7155"/>
                      <a:pt x="9350" y="7155"/>
                    </a:cubicBezTo>
                    <a:cubicBezTo>
                      <a:pt x="9768" y="7155"/>
                      <a:pt x="10369" y="8623"/>
                      <a:pt x="11097" y="9955"/>
                    </a:cubicBezTo>
                    <a:cubicBezTo>
                      <a:pt x="11521" y="10712"/>
                      <a:pt x="12117" y="11126"/>
                      <a:pt x="12551" y="11126"/>
                    </a:cubicBezTo>
                    <a:cubicBezTo>
                      <a:pt x="12982" y="11126"/>
                      <a:pt x="13252" y="10715"/>
                      <a:pt x="13026" y="9824"/>
                    </a:cubicBezTo>
                    <a:cubicBezTo>
                      <a:pt x="12562" y="8026"/>
                      <a:pt x="12467" y="6025"/>
                      <a:pt x="11395" y="4418"/>
                    </a:cubicBezTo>
                    <a:cubicBezTo>
                      <a:pt x="10335" y="2799"/>
                      <a:pt x="8764" y="1"/>
                      <a:pt x="8764" y="1"/>
                    </a:cubicBezTo>
                    <a:close/>
                  </a:path>
                </a:pathLst>
              </a:custGeom>
              <a:solidFill>
                <a:srgbClr val="DC6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9"/>
              <p:cNvSpPr/>
              <p:nvPr/>
            </p:nvSpPr>
            <p:spPr>
              <a:xfrm>
                <a:off x="4019125" y="538300"/>
                <a:ext cx="359400" cy="301225"/>
              </a:xfrm>
              <a:custGeom>
                <a:avLst/>
                <a:gdLst/>
                <a:ahLst/>
                <a:cxnLst/>
                <a:rect l="l" t="t" r="r" b="b"/>
                <a:pathLst>
                  <a:path w="14376" h="12049" extrusionOk="0">
                    <a:moveTo>
                      <a:pt x="9983" y="0"/>
                    </a:moveTo>
                    <a:cubicBezTo>
                      <a:pt x="6196" y="2417"/>
                      <a:pt x="981" y="6703"/>
                      <a:pt x="17" y="11764"/>
                    </a:cubicBezTo>
                    <a:cubicBezTo>
                      <a:pt x="1" y="11886"/>
                      <a:pt x="797" y="12049"/>
                      <a:pt x="1958" y="12049"/>
                    </a:cubicBezTo>
                    <a:cubicBezTo>
                      <a:pt x="2484" y="12049"/>
                      <a:pt x="3085" y="12016"/>
                      <a:pt x="3720" y="11930"/>
                    </a:cubicBezTo>
                    <a:cubicBezTo>
                      <a:pt x="3851" y="11906"/>
                      <a:pt x="3994" y="11883"/>
                      <a:pt x="4125" y="11847"/>
                    </a:cubicBezTo>
                    <a:lnTo>
                      <a:pt x="7137" y="11192"/>
                    </a:lnTo>
                    <a:cubicBezTo>
                      <a:pt x="8173" y="9478"/>
                      <a:pt x="9959" y="8477"/>
                      <a:pt x="12328" y="7465"/>
                    </a:cubicBezTo>
                    <a:cubicBezTo>
                      <a:pt x="12923" y="7203"/>
                      <a:pt x="13566" y="6953"/>
                      <a:pt x="14233" y="6680"/>
                    </a:cubicBezTo>
                    <a:cubicBezTo>
                      <a:pt x="14257" y="6489"/>
                      <a:pt x="14269" y="6287"/>
                      <a:pt x="14281" y="6096"/>
                    </a:cubicBezTo>
                    <a:cubicBezTo>
                      <a:pt x="14376" y="4703"/>
                      <a:pt x="14305" y="3203"/>
                      <a:pt x="14162" y="2024"/>
                    </a:cubicBezTo>
                    <a:cubicBezTo>
                      <a:pt x="13697" y="1965"/>
                      <a:pt x="13185" y="1822"/>
                      <a:pt x="12709" y="1691"/>
                    </a:cubicBezTo>
                    <a:cubicBezTo>
                      <a:pt x="11483" y="1381"/>
                      <a:pt x="10923" y="750"/>
                      <a:pt x="9983" y="0"/>
                    </a:cubicBezTo>
                    <a:close/>
                  </a:path>
                </a:pathLst>
              </a:custGeom>
              <a:solidFill>
                <a:srgbClr val="252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9"/>
              <p:cNvSpPr/>
              <p:nvPr/>
            </p:nvSpPr>
            <p:spPr>
              <a:xfrm>
                <a:off x="4350825" y="364675"/>
                <a:ext cx="343225" cy="391625"/>
              </a:xfrm>
              <a:custGeom>
                <a:avLst/>
                <a:gdLst/>
                <a:ahLst/>
                <a:cxnLst/>
                <a:rect l="l" t="t" r="r" b="b"/>
                <a:pathLst>
                  <a:path w="13729" h="15665" extrusionOk="0">
                    <a:moveTo>
                      <a:pt x="9361" y="0"/>
                    </a:moveTo>
                    <a:cubicBezTo>
                      <a:pt x="9001" y="0"/>
                      <a:pt x="8646" y="31"/>
                      <a:pt x="8299" y="87"/>
                    </a:cubicBezTo>
                    <a:cubicBezTo>
                      <a:pt x="7275" y="432"/>
                      <a:pt x="6240" y="825"/>
                      <a:pt x="5263" y="1230"/>
                    </a:cubicBezTo>
                    <a:cubicBezTo>
                      <a:pt x="3025" y="2492"/>
                      <a:pt x="894" y="4421"/>
                      <a:pt x="1" y="5457"/>
                    </a:cubicBezTo>
                    <a:cubicBezTo>
                      <a:pt x="798" y="7898"/>
                      <a:pt x="1275" y="10648"/>
                      <a:pt x="870" y="14220"/>
                    </a:cubicBezTo>
                    <a:cubicBezTo>
                      <a:pt x="2819" y="15183"/>
                      <a:pt x="4879" y="15665"/>
                      <a:pt x="6938" y="15665"/>
                    </a:cubicBezTo>
                    <a:cubicBezTo>
                      <a:pt x="9004" y="15665"/>
                      <a:pt x="11070" y="15180"/>
                      <a:pt x="13026" y="14208"/>
                    </a:cubicBezTo>
                    <a:cubicBezTo>
                      <a:pt x="12633" y="10981"/>
                      <a:pt x="12621" y="8564"/>
                      <a:pt x="12848" y="6421"/>
                    </a:cubicBezTo>
                    <a:cubicBezTo>
                      <a:pt x="13026" y="4790"/>
                      <a:pt x="13336" y="3326"/>
                      <a:pt x="13729" y="1778"/>
                    </a:cubicBezTo>
                    <a:cubicBezTo>
                      <a:pt x="12354" y="499"/>
                      <a:pt x="10818" y="0"/>
                      <a:pt x="9361" y="0"/>
                    </a:cubicBezTo>
                    <a:close/>
                  </a:path>
                </a:pathLst>
              </a:custGeom>
              <a:solidFill>
                <a:srgbClr val="FF9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9"/>
              <p:cNvSpPr/>
              <p:nvPr/>
            </p:nvSpPr>
            <p:spPr>
              <a:xfrm>
                <a:off x="4350825" y="364675"/>
                <a:ext cx="343225" cy="355500"/>
              </a:xfrm>
              <a:custGeom>
                <a:avLst/>
                <a:gdLst/>
                <a:ahLst/>
                <a:cxnLst/>
                <a:rect l="l" t="t" r="r" b="b"/>
                <a:pathLst>
                  <a:path w="13729" h="14220" extrusionOk="0">
                    <a:moveTo>
                      <a:pt x="9361" y="0"/>
                    </a:moveTo>
                    <a:cubicBezTo>
                      <a:pt x="9001" y="0"/>
                      <a:pt x="8646" y="31"/>
                      <a:pt x="8299" y="87"/>
                    </a:cubicBezTo>
                    <a:cubicBezTo>
                      <a:pt x="7275" y="432"/>
                      <a:pt x="6240" y="825"/>
                      <a:pt x="5263" y="1230"/>
                    </a:cubicBezTo>
                    <a:cubicBezTo>
                      <a:pt x="3025" y="2492"/>
                      <a:pt x="894" y="4421"/>
                      <a:pt x="1" y="5457"/>
                    </a:cubicBezTo>
                    <a:cubicBezTo>
                      <a:pt x="798" y="7898"/>
                      <a:pt x="1275" y="10648"/>
                      <a:pt x="870" y="14220"/>
                    </a:cubicBezTo>
                    <a:cubicBezTo>
                      <a:pt x="7049" y="13315"/>
                      <a:pt x="11014" y="9445"/>
                      <a:pt x="12848" y="6421"/>
                    </a:cubicBezTo>
                    <a:cubicBezTo>
                      <a:pt x="13026" y="4790"/>
                      <a:pt x="13336" y="3326"/>
                      <a:pt x="13729" y="1778"/>
                    </a:cubicBezTo>
                    <a:cubicBezTo>
                      <a:pt x="12354" y="499"/>
                      <a:pt x="10818" y="0"/>
                      <a:pt x="9361" y="0"/>
                    </a:cubicBezTo>
                    <a:close/>
                  </a:path>
                </a:pathLst>
              </a:custGeom>
              <a:solidFill>
                <a:srgbClr val="FF7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9"/>
              <p:cNvSpPr/>
              <p:nvPr/>
            </p:nvSpPr>
            <p:spPr>
              <a:xfrm>
                <a:off x="4038300" y="-680600"/>
                <a:ext cx="1114725" cy="1157750"/>
              </a:xfrm>
              <a:custGeom>
                <a:avLst/>
                <a:gdLst/>
                <a:ahLst/>
                <a:cxnLst/>
                <a:rect l="l" t="t" r="r" b="b"/>
                <a:pathLst>
                  <a:path w="44589" h="46310" extrusionOk="0">
                    <a:moveTo>
                      <a:pt x="32218" y="0"/>
                    </a:moveTo>
                    <a:cubicBezTo>
                      <a:pt x="26003" y="0"/>
                      <a:pt x="20848" y="4596"/>
                      <a:pt x="19979" y="10573"/>
                    </a:cubicBezTo>
                    <a:cubicBezTo>
                      <a:pt x="19612" y="10547"/>
                      <a:pt x="19245" y="10534"/>
                      <a:pt x="18879" y="10534"/>
                    </a:cubicBezTo>
                    <a:cubicBezTo>
                      <a:pt x="12172" y="10534"/>
                      <a:pt x="5772" y="14773"/>
                      <a:pt x="3548" y="19312"/>
                    </a:cubicBezTo>
                    <a:cubicBezTo>
                      <a:pt x="0" y="26622"/>
                      <a:pt x="48" y="39946"/>
                      <a:pt x="8775" y="43910"/>
                    </a:cubicBezTo>
                    <a:cubicBezTo>
                      <a:pt x="12930" y="45792"/>
                      <a:pt x="14478" y="46208"/>
                      <a:pt x="17895" y="46303"/>
                    </a:cubicBezTo>
                    <a:cubicBezTo>
                      <a:pt x="18048" y="46308"/>
                      <a:pt x="18201" y="46310"/>
                      <a:pt x="18354" y="46310"/>
                    </a:cubicBezTo>
                    <a:cubicBezTo>
                      <a:pt x="27083" y="46310"/>
                      <a:pt x="34428" y="39650"/>
                      <a:pt x="35493" y="30933"/>
                    </a:cubicBezTo>
                    <a:cubicBezTo>
                      <a:pt x="35743" y="28897"/>
                      <a:pt x="36147" y="26670"/>
                      <a:pt x="36005" y="24146"/>
                    </a:cubicBezTo>
                    <a:cubicBezTo>
                      <a:pt x="40981" y="22551"/>
                      <a:pt x="44589" y="17883"/>
                      <a:pt x="44589" y="12371"/>
                    </a:cubicBezTo>
                    <a:cubicBezTo>
                      <a:pt x="44589" y="5537"/>
                      <a:pt x="39053" y="0"/>
                      <a:pt x="32218" y="0"/>
                    </a:cubicBezTo>
                    <a:close/>
                  </a:path>
                </a:pathLst>
              </a:custGeom>
              <a:solidFill>
                <a:srgbClr val="252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9"/>
              <p:cNvSpPr/>
              <p:nvPr/>
            </p:nvSpPr>
            <p:spPr>
              <a:xfrm>
                <a:off x="4768750" y="-28750"/>
                <a:ext cx="300" cy="925"/>
              </a:xfrm>
              <a:custGeom>
                <a:avLst/>
                <a:gdLst/>
                <a:ahLst/>
                <a:cxnLst/>
                <a:rect l="l" t="t" r="r" b="b"/>
                <a:pathLst>
                  <a:path w="12" h="37" extrusionOk="0">
                    <a:moveTo>
                      <a:pt x="0" y="1"/>
                    </a:moveTo>
                    <a:cubicBezTo>
                      <a:pt x="12" y="25"/>
                      <a:pt x="12" y="37"/>
                      <a:pt x="12" y="37"/>
                    </a:cubicBezTo>
                    <a:lnTo>
                      <a:pt x="12" y="1"/>
                    </a:lnTo>
                    <a:close/>
                  </a:path>
                </a:pathLst>
              </a:custGeom>
              <a:solidFill>
                <a:srgbClr val="FF9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9"/>
              <p:cNvSpPr/>
              <p:nvPr/>
            </p:nvSpPr>
            <p:spPr>
              <a:xfrm>
                <a:off x="4099300" y="-247700"/>
                <a:ext cx="674225" cy="850175"/>
              </a:xfrm>
              <a:custGeom>
                <a:avLst/>
                <a:gdLst/>
                <a:ahLst/>
                <a:cxnLst/>
                <a:rect l="l" t="t" r="r" b="b"/>
                <a:pathLst>
                  <a:path w="26969" h="34007" extrusionOk="0">
                    <a:moveTo>
                      <a:pt x="14247" y="1"/>
                    </a:moveTo>
                    <a:cubicBezTo>
                      <a:pt x="13675" y="1"/>
                      <a:pt x="13078" y="18"/>
                      <a:pt x="12455" y="55"/>
                    </a:cubicBezTo>
                    <a:cubicBezTo>
                      <a:pt x="7133" y="365"/>
                      <a:pt x="4001" y="2937"/>
                      <a:pt x="2227" y="5366"/>
                    </a:cubicBezTo>
                    <a:cubicBezTo>
                      <a:pt x="2180" y="5425"/>
                      <a:pt x="2144" y="5485"/>
                      <a:pt x="2108" y="5544"/>
                    </a:cubicBezTo>
                    <a:cubicBezTo>
                      <a:pt x="1525" y="6354"/>
                      <a:pt x="1096" y="7151"/>
                      <a:pt x="787" y="7830"/>
                    </a:cubicBezTo>
                    <a:cubicBezTo>
                      <a:pt x="322" y="8830"/>
                      <a:pt x="60" y="9926"/>
                      <a:pt x="1" y="11033"/>
                    </a:cubicBezTo>
                    <a:cubicBezTo>
                      <a:pt x="1" y="11223"/>
                      <a:pt x="1" y="11354"/>
                      <a:pt x="13" y="11366"/>
                    </a:cubicBezTo>
                    <a:cubicBezTo>
                      <a:pt x="13" y="11723"/>
                      <a:pt x="25" y="13224"/>
                      <a:pt x="215" y="15295"/>
                    </a:cubicBezTo>
                    <a:cubicBezTo>
                      <a:pt x="322" y="16379"/>
                      <a:pt x="465" y="17617"/>
                      <a:pt x="691" y="18927"/>
                    </a:cubicBezTo>
                    <a:cubicBezTo>
                      <a:pt x="1656" y="24773"/>
                      <a:pt x="4037" y="32083"/>
                      <a:pt x="9871" y="33595"/>
                    </a:cubicBezTo>
                    <a:cubicBezTo>
                      <a:pt x="10945" y="33874"/>
                      <a:pt x="11974" y="34007"/>
                      <a:pt x="12957" y="34007"/>
                    </a:cubicBezTo>
                    <a:cubicBezTo>
                      <a:pt x="18718" y="34007"/>
                      <a:pt x="22882" y="29453"/>
                      <a:pt x="25099" y="23249"/>
                    </a:cubicBezTo>
                    <a:cubicBezTo>
                      <a:pt x="25230" y="22880"/>
                      <a:pt x="25349" y="22522"/>
                      <a:pt x="25468" y="22153"/>
                    </a:cubicBezTo>
                    <a:cubicBezTo>
                      <a:pt x="25492" y="22046"/>
                      <a:pt x="25528" y="21951"/>
                      <a:pt x="25552" y="21844"/>
                    </a:cubicBezTo>
                    <a:cubicBezTo>
                      <a:pt x="25671" y="21475"/>
                      <a:pt x="25778" y="21106"/>
                      <a:pt x="25873" y="20725"/>
                    </a:cubicBezTo>
                    <a:cubicBezTo>
                      <a:pt x="26611" y="17867"/>
                      <a:pt x="26969" y="14783"/>
                      <a:pt x="26945" y="11688"/>
                    </a:cubicBezTo>
                    <a:cubicBezTo>
                      <a:pt x="26933" y="10723"/>
                      <a:pt x="26885" y="9747"/>
                      <a:pt x="26790" y="8795"/>
                    </a:cubicBezTo>
                    <a:cubicBezTo>
                      <a:pt x="26790" y="8795"/>
                      <a:pt x="26623" y="7032"/>
                      <a:pt x="26623" y="7009"/>
                    </a:cubicBezTo>
                    <a:cubicBezTo>
                      <a:pt x="25831" y="4039"/>
                      <a:pt x="22870" y="1"/>
                      <a:pt x="14247" y="1"/>
                    </a:cubicBezTo>
                    <a:close/>
                  </a:path>
                </a:pathLst>
              </a:custGeom>
              <a:solidFill>
                <a:srgbClr val="FF9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9"/>
              <p:cNvSpPr/>
              <p:nvPr/>
            </p:nvSpPr>
            <p:spPr>
              <a:xfrm>
                <a:off x="4139200" y="-278850"/>
                <a:ext cx="661400" cy="755850"/>
              </a:xfrm>
              <a:custGeom>
                <a:avLst/>
                <a:gdLst/>
                <a:ahLst/>
                <a:cxnLst/>
                <a:rect l="l" t="t" r="r" b="b"/>
                <a:pathLst>
                  <a:path w="26456" h="30234" extrusionOk="0">
                    <a:moveTo>
                      <a:pt x="12400" y="1"/>
                    </a:moveTo>
                    <a:cubicBezTo>
                      <a:pt x="11864" y="1"/>
                      <a:pt x="11311" y="17"/>
                      <a:pt x="10740" y="51"/>
                    </a:cubicBezTo>
                    <a:cubicBezTo>
                      <a:pt x="5418" y="373"/>
                      <a:pt x="1786" y="3623"/>
                      <a:pt x="0" y="6052"/>
                    </a:cubicBezTo>
                    <a:cubicBezTo>
                      <a:pt x="3536" y="10517"/>
                      <a:pt x="13073" y="16898"/>
                      <a:pt x="13073" y="16898"/>
                    </a:cubicBezTo>
                    <a:cubicBezTo>
                      <a:pt x="15240" y="18089"/>
                      <a:pt x="17110" y="18732"/>
                      <a:pt x="18526" y="18982"/>
                    </a:cubicBezTo>
                    <a:cubicBezTo>
                      <a:pt x="18884" y="19875"/>
                      <a:pt x="19074" y="20959"/>
                      <a:pt x="18717" y="22018"/>
                    </a:cubicBezTo>
                    <a:cubicBezTo>
                      <a:pt x="17872" y="24578"/>
                      <a:pt x="16443" y="28376"/>
                      <a:pt x="19003" y="30233"/>
                    </a:cubicBezTo>
                    <a:cubicBezTo>
                      <a:pt x="19003" y="30233"/>
                      <a:pt x="17693" y="28186"/>
                      <a:pt x="19003" y="25864"/>
                    </a:cubicBezTo>
                    <a:cubicBezTo>
                      <a:pt x="20312" y="23554"/>
                      <a:pt x="23325" y="21292"/>
                      <a:pt x="22301" y="18077"/>
                    </a:cubicBezTo>
                    <a:cubicBezTo>
                      <a:pt x="22813" y="17506"/>
                      <a:pt x="22872" y="16637"/>
                      <a:pt x="23098" y="15696"/>
                    </a:cubicBezTo>
                    <a:cubicBezTo>
                      <a:pt x="23610" y="13636"/>
                      <a:pt x="26075" y="13398"/>
                      <a:pt x="26075" y="13398"/>
                    </a:cubicBezTo>
                    <a:cubicBezTo>
                      <a:pt x="26075" y="13398"/>
                      <a:pt x="26456" y="10993"/>
                      <a:pt x="26373" y="10041"/>
                    </a:cubicBezTo>
                    <a:cubicBezTo>
                      <a:pt x="26373" y="10041"/>
                      <a:pt x="25980" y="7469"/>
                      <a:pt x="25980" y="7445"/>
                    </a:cubicBezTo>
                    <a:cubicBezTo>
                      <a:pt x="25183" y="4459"/>
                      <a:pt x="21242" y="1"/>
                      <a:pt x="12400" y="1"/>
                    </a:cubicBezTo>
                    <a:close/>
                  </a:path>
                </a:pathLst>
              </a:custGeom>
              <a:solidFill>
                <a:srgbClr val="252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9"/>
              <p:cNvSpPr/>
              <p:nvPr/>
            </p:nvSpPr>
            <p:spPr>
              <a:xfrm>
                <a:off x="4665450" y="46625"/>
                <a:ext cx="206375" cy="261325"/>
              </a:xfrm>
              <a:custGeom>
                <a:avLst/>
                <a:gdLst/>
                <a:ahLst/>
                <a:cxnLst/>
                <a:rect l="l" t="t" r="r" b="b"/>
                <a:pathLst>
                  <a:path w="8255" h="10453" extrusionOk="0">
                    <a:moveTo>
                      <a:pt x="4883" y="1"/>
                    </a:moveTo>
                    <a:cubicBezTo>
                      <a:pt x="3401" y="1"/>
                      <a:pt x="1834" y="939"/>
                      <a:pt x="1834" y="939"/>
                    </a:cubicBezTo>
                    <a:cubicBezTo>
                      <a:pt x="1" y="5403"/>
                      <a:pt x="1108" y="10345"/>
                      <a:pt x="1108" y="10345"/>
                    </a:cubicBezTo>
                    <a:cubicBezTo>
                      <a:pt x="1422" y="10418"/>
                      <a:pt x="1726" y="10453"/>
                      <a:pt x="2020" y="10453"/>
                    </a:cubicBezTo>
                    <a:cubicBezTo>
                      <a:pt x="6238" y="10453"/>
                      <a:pt x="8255" y="3275"/>
                      <a:pt x="6930" y="1082"/>
                    </a:cubicBezTo>
                    <a:cubicBezTo>
                      <a:pt x="6438" y="267"/>
                      <a:pt x="5672" y="1"/>
                      <a:pt x="4883" y="1"/>
                    </a:cubicBezTo>
                    <a:close/>
                  </a:path>
                </a:pathLst>
              </a:custGeom>
              <a:solidFill>
                <a:srgbClr val="FF9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9"/>
              <p:cNvSpPr/>
              <p:nvPr/>
            </p:nvSpPr>
            <p:spPr>
              <a:xfrm>
                <a:off x="4669025" y="296300"/>
                <a:ext cx="67000" cy="37250"/>
              </a:xfrm>
              <a:custGeom>
                <a:avLst/>
                <a:gdLst/>
                <a:ahLst/>
                <a:cxnLst/>
                <a:rect l="l" t="t" r="r" b="b"/>
                <a:pathLst>
                  <a:path w="2680" h="1490" extrusionOk="0">
                    <a:moveTo>
                      <a:pt x="0" y="0"/>
                    </a:moveTo>
                    <a:lnTo>
                      <a:pt x="0" y="0"/>
                    </a:lnTo>
                    <a:cubicBezTo>
                      <a:pt x="664" y="1223"/>
                      <a:pt x="1578" y="1489"/>
                      <a:pt x="2264" y="1489"/>
                    </a:cubicBezTo>
                    <a:cubicBezTo>
                      <a:pt x="2280" y="1489"/>
                      <a:pt x="2295" y="1489"/>
                      <a:pt x="2310" y="1489"/>
                    </a:cubicBezTo>
                    <a:cubicBezTo>
                      <a:pt x="2441" y="1131"/>
                      <a:pt x="2560" y="762"/>
                      <a:pt x="2679" y="393"/>
                    </a:cubicBezTo>
                    <a:lnTo>
                      <a:pt x="2679" y="393"/>
                    </a:lnTo>
                    <a:cubicBezTo>
                      <a:pt x="2468" y="469"/>
                      <a:pt x="2235" y="499"/>
                      <a:pt x="1998" y="499"/>
                    </a:cubicBezTo>
                    <a:cubicBezTo>
                      <a:pt x="1036" y="499"/>
                      <a:pt x="1" y="0"/>
                      <a:pt x="0" y="0"/>
                    </a:cubicBezTo>
                    <a:close/>
                  </a:path>
                </a:pathLst>
              </a:custGeom>
              <a:solidFill>
                <a:srgbClr val="FF7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9"/>
              <p:cNvSpPr/>
              <p:nvPr/>
            </p:nvSpPr>
            <p:spPr>
              <a:xfrm>
                <a:off x="976000" y="5720150"/>
                <a:ext cx="183675" cy="212975"/>
              </a:xfrm>
              <a:custGeom>
                <a:avLst/>
                <a:gdLst/>
                <a:ahLst/>
                <a:cxnLst/>
                <a:rect l="l" t="t" r="r" b="b"/>
                <a:pathLst>
                  <a:path w="7347" h="8519" extrusionOk="0">
                    <a:moveTo>
                      <a:pt x="2378" y="0"/>
                    </a:moveTo>
                    <a:cubicBezTo>
                      <a:pt x="1539" y="0"/>
                      <a:pt x="711" y="155"/>
                      <a:pt x="1" y="573"/>
                    </a:cubicBezTo>
                    <a:lnTo>
                      <a:pt x="1" y="7836"/>
                    </a:lnTo>
                    <a:cubicBezTo>
                      <a:pt x="1108" y="8293"/>
                      <a:pt x="2291" y="8518"/>
                      <a:pt x="3547" y="8518"/>
                    </a:cubicBezTo>
                    <a:cubicBezTo>
                      <a:pt x="4221" y="8518"/>
                      <a:pt x="4917" y="8453"/>
                      <a:pt x="5632" y="8324"/>
                    </a:cubicBezTo>
                    <a:lnTo>
                      <a:pt x="7347" y="1311"/>
                    </a:lnTo>
                    <a:cubicBezTo>
                      <a:pt x="7347" y="1311"/>
                      <a:pt x="4816" y="0"/>
                      <a:pt x="2378" y="0"/>
                    </a:cubicBezTo>
                    <a:close/>
                  </a:path>
                </a:pathLst>
              </a:custGeom>
              <a:solidFill>
                <a:srgbClr val="FAB1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9"/>
              <p:cNvSpPr/>
              <p:nvPr/>
            </p:nvSpPr>
            <p:spPr>
              <a:xfrm>
                <a:off x="2019000" y="5744800"/>
                <a:ext cx="183675" cy="209950"/>
              </a:xfrm>
              <a:custGeom>
                <a:avLst/>
                <a:gdLst/>
                <a:ahLst/>
                <a:cxnLst/>
                <a:rect l="l" t="t" r="r" b="b"/>
                <a:pathLst>
                  <a:path w="7347" h="8398" extrusionOk="0">
                    <a:moveTo>
                      <a:pt x="4959" y="0"/>
                    </a:moveTo>
                    <a:cubicBezTo>
                      <a:pt x="2524" y="0"/>
                      <a:pt x="0" y="1302"/>
                      <a:pt x="0" y="1302"/>
                    </a:cubicBezTo>
                    <a:lnTo>
                      <a:pt x="857" y="8398"/>
                    </a:lnTo>
                    <a:lnTo>
                      <a:pt x="6299" y="7921"/>
                    </a:lnTo>
                    <a:lnTo>
                      <a:pt x="7346" y="575"/>
                    </a:lnTo>
                    <a:cubicBezTo>
                      <a:pt x="6633" y="156"/>
                      <a:pt x="5801" y="0"/>
                      <a:pt x="4959" y="0"/>
                    </a:cubicBezTo>
                    <a:close/>
                  </a:path>
                </a:pathLst>
              </a:custGeom>
              <a:solidFill>
                <a:srgbClr val="FAB1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9"/>
              <p:cNvSpPr/>
              <p:nvPr/>
            </p:nvSpPr>
            <p:spPr>
              <a:xfrm>
                <a:off x="956950" y="2727850"/>
                <a:ext cx="1430575" cy="3086125"/>
              </a:xfrm>
              <a:custGeom>
                <a:avLst/>
                <a:gdLst/>
                <a:ahLst/>
                <a:cxnLst/>
                <a:rect l="l" t="t" r="r" b="b"/>
                <a:pathLst>
                  <a:path w="57223" h="123445" extrusionOk="0">
                    <a:moveTo>
                      <a:pt x="53591" y="0"/>
                    </a:moveTo>
                    <a:lnTo>
                      <a:pt x="7466" y="1298"/>
                    </a:lnTo>
                    <a:lnTo>
                      <a:pt x="1" y="120837"/>
                    </a:lnTo>
                    <a:lnTo>
                      <a:pt x="8764" y="122289"/>
                    </a:lnTo>
                    <a:lnTo>
                      <a:pt x="28468" y="16764"/>
                    </a:lnTo>
                    <a:cubicBezTo>
                      <a:pt x="28468" y="16764"/>
                      <a:pt x="29860" y="16653"/>
                      <a:pt x="31208" y="16653"/>
                    </a:cubicBezTo>
                    <a:cubicBezTo>
                      <a:pt x="31882" y="16653"/>
                      <a:pt x="32544" y="16681"/>
                      <a:pt x="33017" y="16764"/>
                    </a:cubicBezTo>
                    <a:lnTo>
                      <a:pt x="41934" y="123444"/>
                    </a:lnTo>
                    <a:lnTo>
                      <a:pt x="50257" y="122003"/>
                    </a:lnTo>
                    <a:cubicBezTo>
                      <a:pt x="50257" y="122003"/>
                      <a:pt x="57222" y="41208"/>
                      <a:pt x="53591" y="0"/>
                    </a:cubicBezTo>
                    <a:close/>
                  </a:path>
                </a:pathLst>
              </a:custGeom>
              <a:solidFill>
                <a:srgbClr val="252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9"/>
              <p:cNvSpPr/>
              <p:nvPr/>
            </p:nvSpPr>
            <p:spPr>
              <a:xfrm>
                <a:off x="1130475" y="3255950"/>
                <a:ext cx="456950" cy="2444300"/>
              </a:xfrm>
              <a:custGeom>
                <a:avLst/>
                <a:gdLst/>
                <a:ahLst/>
                <a:cxnLst/>
                <a:rect l="l" t="t" r="r" b="b"/>
                <a:pathLst>
                  <a:path w="18278" h="97772" extrusionOk="0">
                    <a:moveTo>
                      <a:pt x="17877" y="1"/>
                    </a:moveTo>
                    <a:cubicBezTo>
                      <a:pt x="17706" y="1"/>
                      <a:pt x="17558" y="130"/>
                      <a:pt x="17527" y="296"/>
                    </a:cubicBezTo>
                    <a:lnTo>
                      <a:pt x="37" y="97343"/>
                    </a:lnTo>
                    <a:cubicBezTo>
                      <a:pt x="1" y="97546"/>
                      <a:pt x="120" y="97736"/>
                      <a:pt x="322" y="97772"/>
                    </a:cubicBezTo>
                    <a:lnTo>
                      <a:pt x="382" y="97772"/>
                    </a:lnTo>
                    <a:cubicBezTo>
                      <a:pt x="561" y="97772"/>
                      <a:pt x="703" y="97653"/>
                      <a:pt x="739" y="97474"/>
                    </a:cubicBezTo>
                    <a:lnTo>
                      <a:pt x="18241" y="427"/>
                    </a:lnTo>
                    <a:cubicBezTo>
                      <a:pt x="18277" y="224"/>
                      <a:pt x="18146" y="46"/>
                      <a:pt x="17956" y="10"/>
                    </a:cubicBezTo>
                    <a:cubicBezTo>
                      <a:pt x="17929" y="4"/>
                      <a:pt x="17903" y="1"/>
                      <a:pt x="17877" y="1"/>
                    </a:cubicBez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9"/>
              <p:cNvSpPr/>
              <p:nvPr/>
            </p:nvSpPr>
            <p:spPr>
              <a:xfrm>
                <a:off x="1653175" y="2785875"/>
                <a:ext cx="147050" cy="288175"/>
              </a:xfrm>
              <a:custGeom>
                <a:avLst/>
                <a:gdLst/>
                <a:ahLst/>
                <a:cxnLst/>
                <a:rect l="l" t="t" r="r" b="b"/>
                <a:pathLst>
                  <a:path w="5882" h="11527" extrusionOk="0">
                    <a:moveTo>
                      <a:pt x="5513" y="0"/>
                    </a:moveTo>
                    <a:cubicBezTo>
                      <a:pt x="5321" y="0"/>
                      <a:pt x="5155" y="140"/>
                      <a:pt x="5144" y="334"/>
                    </a:cubicBezTo>
                    <a:lnTo>
                      <a:pt x="4418" y="8216"/>
                    </a:lnTo>
                    <a:cubicBezTo>
                      <a:pt x="4287" y="9693"/>
                      <a:pt x="3060" y="10812"/>
                      <a:pt x="1584" y="10812"/>
                    </a:cubicBezTo>
                    <a:lnTo>
                      <a:pt x="358" y="10812"/>
                    </a:lnTo>
                    <a:cubicBezTo>
                      <a:pt x="167" y="10812"/>
                      <a:pt x="0" y="10967"/>
                      <a:pt x="0" y="11169"/>
                    </a:cubicBezTo>
                    <a:cubicBezTo>
                      <a:pt x="0" y="11372"/>
                      <a:pt x="167" y="11526"/>
                      <a:pt x="358" y="11526"/>
                    </a:cubicBezTo>
                    <a:lnTo>
                      <a:pt x="1584" y="11526"/>
                    </a:lnTo>
                    <a:cubicBezTo>
                      <a:pt x="3441" y="11526"/>
                      <a:pt x="4965" y="10133"/>
                      <a:pt x="5132" y="8288"/>
                    </a:cubicBezTo>
                    <a:lnTo>
                      <a:pt x="5858" y="394"/>
                    </a:lnTo>
                    <a:cubicBezTo>
                      <a:pt x="5882" y="203"/>
                      <a:pt x="5727" y="25"/>
                      <a:pt x="5537" y="1"/>
                    </a:cubicBezTo>
                    <a:cubicBezTo>
                      <a:pt x="5529" y="1"/>
                      <a:pt x="5521" y="0"/>
                      <a:pt x="5513" y="0"/>
                    </a:cubicBez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9"/>
              <p:cNvSpPr/>
              <p:nvPr/>
            </p:nvSpPr>
            <p:spPr>
              <a:xfrm>
                <a:off x="1866000" y="3254350"/>
                <a:ext cx="208975" cy="2478050"/>
              </a:xfrm>
              <a:custGeom>
                <a:avLst/>
                <a:gdLst/>
                <a:ahLst/>
                <a:cxnLst/>
                <a:rect l="l" t="t" r="r" b="b"/>
                <a:pathLst>
                  <a:path w="8359" h="99122" extrusionOk="0">
                    <a:moveTo>
                      <a:pt x="387" y="0"/>
                    </a:moveTo>
                    <a:cubicBezTo>
                      <a:pt x="373" y="0"/>
                      <a:pt x="359" y="1"/>
                      <a:pt x="346" y="2"/>
                    </a:cubicBezTo>
                    <a:cubicBezTo>
                      <a:pt x="143" y="26"/>
                      <a:pt x="0" y="193"/>
                      <a:pt x="12" y="395"/>
                    </a:cubicBezTo>
                    <a:lnTo>
                      <a:pt x="7632" y="98800"/>
                    </a:lnTo>
                    <a:cubicBezTo>
                      <a:pt x="7644" y="98979"/>
                      <a:pt x="7799" y="99122"/>
                      <a:pt x="7989" y="99122"/>
                    </a:cubicBezTo>
                    <a:lnTo>
                      <a:pt x="8013" y="99122"/>
                    </a:lnTo>
                    <a:cubicBezTo>
                      <a:pt x="8216" y="99110"/>
                      <a:pt x="8358" y="98931"/>
                      <a:pt x="8347" y="98741"/>
                    </a:cubicBezTo>
                    <a:lnTo>
                      <a:pt x="738" y="336"/>
                    </a:lnTo>
                    <a:cubicBezTo>
                      <a:pt x="716" y="147"/>
                      <a:pt x="570" y="0"/>
                      <a:pt x="387" y="0"/>
                    </a:cubicBez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9"/>
              <p:cNvSpPr/>
              <p:nvPr/>
            </p:nvSpPr>
            <p:spPr>
              <a:xfrm>
                <a:off x="1162925" y="2787375"/>
                <a:ext cx="253050" cy="362875"/>
              </a:xfrm>
              <a:custGeom>
                <a:avLst/>
                <a:gdLst/>
                <a:ahLst/>
                <a:cxnLst/>
                <a:rect l="l" t="t" r="r" b="b"/>
                <a:pathLst>
                  <a:path w="10122" h="14515" extrusionOk="0">
                    <a:moveTo>
                      <a:pt x="9514" y="1"/>
                    </a:moveTo>
                    <a:cubicBezTo>
                      <a:pt x="9311" y="1"/>
                      <a:pt x="9157" y="167"/>
                      <a:pt x="9169" y="370"/>
                    </a:cubicBezTo>
                    <a:cubicBezTo>
                      <a:pt x="9395" y="11371"/>
                      <a:pt x="691" y="13717"/>
                      <a:pt x="310" y="13812"/>
                    </a:cubicBezTo>
                    <a:cubicBezTo>
                      <a:pt x="120" y="13859"/>
                      <a:pt x="1" y="14050"/>
                      <a:pt x="60" y="14240"/>
                    </a:cubicBezTo>
                    <a:cubicBezTo>
                      <a:pt x="96" y="14407"/>
                      <a:pt x="239" y="14514"/>
                      <a:pt x="406" y="14514"/>
                    </a:cubicBezTo>
                    <a:cubicBezTo>
                      <a:pt x="429" y="14514"/>
                      <a:pt x="465" y="14514"/>
                      <a:pt x="489" y="14502"/>
                    </a:cubicBezTo>
                    <a:cubicBezTo>
                      <a:pt x="584" y="14479"/>
                      <a:pt x="10121" y="11943"/>
                      <a:pt x="9883" y="346"/>
                    </a:cubicBezTo>
                    <a:cubicBezTo>
                      <a:pt x="9883" y="155"/>
                      <a:pt x="9716" y="1"/>
                      <a:pt x="9526" y="1"/>
                    </a:cubicBez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9"/>
              <p:cNvSpPr/>
              <p:nvPr/>
            </p:nvSpPr>
            <p:spPr>
              <a:xfrm>
                <a:off x="2102625" y="2787375"/>
                <a:ext cx="181900" cy="305725"/>
              </a:xfrm>
              <a:custGeom>
                <a:avLst/>
                <a:gdLst/>
                <a:ahLst/>
                <a:cxnLst/>
                <a:rect l="l" t="t" r="r" b="b"/>
                <a:pathLst>
                  <a:path w="7276" h="12229" extrusionOk="0">
                    <a:moveTo>
                      <a:pt x="370" y="1"/>
                    </a:moveTo>
                    <a:cubicBezTo>
                      <a:pt x="167" y="1"/>
                      <a:pt x="13" y="155"/>
                      <a:pt x="13" y="358"/>
                    </a:cubicBezTo>
                    <a:cubicBezTo>
                      <a:pt x="1" y="9454"/>
                      <a:pt x="6668" y="12181"/>
                      <a:pt x="6740" y="12204"/>
                    </a:cubicBezTo>
                    <a:cubicBezTo>
                      <a:pt x="6775" y="12216"/>
                      <a:pt x="6823" y="12228"/>
                      <a:pt x="6871" y="12228"/>
                    </a:cubicBezTo>
                    <a:cubicBezTo>
                      <a:pt x="7014" y="12228"/>
                      <a:pt x="7145" y="12145"/>
                      <a:pt x="7204" y="12002"/>
                    </a:cubicBezTo>
                    <a:cubicBezTo>
                      <a:pt x="7275" y="11812"/>
                      <a:pt x="7180" y="11609"/>
                      <a:pt x="7002" y="11526"/>
                    </a:cubicBezTo>
                    <a:cubicBezTo>
                      <a:pt x="6740" y="11431"/>
                      <a:pt x="727" y="8942"/>
                      <a:pt x="727" y="358"/>
                    </a:cubicBezTo>
                    <a:cubicBezTo>
                      <a:pt x="727" y="155"/>
                      <a:pt x="572" y="1"/>
                      <a:pt x="370" y="1"/>
                    </a:cubicBez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9"/>
              <p:cNvSpPr/>
              <p:nvPr/>
            </p:nvSpPr>
            <p:spPr>
              <a:xfrm>
                <a:off x="437550" y="5855325"/>
                <a:ext cx="719750" cy="347375"/>
              </a:xfrm>
              <a:custGeom>
                <a:avLst/>
                <a:gdLst/>
                <a:ahLst/>
                <a:cxnLst/>
                <a:rect l="l" t="t" r="r" b="b"/>
                <a:pathLst>
                  <a:path w="28790" h="13895" extrusionOk="0">
                    <a:moveTo>
                      <a:pt x="20777" y="0"/>
                    </a:moveTo>
                    <a:cubicBezTo>
                      <a:pt x="20777" y="0"/>
                      <a:pt x="15478" y="2810"/>
                      <a:pt x="13704" y="4477"/>
                    </a:cubicBezTo>
                    <a:cubicBezTo>
                      <a:pt x="13704" y="4477"/>
                      <a:pt x="7525" y="5620"/>
                      <a:pt x="3334" y="8084"/>
                    </a:cubicBezTo>
                    <a:cubicBezTo>
                      <a:pt x="1786" y="8989"/>
                      <a:pt x="691" y="10454"/>
                      <a:pt x="238" y="12132"/>
                    </a:cubicBezTo>
                    <a:cubicBezTo>
                      <a:pt x="84" y="12704"/>
                      <a:pt x="0" y="13287"/>
                      <a:pt x="0" y="13895"/>
                    </a:cubicBezTo>
                    <a:lnTo>
                      <a:pt x="27408" y="13895"/>
                    </a:lnTo>
                    <a:cubicBezTo>
                      <a:pt x="27480" y="13311"/>
                      <a:pt x="27551" y="12728"/>
                      <a:pt x="27635" y="12132"/>
                    </a:cubicBezTo>
                    <a:cubicBezTo>
                      <a:pt x="28123" y="8584"/>
                      <a:pt x="28790" y="4870"/>
                      <a:pt x="27647" y="976"/>
                    </a:cubicBezTo>
                    <a:lnTo>
                      <a:pt x="27647" y="976"/>
                    </a:lnTo>
                    <a:cubicBezTo>
                      <a:pt x="27646" y="976"/>
                      <a:pt x="27086" y="1159"/>
                      <a:pt x="26027" y="1159"/>
                    </a:cubicBezTo>
                    <a:cubicBezTo>
                      <a:pt x="24858" y="1159"/>
                      <a:pt x="23081" y="937"/>
                      <a:pt x="20777" y="0"/>
                    </a:cubicBezTo>
                    <a:close/>
                  </a:path>
                </a:pathLst>
              </a:custGeom>
              <a:solidFill>
                <a:srgbClr val="F9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9"/>
              <p:cNvSpPr/>
              <p:nvPr/>
            </p:nvSpPr>
            <p:spPr>
              <a:xfrm>
                <a:off x="575350" y="5975875"/>
                <a:ext cx="239950" cy="54175"/>
              </a:xfrm>
              <a:custGeom>
                <a:avLst/>
                <a:gdLst/>
                <a:ahLst/>
                <a:cxnLst/>
                <a:rect l="l" t="t" r="r" b="b"/>
                <a:pathLst>
                  <a:path w="9598" h="2167" extrusionOk="0">
                    <a:moveTo>
                      <a:pt x="4251" y="0"/>
                    </a:moveTo>
                    <a:cubicBezTo>
                      <a:pt x="1715" y="12"/>
                      <a:pt x="1" y="2167"/>
                      <a:pt x="1" y="2167"/>
                    </a:cubicBezTo>
                    <a:lnTo>
                      <a:pt x="2001" y="1357"/>
                    </a:lnTo>
                    <a:cubicBezTo>
                      <a:pt x="2001" y="1357"/>
                      <a:pt x="2855" y="1031"/>
                      <a:pt x="4307" y="1031"/>
                    </a:cubicBezTo>
                    <a:cubicBezTo>
                      <a:pt x="4653" y="1031"/>
                      <a:pt x="5032" y="1050"/>
                      <a:pt x="5442" y="1095"/>
                    </a:cubicBezTo>
                    <a:cubicBezTo>
                      <a:pt x="6406" y="1215"/>
                      <a:pt x="7216" y="1500"/>
                      <a:pt x="7764" y="1750"/>
                    </a:cubicBezTo>
                    <a:cubicBezTo>
                      <a:pt x="8123" y="1922"/>
                      <a:pt x="8514" y="2010"/>
                      <a:pt x="8906" y="2010"/>
                    </a:cubicBezTo>
                    <a:cubicBezTo>
                      <a:pt x="9139" y="2010"/>
                      <a:pt x="9371" y="1979"/>
                      <a:pt x="9597" y="1917"/>
                    </a:cubicBezTo>
                    <a:cubicBezTo>
                      <a:pt x="9597" y="1917"/>
                      <a:pt x="7776" y="0"/>
                      <a:pt x="4251" y="0"/>
                    </a:cubicBezTo>
                    <a:close/>
                  </a:path>
                </a:pathLst>
              </a:custGeom>
              <a:solidFill>
                <a:srgbClr val="ED7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9"/>
              <p:cNvSpPr/>
              <p:nvPr/>
            </p:nvSpPr>
            <p:spPr>
              <a:xfrm>
                <a:off x="662275" y="5949075"/>
                <a:ext cx="239925" cy="53900"/>
              </a:xfrm>
              <a:custGeom>
                <a:avLst/>
                <a:gdLst/>
                <a:ahLst/>
                <a:cxnLst/>
                <a:rect l="l" t="t" r="r" b="b"/>
                <a:pathLst>
                  <a:path w="9597" h="2156" extrusionOk="0">
                    <a:moveTo>
                      <a:pt x="4251" y="1"/>
                    </a:moveTo>
                    <a:cubicBezTo>
                      <a:pt x="1715" y="1"/>
                      <a:pt x="0" y="2156"/>
                      <a:pt x="0" y="2156"/>
                    </a:cubicBezTo>
                    <a:lnTo>
                      <a:pt x="2001" y="1358"/>
                    </a:lnTo>
                    <a:cubicBezTo>
                      <a:pt x="2001" y="1358"/>
                      <a:pt x="2847" y="1027"/>
                      <a:pt x="4285" y="1027"/>
                    </a:cubicBezTo>
                    <a:cubicBezTo>
                      <a:pt x="4637" y="1027"/>
                      <a:pt x="5023" y="1047"/>
                      <a:pt x="5442" y="1096"/>
                    </a:cubicBezTo>
                    <a:cubicBezTo>
                      <a:pt x="6406" y="1203"/>
                      <a:pt x="7216" y="1501"/>
                      <a:pt x="7763" y="1751"/>
                    </a:cubicBezTo>
                    <a:cubicBezTo>
                      <a:pt x="8120" y="1914"/>
                      <a:pt x="8505" y="1999"/>
                      <a:pt x="8894" y="1999"/>
                    </a:cubicBezTo>
                    <a:cubicBezTo>
                      <a:pt x="9128" y="1999"/>
                      <a:pt x="9364" y="1968"/>
                      <a:pt x="9597" y="1906"/>
                    </a:cubicBezTo>
                    <a:cubicBezTo>
                      <a:pt x="9597" y="1906"/>
                      <a:pt x="7763" y="1"/>
                      <a:pt x="4251" y="1"/>
                    </a:cubicBezTo>
                    <a:close/>
                  </a:path>
                </a:pathLst>
              </a:custGeom>
              <a:solidFill>
                <a:srgbClr val="ED7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9"/>
              <p:cNvSpPr/>
              <p:nvPr/>
            </p:nvSpPr>
            <p:spPr>
              <a:xfrm>
                <a:off x="751575" y="5917825"/>
                <a:ext cx="239925" cy="53900"/>
              </a:xfrm>
              <a:custGeom>
                <a:avLst/>
                <a:gdLst/>
                <a:ahLst/>
                <a:cxnLst/>
                <a:rect l="l" t="t" r="r" b="b"/>
                <a:pathLst>
                  <a:path w="9597" h="2156" extrusionOk="0">
                    <a:moveTo>
                      <a:pt x="4251" y="0"/>
                    </a:moveTo>
                    <a:cubicBezTo>
                      <a:pt x="1727" y="0"/>
                      <a:pt x="0" y="2155"/>
                      <a:pt x="0" y="2155"/>
                    </a:cubicBezTo>
                    <a:lnTo>
                      <a:pt x="2001" y="1358"/>
                    </a:lnTo>
                    <a:cubicBezTo>
                      <a:pt x="2001" y="1358"/>
                      <a:pt x="2847" y="1027"/>
                      <a:pt x="4285" y="1027"/>
                    </a:cubicBezTo>
                    <a:cubicBezTo>
                      <a:pt x="4637" y="1027"/>
                      <a:pt x="5023" y="1047"/>
                      <a:pt x="5441" y="1096"/>
                    </a:cubicBezTo>
                    <a:cubicBezTo>
                      <a:pt x="6406" y="1203"/>
                      <a:pt x="7215" y="1501"/>
                      <a:pt x="7763" y="1751"/>
                    </a:cubicBezTo>
                    <a:cubicBezTo>
                      <a:pt x="8120" y="1914"/>
                      <a:pt x="8509" y="1999"/>
                      <a:pt x="8899" y="1999"/>
                    </a:cubicBezTo>
                    <a:cubicBezTo>
                      <a:pt x="9134" y="1999"/>
                      <a:pt x="9368" y="1968"/>
                      <a:pt x="9597" y="1905"/>
                    </a:cubicBezTo>
                    <a:cubicBezTo>
                      <a:pt x="9597" y="1905"/>
                      <a:pt x="7775" y="0"/>
                      <a:pt x="4251" y="0"/>
                    </a:cubicBezTo>
                    <a:close/>
                  </a:path>
                </a:pathLst>
              </a:custGeom>
              <a:solidFill>
                <a:srgbClr val="ED7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9"/>
              <p:cNvSpPr/>
              <p:nvPr/>
            </p:nvSpPr>
            <p:spPr>
              <a:xfrm>
                <a:off x="437550" y="6158625"/>
                <a:ext cx="690875" cy="44075"/>
              </a:xfrm>
              <a:custGeom>
                <a:avLst/>
                <a:gdLst/>
                <a:ahLst/>
                <a:cxnLst/>
                <a:rect l="l" t="t" r="r" b="b"/>
                <a:pathLst>
                  <a:path w="27635" h="1763" extrusionOk="0">
                    <a:moveTo>
                      <a:pt x="238" y="0"/>
                    </a:moveTo>
                    <a:cubicBezTo>
                      <a:pt x="84" y="572"/>
                      <a:pt x="0" y="1155"/>
                      <a:pt x="0" y="1763"/>
                    </a:cubicBezTo>
                    <a:lnTo>
                      <a:pt x="27408" y="1763"/>
                    </a:lnTo>
                    <a:cubicBezTo>
                      <a:pt x="27480" y="1179"/>
                      <a:pt x="27551" y="596"/>
                      <a:pt x="27635" y="0"/>
                    </a:cubicBezTo>
                    <a:close/>
                  </a:path>
                </a:pathLst>
              </a:custGeom>
              <a:solidFill>
                <a:srgbClr val="ED7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9"/>
              <p:cNvSpPr/>
              <p:nvPr/>
            </p:nvSpPr>
            <p:spPr>
              <a:xfrm>
                <a:off x="1996375" y="5867525"/>
                <a:ext cx="538775" cy="335175"/>
              </a:xfrm>
              <a:custGeom>
                <a:avLst/>
                <a:gdLst/>
                <a:ahLst/>
                <a:cxnLst/>
                <a:rect l="l" t="t" r="r" b="b"/>
                <a:pathLst>
                  <a:path w="21551" h="13407" extrusionOk="0">
                    <a:moveTo>
                      <a:pt x="7632" y="0"/>
                    </a:moveTo>
                    <a:cubicBezTo>
                      <a:pt x="6908" y="536"/>
                      <a:pt x="5471" y="680"/>
                      <a:pt x="4139" y="680"/>
                    </a:cubicBezTo>
                    <a:cubicBezTo>
                      <a:pt x="2601" y="680"/>
                      <a:pt x="1203" y="488"/>
                      <a:pt x="1203" y="488"/>
                    </a:cubicBezTo>
                    <a:cubicBezTo>
                      <a:pt x="0" y="5287"/>
                      <a:pt x="500" y="9418"/>
                      <a:pt x="965" y="11644"/>
                    </a:cubicBezTo>
                    <a:cubicBezTo>
                      <a:pt x="1203" y="12764"/>
                      <a:pt x="1429" y="13407"/>
                      <a:pt x="1429" y="13407"/>
                    </a:cubicBezTo>
                    <a:lnTo>
                      <a:pt x="21503" y="13407"/>
                    </a:lnTo>
                    <a:cubicBezTo>
                      <a:pt x="21551" y="12776"/>
                      <a:pt x="21539" y="12192"/>
                      <a:pt x="21467" y="11644"/>
                    </a:cubicBezTo>
                    <a:cubicBezTo>
                      <a:pt x="20717" y="5715"/>
                      <a:pt x="13681" y="4144"/>
                      <a:pt x="13681" y="4144"/>
                    </a:cubicBezTo>
                    <a:cubicBezTo>
                      <a:pt x="9513" y="560"/>
                      <a:pt x="7632" y="0"/>
                      <a:pt x="7632" y="0"/>
                    </a:cubicBezTo>
                    <a:close/>
                  </a:path>
                </a:pathLst>
              </a:custGeom>
              <a:solidFill>
                <a:srgbClr val="F9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9"/>
              <p:cNvSpPr/>
              <p:nvPr/>
            </p:nvSpPr>
            <p:spPr>
              <a:xfrm>
                <a:off x="2271400" y="5980025"/>
                <a:ext cx="189925" cy="53900"/>
              </a:xfrm>
              <a:custGeom>
                <a:avLst/>
                <a:gdLst/>
                <a:ahLst/>
                <a:cxnLst/>
                <a:rect l="l" t="t" r="r" b="b"/>
                <a:pathLst>
                  <a:path w="7597" h="2156" extrusionOk="0">
                    <a:moveTo>
                      <a:pt x="4227" y="1"/>
                    </a:moveTo>
                    <a:cubicBezTo>
                      <a:pt x="1441" y="1"/>
                      <a:pt x="1" y="1906"/>
                      <a:pt x="1" y="1906"/>
                    </a:cubicBezTo>
                    <a:cubicBezTo>
                      <a:pt x="180" y="1968"/>
                      <a:pt x="364" y="1999"/>
                      <a:pt x="548" y="1999"/>
                    </a:cubicBezTo>
                    <a:cubicBezTo>
                      <a:pt x="855" y="1999"/>
                      <a:pt x="1163" y="1914"/>
                      <a:pt x="1453" y="1751"/>
                    </a:cubicBezTo>
                    <a:cubicBezTo>
                      <a:pt x="1882" y="1501"/>
                      <a:pt x="2525" y="1203"/>
                      <a:pt x="3287" y="1096"/>
                    </a:cubicBezTo>
                    <a:cubicBezTo>
                      <a:pt x="3619" y="1047"/>
                      <a:pt x="3925" y="1027"/>
                      <a:pt x="4204" y="1027"/>
                    </a:cubicBezTo>
                    <a:cubicBezTo>
                      <a:pt x="5344" y="1027"/>
                      <a:pt x="6013" y="1358"/>
                      <a:pt x="6013" y="1358"/>
                    </a:cubicBezTo>
                    <a:lnTo>
                      <a:pt x="7597" y="2156"/>
                    </a:lnTo>
                    <a:cubicBezTo>
                      <a:pt x="7597" y="2156"/>
                      <a:pt x="6228" y="1"/>
                      <a:pt x="4227" y="1"/>
                    </a:cubicBezTo>
                    <a:close/>
                  </a:path>
                </a:pathLst>
              </a:custGeom>
              <a:solidFill>
                <a:srgbClr val="ED7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9"/>
              <p:cNvSpPr/>
              <p:nvPr/>
            </p:nvSpPr>
            <p:spPr>
              <a:xfrm>
                <a:off x="2208000" y="5952950"/>
                <a:ext cx="189925" cy="53900"/>
              </a:xfrm>
              <a:custGeom>
                <a:avLst/>
                <a:gdLst/>
                <a:ahLst/>
                <a:cxnLst/>
                <a:rect l="l" t="t" r="r" b="b"/>
                <a:pathLst>
                  <a:path w="7597" h="2156" extrusionOk="0">
                    <a:moveTo>
                      <a:pt x="4239" y="0"/>
                    </a:moveTo>
                    <a:cubicBezTo>
                      <a:pt x="1453" y="0"/>
                      <a:pt x="1" y="1917"/>
                      <a:pt x="1" y="1917"/>
                    </a:cubicBezTo>
                    <a:cubicBezTo>
                      <a:pt x="182" y="1979"/>
                      <a:pt x="367" y="2010"/>
                      <a:pt x="551" y="2010"/>
                    </a:cubicBezTo>
                    <a:cubicBezTo>
                      <a:pt x="861" y="2010"/>
                      <a:pt x="1169" y="1922"/>
                      <a:pt x="1453" y="1751"/>
                    </a:cubicBezTo>
                    <a:cubicBezTo>
                      <a:pt x="1894" y="1500"/>
                      <a:pt x="2525" y="1215"/>
                      <a:pt x="3299" y="1096"/>
                    </a:cubicBezTo>
                    <a:cubicBezTo>
                      <a:pt x="3621" y="1050"/>
                      <a:pt x="3921" y="1031"/>
                      <a:pt x="4193" y="1031"/>
                    </a:cubicBezTo>
                    <a:cubicBezTo>
                      <a:pt x="5337" y="1031"/>
                      <a:pt x="6013" y="1358"/>
                      <a:pt x="6013" y="1358"/>
                    </a:cubicBezTo>
                    <a:lnTo>
                      <a:pt x="7597" y="2155"/>
                    </a:lnTo>
                    <a:cubicBezTo>
                      <a:pt x="7597" y="2155"/>
                      <a:pt x="6239" y="0"/>
                      <a:pt x="4239" y="0"/>
                    </a:cubicBezTo>
                    <a:close/>
                  </a:path>
                </a:pathLst>
              </a:custGeom>
              <a:solidFill>
                <a:srgbClr val="ED7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9"/>
              <p:cNvSpPr/>
              <p:nvPr/>
            </p:nvSpPr>
            <p:spPr>
              <a:xfrm>
                <a:off x="2159475" y="5921975"/>
                <a:ext cx="189950" cy="53925"/>
              </a:xfrm>
              <a:custGeom>
                <a:avLst/>
                <a:gdLst/>
                <a:ahLst/>
                <a:cxnLst/>
                <a:rect l="l" t="t" r="r" b="b"/>
                <a:pathLst>
                  <a:path w="7598" h="2157" extrusionOk="0">
                    <a:moveTo>
                      <a:pt x="4202" y="1"/>
                    </a:moveTo>
                    <a:cubicBezTo>
                      <a:pt x="1433" y="1"/>
                      <a:pt x="1" y="1906"/>
                      <a:pt x="1" y="1906"/>
                    </a:cubicBezTo>
                    <a:cubicBezTo>
                      <a:pt x="180" y="1969"/>
                      <a:pt x="364" y="1999"/>
                      <a:pt x="548" y="1999"/>
                    </a:cubicBezTo>
                    <a:cubicBezTo>
                      <a:pt x="854" y="1999"/>
                      <a:pt x="1159" y="1915"/>
                      <a:pt x="1442" y="1751"/>
                    </a:cubicBezTo>
                    <a:cubicBezTo>
                      <a:pt x="1882" y="1489"/>
                      <a:pt x="2525" y="1204"/>
                      <a:pt x="3287" y="1096"/>
                    </a:cubicBezTo>
                    <a:cubicBezTo>
                      <a:pt x="3623" y="1046"/>
                      <a:pt x="3933" y="1026"/>
                      <a:pt x="4215" y="1026"/>
                    </a:cubicBezTo>
                    <a:cubicBezTo>
                      <a:pt x="5343" y="1026"/>
                      <a:pt x="6014" y="1346"/>
                      <a:pt x="6014" y="1346"/>
                    </a:cubicBezTo>
                    <a:lnTo>
                      <a:pt x="7597" y="2156"/>
                    </a:lnTo>
                    <a:cubicBezTo>
                      <a:pt x="7597" y="2156"/>
                      <a:pt x="6228" y="1"/>
                      <a:pt x="4228" y="1"/>
                    </a:cubicBezTo>
                    <a:cubicBezTo>
                      <a:pt x="4219" y="1"/>
                      <a:pt x="4210" y="1"/>
                      <a:pt x="4202" y="1"/>
                    </a:cubicBezTo>
                    <a:close/>
                  </a:path>
                </a:pathLst>
              </a:custGeom>
              <a:solidFill>
                <a:srgbClr val="ED7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9"/>
              <p:cNvSpPr/>
              <p:nvPr/>
            </p:nvSpPr>
            <p:spPr>
              <a:xfrm>
                <a:off x="2020475" y="6158625"/>
                <a:ext cx="514675" cy="44075"/>
              </a:xfrm>
              <a:custGeom>
                <a:avLst/>
                <a:gdLst/>
                <a:ahLst/>
                <a:cxnLst/>
                <a:rect l="l" t="t" r="r" b="b"/>
                <a:pathLst>
                  <a:path w="20587" h="1763" extrusionOk="0">
                    <a:moveTo>
                      <a:pt x="1" y="0"/>
                    </a:moveTo>
                    <a:cubicBezTo>
                      <a:pt x="239" y="1120"/>
                      <a:pt x="465" y="1763"/>
                      <a:pt x="465" y="1763"/>
                    </a:cubicBezTo>
                    <a:lnTo>
                      <a:pt x="20539" y="1763"/>
                    </a:lnTo>
                    <a:cubicBezTo>
                      <a:pt x="20587" y="1132"/>
                      <a:pt x="20575" y="548"/>
                      <a:pt x="20503" y="0"/>
                    </a:cubicBezTo>
                    <a:close/>
                  </a:path>
                </a:pathLst>
              </a:custGeom>
              <a:solidFill>
                <a:srgbClr val="ED7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9"/>
              <p:cNvSpPr/>
              <p:nvPr/>
            </p:nvSpPr>
            <p:spPr>
              <a:xfrm>
                <a:off x="1141200" y="594250"/>
                <a:ext cx="1183200" cy="2258850"/>
              </a:xfrm>
              <a:custGeom>
                <a:avLst/>
                <a:gdLst/>
                <a:ahLst/>
                <a:cxnLst/>
                <a:rect l="l" t="t" r="r" b="b"/>
                <a:pathLst>
                  <a:path w="47328" h="90354" extrusionOk="0">
                    <a:moveTo>
                      <a:pt x="17562" y="1"/>
                    </a:moveTo>
                    <a:lnTo>
                      <a:pt x="13990" y="1251"/>
                    </a:lnTo>
                    <a:lnTo>
                      <a:pt x="263" y="6073"/>
                    </a:lnTo>
                    <a:lnTo>
                      <a:pt x="1025" y="34231"/>
                    </a:lnTo>
                    <a:lnTo>
                      <a:pt x="1025" y="34255"/>
                    </a:lnTo>
                    <a:lnTo>
                      <a:pt x="1513" y="52674"/>
                    </a:lnTo>
                    <a:lnTo>
                      <a:pt x="596" y="79867"/>
                    </a:lnTo>
                    <a:lnTo>
                      <a:pt x="560" y="81284"/>
                    </a:lnTo>
                    <a:lnTo>
                      <a:pt x="1" y="88130"/>
                    </a:lnTo>
                    <a:cubicBezTo>
                      <a:pt x="2834" y="90035"/>
                      <a:pt x="8502" y="89952"/>
                      <a:pt x="14348" y="90143"/>
                    </a:cubicBezTo>
                    <a:cubicBezTo>
                      <a:pt x="14860" y="90154"/>
                      <a:pt x="15383" y="90166"/>
                      <a:pt x="15907" y="90190"/>
                    </a:cubicBezTo>
                    <a:cubicBezTo>
                      <a:pt x="16181" y="90202"/>
                      <a:pt x="16455" y="90214"/>
                      <a:pt x="16729" y="90226"/>
                    </a:cubicBezTo>
                    <a:cubicBezTo>
                      <a:pt x="18615" y="90315"/>
                      <a:pt x="20550" y="90353"/>
                      <a:pt x="22484" y="90353"/>
                    </a:cubicBezTo>
                    <a:cubicBezTo>
                      <a:pt x="26217" y="90353"/>
                      <a:pt x="29951" y="90212"/>
                      <a:pt x="33338" y="90023"/>
                    </a:cubicBezTo>
                    <a:cubicBezTo>
                      <a:pt x="34267" y="89964"/>
                      <a:pt x="35184" y="89904"/>
                      <a:pt x="36053" y="89833"/>
                    </a:cubicBezTo>
                    <a:cubicBezTo>
                      <a:pt x="36541" y="89809"/>
                      <a:pt x="37029" y="89773"/>
                      <a:pt x="37493" y="89738"/>
                    </a:cubicBezTo>
                    <a:cubicBezTo>
                      <a:pt x="42994" y="89321"/>
                      <a:pt x="46816" y="88845"/>
                      <a:pt x="46816" y="88845"/>
                    </a:cubicBezTo>
                    <a:cubicBezTo>
                      <a:pt x="46411" y="83666"/>
                      <a:pt x="46256" y="78474"/>
                      <a:pt x="46137" y="73414"/>
                    </a:cubicBezTo>
                    <a:cubicBezTo>
                      <a:pt x="46125" y="72426"/>
                      <a:pt x="46102" y="71438"/>
                      <a:pt x="46078" y="70462"/>
                    </a:cubicBezTo>
                    <a:cubicBezTo>
                      <a:pt x="45983" y="64973"/>
                      <a:pt x="45899" y="59675"/>
                      <a:pt x="45566" y="54805"/>
                    </a:cubicBezTo>
                    <a:lnTo>
                      <a:pt x="45566" y="54793"/>
                    </a:lnTo>
                    <a:cubicBezTo>
                      <a:pt x="45613" y="54269"/>
                      <a:pt x="45661" y="53745"/>
                      <a:pt x="45709" y="53209"/>
                    </a:cubicBezTo>
                    <a:cubicBezTo>
                      <a:pt x="47328" y="32778"/>
                      <a:pt x="46066" y="4668"/>
                      <a:pt x="46066" y="4668"/>
                    </a:cubicBezTo>
                    <a:cubicBezTo>
                      <a:pt x="42601" y="1929"/>
                      <a:pt x="32183" y="751"/>
                      <a:pt x="30290" y="667"/>
                    </a:cubicBezTo>
                    <a:cubicBezTo>
                      <a:pt x="30123" y="655"/>
                      <a:pt x="28195" y="358"/>
                      <a:pt x="28195" y="358"/>
                    </a:cubicBezTo>
                    <a:cubicBezTo>
                      <a:pt x="25584" y="906"/>
                      <a:pt x="23588" y="1100"/>
                      <a:pt x="22072" y="1100"/>
                    </a:cubicBezTo>
                    <a:cubicBezTo>
                      <a:pt x="18455" y="1100"/>
                      <a:pt x="17562" y="1"/>
                      <a:pt x="17562" y="1"/>
                    </a:cubicBez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9"/>
              <p:cNvSpPr/>
              <p:nvPr/>
            </p:nvSpPr>
            <p:spPr>
              <a:xfrm>
                <a:off x="292275" y="746050"/>
                <a:ext cx="909375" cy="1210300"/>
              </a:xfrm>
              <a:custGeom>
                <a:avLst/>
                <a:gdLst/>
                <a:ahLst/>
                <a:cxnLst/>
                <a:rect l="l" t="t" r="r" b="b"/>
                <a:pathLst>
                  <a:path w="36375" h="48412" extrusionOk="0">
                    <a:moveTo>
                      <a:pt x="34220" y="1"/>
                    </a:moveTo>
                    <a:cubicBezTo>
                      <a:pt x="34220" y="1"/>
                      <a:pt x="32112" y="5061"/>
                      <a:pt x="29219" y="11288"/>
                    </a:cubicBezTo>
                    <a:cubicBezTo>
                      <a:pt x="28886" y="12026"/>
                      <a:pt x="28528" y="12776"/>
                      <a:pt x="28171" y="13550"/>
                    </a:cubicBezTo>
                    <a:cubicBezTo>
                      <a:pt x="25040" y="20158"/>
                      <a:pt x="21230" y="27528"/>
                      <a:pt x="18194" y="31481"/>
                    </a:cubicBezTo>
                    <a:cubicBezTo>
                      <a:pt x="18194" y="31481"/>
                      <a:pt x="16670" y="28480"/>
                      <a:pt x="14872" y="24658"/>
                    </a:cubicBezTo>
                    <a:cubicBezTo>
                      <a:pt x="14646" y="24194"/>
                      <a:pt x="14419" y="23718"/>
                      <a:pt x="14205" y="23230"/>
                    </a:cubicBezTo>
                    <a:cubicBezTo>
                      <a:pt x="13205" y="21063"/>
                      <a:pt x="12169" y="18753"/>
                      <a:pt x="11300" y="16598"/>
                    </a:cubicBezTo>
                    <a:cubicBezTo>
                      <a:pt x="10312" y="14181"/>
                      <a:pt x="9395" y="11943"/>
                      <a:pt x="8633" y="10085"/>
                    </a:cubicBezTo>
                    <a:cubicBezTo>
                      <a:pt x="8407" y="9526"/>
                      <a:pt x="8192" y="9002"/>
                      <a:pt x="8002" y="8526"/>
                    </a:cubicBezTo>
                    <a:cubicBezTo>
                      <a:pt x="7026" y="6156"/>
                      <a:pt x="6418" y="4680"/>
                      <a:pt x="6418" y="4680"/>
                    </a:cubicBezTo>
                    <a:lnTo>
                      <a:pt x="1" y="6906"/>
                    </a:lnTo>
                    <a:cubicBezTo>
                      <a:pt x="1" y="6906"/>
                      <a:pt x="739" y="13348"/>
                      <a:pt x="2882" y="21444"/>
                    </a:cubicBezTo>
                    <a:cubicBezTo>
                      <a:pt x="3013" y="21944"/>
                      <a:pt x="3144" y="22456"/>
                      <a:pt x="3287" y="22968"/>
                    </a:cubicBezTo>
                    <a:cubicBezTo>
                      <a:pt x="5787" y="31886"/>
                      <a:pt x="9955" y="42363"/>
                      <a:pt x="16634" y="48411"/>
                    </a:cubicBezTo>
                    <a:cubicBezTo>
                      <a:pt x="16634" y="48411"/>
                      <a:pt x="23206" y="47149"/>
                      <a:pt x="29183" y="39303"/>
                    </a:cubicBezTo>
                    <a:cubicBezTo>
                      <a:pt x="29481" y="38898"/>
                      <a:pt x="29790" y="38482"/>
                      <a:pt x="30088" y="38041"/>
                    </a:cubicBezTo>
                    <a:cubicBezTo>
                      <a:pt x="31874" y="35469"/>
                      <a:pt x="33565" y="32267"/>
                      <a:pt x="34970" y="28290"/>
                    </a:cubicBezTo>
                    <a:cubicBezTo>
                      <a:pt x="34970" y="28290"/>
                      <a:pt x="34970" y="28254"/>
                      <a:pt x="34982" y="28183"/>
                    </a:cubicBezTo>
                    <a:lnTo>
                      <a:pt x="34982" y="28159"/>
                    </a:lnTo>
                    <a:cubicBezTo>
                      <a:pt x="35124" y="26694"/>
                      <a:pt x="36375" y="12776"/>
                      <a:pt x="34220" y="1"/>
                    </a:cubicBez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9"/>
              <p:cNvSpPr/>
              <p:nvPr/>
            </p:nvSpPr>
            <p:spPr>
              <a:xfrm>
                <a:off x="176800" y="232750"/>
                <a:ext cx="457525" cy="685975"/>
              </a:xfrm>
              <a:custGeom>
                <a:avLst/>
                <a:gdLst/>
                <a:ahLst/>
                <a:cxnLst/>
                <a:rect l="l" t="t" r="r" b="b"/>
                <a:pathLst>
                  <a:path w="18301" h="27439" extrusionOk="0">
                    <a:moveTo>
                      <a:pt x="12261" y="0"/>
                    </a:moveTo>
                    <a:cubicBezTo>
                      <a:pt x="10712" y="0"/>
                      <a:pt x="9537" y="10924"/>
                      <a:pt x="9537" y="10924"/>
                    </a:cubicBezTo>
                    <a:cubicBezTo>
                      <a:pt x="9537" y="10924"/>
                      <a:pt x="8978" y="1185"/>
                      <a:pt x="6692" y="304"/>
                    </a:cubicBezTo>
                    <a:cubicBezTo>
                      <a:pt x="6608" y="272"/>
                      <a:pt x="6530" y="256"/>
                      <a:pt x="6457" y="256"/>
                    </a:cubicBezTo>
                    <a:cubicBezTo>
                      <a:pt x="4525" y="256"/>
                      <a:pt x="6073" y="11234"/>
                      <a:pt x="6073" y="11234"/>
                    </a:cubicBezTo>
                    <a:cubicBezTo>
                      <a:pt x="6073" y="11234"/>
                      <a:pt x="5768" y="11199"/>
                      <a:pt x="5302" y="11199"/>
                    </a:cubicBezTo>
                    <a:cubicBezTo>
                      <a:pt x="3920" y="11199"/>
                      <a:pt x="1121" y="11506"/>
                      <a:pt x="667" y="13937"/>
                    </a:cubicBezTo>
                    <a:cubicBezTo>
                      <a:pt x="0" y="17556"/>
                      <a:pt x="2239" y="18509"/>
                      <a:pt x="2239" y="18509"/>
                    </a:cubicBezTo>
                    <a:lnTo>
                      <a:pt x="2239" y="18556"/>
                    </a:lnTo>
                    <a:cubicBezTo>
                      <a:pt x="2239" y="18652"/>
                      <a:pt x="2251" y="18902"/>
                      <a:pt x="2263" y="19259"/>
                    </a:cubicBezTo>
                    <a:cubicBezTo>
                      <a:pt x="2334" y="21045"/>
                      <a:pt x="2715" y="25581"/>
                      <a:pt x="4620" y="27438"/>
                    </a:cubicBezTo>
                    <a:cubicBezTo>
                      <a:pt x="4620" y="27438"/>
                      <a:pt x="9335" y="27414"/>
                      <a:pt x="11037" y="25212"/>
                    </a:cubicBezTo>
                    <a:cubicBezTo>
                      <a:pt x="11037" y="25212"/>
                      <a:pt x="14776" y="20557"/>
                      <a:pt x="16538" y="17342"/>
                    </a:cubicBezTo>
                    <a:cubicBezTo>
                      <a:pt x="18300" y="14127"/>
                      <a:pt x="15502" y="12032"/>
                      <a:pt x="12800" y="11698"/>
                    </a:cubicBezTo>
                    <a:cubicBezTo>
                      <a:pt x="12800" y="11698"/>
                      <a:pt x="14466" y="2745"/>
                      <a:pt x="12704" y="304"/>
                    </a:cubicBezTo>
                    <a:cubicBezTo>
                      <a:pt x="12554" y="95"/>
                      <a:pt x="12406" y="0"/>
                      <a:pt x="12261" y="0"/>
                    </a:cubicBezTo>
                    <a:close/>
                  </a:path>
                </a:pathLst>
              </a:custGeom>
              <a:solidFill>
                <a:srgbClr val="FAB1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9"/>
              <p:cNvSpPr/>
              <p:nvPr/>
            </p:nvSpPr>
            <p:spPr>
              <a:xfrm>
                <a:off x="232750" y="566875"/>
                <a:ext cx="65525" cy="147350"/>
              </a:xfrm>
              <a:custGeom>
                <a:avLst/>
                <a:gdLst/>
                <a:ahLst/>
                <a:cxnLst/>
                <a:rect l="l" t="t" r="r" b="b"/>
                <a:pathLst>
                  <a:path w="2621" h="5894" extrusionOk="0">
                    <a:moveTo>
                      <a:pt x="1671" y="1"/>
                    </a:moveTo>
                    <a:cubicBezTo>
                      <a:pt x="1642" y="1"/>
                      <a:pt x="1613" y="4"/>
                      <a:pt x="1584" y="12"/>
                    </a:cubicBezTo>
                    <a:cubicBezTo>
                      <a:pt x="1394" y="60"/>
                      <a:pt x="1287" y="250"/>
                      <a:pt x="1334" y="441"/>
                    </a:cubicBezTo>
                    <a:cubicBezTo>
                      <a:pt x="1334" y="464"/>
                      <a:pt x="1894" y="2572"/>
                      <a:pt x="1620" y="4286"/>
                    </a:cubicBezTo>
                    <a:cubicBezTo>
                      <a:pt x="1572" y="4596"/>
                      <a:pt x="1429" y="4810"/>
                      <a:pt x="1191" y="4965"/>
                    </a:cubicBezTo>
                    <a:cubicBezTo>
                      <a:pt x="935" y="5143"/>
                      <a:pt x="572" y="5198"/>
                      <a:pt x="217" y="5198"/>
                    </a:cubicBezTo>
                    <a:cubicBezTo>
                      <a:pt x="144" y="5198"/>
                      <a:pt x="72" y="5195"/>
                      <a:pt x="1" y="5191"/>
                    </a:cubicBezTo>
                    <a:lnTo>
                      <a:pt x="1" y="5191"/>
                    </a:lnTo>
                    <a:cubicBezTo>
                      <a:pt x="1" y="5287"/>
                      <a:pt x="13" y="5537"/>
                      <a:pt x="25" y="5894"/>
                    </a:cubicBezTo>
                    <a:lnTo>
                      <a:pt x="203" y="5894"/>
                    </a:lnTo>
                    <a:cubicBezTo>
                      <a:pt x="667" y="5894"/>
                      <a:pt x="1168" y="5822"/>
                      <a:pt x="1572" y="5560"/>
                    </a:cubicBezTo>
                    <a:cubicBezTo>
                      <a:pt x="1727" y="5453"/>
                      <a:pt x="1870" y="5334"/>
                      <a:pt x="1977" y="5191"/>
                    </a:cubicBezTo>
                    <a:cubicBezTo>
                      <a:pt x="2132" y="4989"/>
                      <a:pt x="2239" y="4763"/>
                      <a:pt x="2299" y="4501"/>
                    </a:cubicBezTo>
                    <a:lnTo>
                      <a:pt x="2311" y="4394"/>
                    </a:lnTo>
                    <a:cubicBezTo>
                      <a:pt x="2620" y="2536"/>
                      <a:pt x="2037" y="357"/>
                      <a:pt x="2013" y="262"/>
                    </a:cubicBezTo>
                    <a:cubicBezTo>
                      <a:pt x="1973" y="102"/>
                      <a:pt x="1824" y="1"/>
                      <a:pt x="1671" y="1"/>
                    </a:cubicBezTo>
                    <a:close/>
                  </a:path>
                </a:pathLst>
              </a:custGeom>
              <a:solidFill>
                <a:srgbClr val="FA8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9"/>
              <p:cNvSpPr/>
              <p:nvPr/>
            </p:nvSpPr>
            <p:spPr>
              <a:xfrm>
                <a:off x="274125" y="562700"/>
                <a:ext cx="105400" cy="154800"/>
              </a:xfrm>
              <a:custGeom>
                <a:avLst/>
                <a:gdLst/>
                <a:ahLst/>
                <a:cxnLst/>
                <a:rect l="l" t="t" r="r" b="b"/>
                <a:pathLst>
                  <a:path w="4216" h="6192" extrusionOk="0">
                    <a:moveTo>
                      <a:pt x="3029" y="0"/>
                    </a:moveTo>
                    <a:cubicBezTo>
                      <a:pt x="2988" y="0"/>
                      <a:pt x="2946" y="8"/>
                      <a:pt x="2906" y="24"/>
                    </a:cubicBezTo>
                    <a:cubicBezTo>
                      <a:pt x="2727" y="96"/>
                      <a:pt x="2632" y="298"/>
                      <a:pt x="2703" y="477"/>
                    </a:cubicBezTo>
                    <a:cubicBezTo>
                      <a:pt x="2703" y="501"/>
                      <a:pt x="3477" y="2608"/>
                      <a:pt x="2989" y="4227"/>
                    </a:cubicBezTo>
                    <a:cubicBezTo>
                      <a:pt x="2822" y="4751"/>
                      <a:pt x="2549" y="5382"/>
                      <a:pt x="2084" y="5477"/>
                    </a:cubicBezTo>
                    <a:cubicBezTo>
                      <a:pt x="2044" y="5485"/>
                      <a:pt x="2002" y="5489"/>
                      <a:pt x="1960" y="5489"/>
                    </a:cubicBezTo>
                    <a:cubicBezTo>
                      <a:pt x="1450" y="5489"/>
                      <a:pt x="865" y="4923"/>
                      <a:pt x="667" y="4692"/>
                    </a:cubicBezTo>
                    <a:cubicBezTo>
                      <a:pt x="595" y="4606"/>
                      <a:pt x="497" y="4564"/>
                      <a:pt x="397" y="4564"/>
                    </a:cubicBezTo>
                    <a:cubicBezTo>
                      <a:pt x="317" y="4564"/>
                      <a:pt x="236" y="4591"/>
                      <a:pt x="167" y="4644"/>
                    </a:cubicBezTo>
                    <a:cubicBezTo>
                      <a:pt x="24" y="4763"/>
                      <a:pt x="1" y="4989"/>
                      <a:pt x="120" y="5132"/>
                    </a:cubicBezTo>
                    <a:cubicBezTo>
                      <a:pt x="215" y="5251"/>
                      <a:pt x="1025" y="6192"/>
                      <a:pt x="1965" y="6192"/>
                    </a:cubicBezTo>
                    <a:cubicBezTo>
                      <a:pt x="2049" y="6192"/>
                      <a:pt x="2132" y="6180"/>
                      <a:pt x="2227" y="6168"/>
                    </a:cubicBezTo>
                    <a:cubicBezTo>
                      <a:pt x="2870" y="6037"/>
                      <a:pt x="3346" y="5454"/>
                      <a:pt x="3656" y="4441"/>
                    </a:cubicBezTo>
                    <a:cubicBezTo>
                      <a:pt x="4215" y="2584"/>
                      <a:pt x="3394" y="322"/>
                      <a:pt x="3358" y="227"/>
                    </a:cubicBezTo>
                    <a:cubicBezTo>
                      <a:pt x="3303" y="89"/>
                      <a:pt x="3170" y="0"/>
                      <a:pt x="3029" y="0"/>
                    </a:cubicBezTo>
                    <a:close/>
                  </a:path>
                </a:pathLst>
              </a:custGeom>
              <a:solidFill>
                <a:srgbClr val="FA8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9"/>
              <p:cNvSpPr/>
              <p:nvPr/>
            </p:nvSpPr>
            <p:spPr>
              <a:xfrm>
                <a:off x="406000" y="572425"/>
                <a:ext cx="150925" cy="94775"/>
              </a:xfrm>
              <a:custGeom>
                <a:avLst/>
                <a:gdLst/>
                <a:ahLst/>
                <a:cxnLst/>
                <a:rect l="l" t="t" r="r" b="b"/>
                <a:pathLst>
                  <a:path w="6037" h="3791" extrusionOk="0">
                    <a:moveTo>
                      <a:pt x="848" y="1"/>
                    </a:moveTo>
                    <a:cubicBezTo>
                      <a:pt x="713" y="1"/>
                      <a:pt x="586" y="74"/>
                      <a:pt x="524" y="207"/>
                    </a:cubicBezTo>
                    <a:cubicBezTo>
                      <a:pt x="191" y="909"/>
                      <a:pt x="0" y="2457"/>
                      <a:pt x="1631" y="3267"/>
                    </a:cubicBezTo>
                    <a:cubicBezTo>
                      <a:pt x="2453" y="3671"/>
                      <a:pt x="3322" y="3791"/>
                      <a:pt x="4060" y="3791"/>
                    </a:cubicBezTo>
                    <a:cubicBezTo>
                      <a:pt x="4989" y="3791"/>
                      <a:pt x="5691" y="3600"/>
                      <a:pt x="5739" y="3588"/>
                    </a:cubicBezTo>
                    <a:cubicBezTo>
                      <a:pt x="5929" y="3541"/>
                      <a:pt x="6037" y="3350"/>
                      <a:pt x="5989" y="3160"/>
                    </a:cubicBezTo>
                    <a:cubicBezTo>
                      <a:pt x="5949" y="2999"/>
                      <a:pt x="5808" y="2898"/>
                      <a:pt x="5651" y="2898"/>
                    </a:cubicBezTo>
                    <a:cubicBezTo>
                      <a:pt x="5621" y="2898"/>
                      <a:pt x="5591" y="2902"/>
                      <a:pt x="5560" y="2909"/>
                    </a:cubicBezTo>
                    <a:cubicBezTo>
                      <a:pt x="5547" y="2916"/>
                      <a:pt x="4908" y="3082"/>
                      <a:pt x="4065" y="3082"/>
                    </a:cubicBezTo>
                    <a:cubicBezTo>
                      <a:pt x="3414" y="3082"/>
                      <a:pt x="2641" y="2983"/>
                      <a:pt x="1941" y="2636"/>
                    </a:cubicBezTo>
                    <a:cubicBezTo>
                      <a:pt x="548" y="1945"/>
                      <a:pt x="1096" y="647"/>
                      <a:pt x="1155" y="493"/>
                    </a:cubicBezTo>
                    <a:cubicBezTo>
                      <a:pt x="1238" y="326"/>
                      <a:pt x="1167" y="112"/>
                      <a:pt x="988" y="28"/>
                    </a:cubicBezTo>
                    <a:cubicBezTo>
                      <a:pt x="942" y="10"/>
                      <a:pt x="894" y="1"/>
                      <a:pt x="848" y="1"/>
                    </a:cubicBezTo>
                    <a:close/>
                  </a:path>
                </a:pathLst>
              </a:custGeom>
              <a:solidFill>
                <a:srgbClr val="FA8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9"/>
              <p:cNvSpPr/>
              <p:nvPr/>
            </p:nvSpPr>
            <p:spPr>
              <a:xfrm>
                <a:off x="384850" y="649500"/>
                <a:ext cx="95875" cy="124850"/>
              </a:xfrm>
              <a:custGeom>
                <a:avLst/>
                <a:gdLst/>
                <a:ahLst/>
                <a:cxnLst/>
                <a:rect l="l" t="t" r="r" b="b"/>
                <a:pathLst>
                  <a:path w="3835" h="4994" extrusionOk="0">
                    <a:moveTo>
                      <a:pt x="3433" y="1"/>
                    </a:moveTo>
                    <a:cubicBezTo>
                      <a:pt x="3367" y="1"/>
                      <a:pt x="3300" y="18"/>
                      <a:pt x="3239" y="53"/>
                    </a:cubicBezTo>
                    <a:cubicBezTo>
                      <a:pt x="3144" y="124"/>
                      <a:pt x="739" y="1743"/>
                      <a:pt x="48" y="4565"/>
                    </a:cubicBezTo>
                    <a:cubicBezTo>
                      <a:pt x="1" y="4756"/>
                      <a:pt x="120" y="4946"/>
                      <a:pt x="310" y="4994"/>
                    </a:cubicBezTo>
                    <a:lnTo>
                      <a:pt x="394" y="4994"/>
                    </a:lnTo>
                    <a:cubicBezTo>
                      <a:pt x="548" y="4994"/>
                      <a:pt x="691" y="4887"/>
                      <a:pt x="727" y="4732"/>
                    </a:cubicBezTo>
                    <a:cubicBezTo>
                      <a:pt x="1346" y="2184"/>
                      <a:pt x="3608" y="660"/>
                      <a:pt x="3632" y="648"/>
                    </a:cubicBezTo>
                    <a:cubicBezTo>
                      <a:pt x="3787" y="541"/>
                      <a:pt x="3835" y="315"/>
                      <a:pt x="3727" y="160"/>
                    </a:cubicBezTo>
                    <a:cubicBezTo>
                      <a:pt x="3659" y="54"/>
                      <a:pt x="3548" y="1"/>
                      <a:pt x="3433" y="1"/>
                    </a:cubicBezTo>
                    <a:close/>
                  </a:path>
                </a:pathLst>
              </a:custGeom>
              <a:solidFill>
                <a:srgbClr val="FA8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9"/>
              <p:cNvSpPr/>
              <p:nvPr/>
            </p:nvSpPr>
            <p:spPr>
              <a:xfrm>
                <a:off x="2251450" y="410600"/>
                <a:ext cx="754600" cy="581950"/>
              </a:xfrm>
              <a:custGeom>
                <a:avLst/>
                <a:gdLst/>
                <a:ahLst/>
                <a:cxnLst/>
                <a:rect l="l" t="t" r="r" b="b"/>
                <a:pathLst>
                  <a:path w="30184" h="23278" extrusionOk="0">
                    <a:moveTo>
                      <a:pt x="28933" y="0"/>
                    </a:moveTo>
                    <a:cubicBezTo>
                      <a:pt x="27957" y="155"/>
                      <a:pt x="26969" y="346"/>
                      <a:pt x="25980" y="572"/>
                    </a:cubicBezTo>
                    <a:cubicBezTo>
                      <a:pt x="25314" y="715"/>
                      <a:pt x="24647" y="881"/>
                      <a:pt x="23968" y="1048"/>
                    </a:cubicBezTo>
                    <a:cubicBezTo>
                      <a:pt x="18194" y="2584"/>
                      <a:pt x="12336" y="5049"/>
                      <a:pt x="7871" y="7156"/>
                    </a:cubicBezTo>
                    <a:cubicBezTo>
                      <a:pt x="7395" y="7382"/>
                      <a:pt x="6942" y="7597"/>
                      <a:pt x="6490" y="7811"/>
                    </a:cubicBezTo>
                    <a:cubicBezTo>
                      <a:pt x="2668" y="9680"/>
                      <a:pt x="168" y="11109"/>
                      <a:pt x="168" y="11109"/>
                    </a:cubicBezTo>
                    <a:cubicBezTo>
                      <a:pt x="1" y="15717"/>
                      <a:pt x="560" y="19812"/>
                      <a:pt x="2001" y="23277"/>
                    </a:cubicBezTo>
                    <a:lnTo>
                      <a:pt x="8788" y="19729"/>
                    </a:lnTo>
                    <a:lnTo>
                      <a:pt x="10276" y="18943"/>
                    </a:lnTo>
                    <a:lnTo>
                      <a:pt x="26135" y="10633"/>
                    </a:lnTo>
                    <a:lnTo>
                      <a:pt x="27433" y="9954"/>
                    </a:lnTo>
                    <a:lnTo>
                      <a:pt x="29731" y="8751"/>
                    </a:lnTo>
                    <a:cubicBezTo>
                      <a:pt x="30183" y="6037"/>
                      <a:pt x="28933" y="0"/>
                      <a:pt x="28933" y="0"/>
                    </a:cubicBez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9"/>
              <p:cNvSpPr/>
              <p:nvPr/>
            </p:nvSpPr>
            <p:spPr>
              <a:xfrm>
                <a:off x="1539175" y="266000"/>
                <a:ext cx="372100" cy="429700"/>
              </a:xfrm>
              <a:custGeom>
                <a:avLst/>
                <a:gdLst/>
                <a:ahLst/>
                <a:cxnLst/>
                <a:rect l="l" t="t" r="r" b="b"/>
                <a:pathLst>
                  <a:path w="14884" h="17188" extrusionOk="0">
                    <a:moveTo>
                      <a:pt x="4921" y="1"/>
                    </a:moveTo>
                    <a:cubicBezTo>
                      <a:pt x="3232" y="1"/>
                      <a:pt x="1541" y="612"/>
                      <a:pt x="0" y="2224"/>
                    </a:cubicBezTo>
                    <a:cubicBezTo>
                      <a:pt x="524" y="3903"/>
                      <a:pt x="965" y="5511"/>
                      <a:pt x="1250" y="7308"/>
                    </a:cubicBezTo>
                    <a:cubicBezTo>
                      <a:pt x="1631" y="9654"/>
                      <a:pt x="1762" y="12333"/>
                      <a:pt x="1536" y="15917"/>
                    </a:cubicBezTo>
                    <a:cubicBezTo>
                      <a:pt x="3507" y="16764"/>
                      <a:pt x="5454" y="17188"/>
                      <a:pt x="7378" y="17188"/>
                    </a:cubicBezTo>
                    <a:cubicBezTo>
                      <a:pt x="9778" y="17188"/>
                      <a:pt x="12140" y="16529"/>
                      <a:pt x="14466" y="15214"/>
                    </a:cubicBezTo>
                    <a:cubicBezTo>
                      <a:pt x="13800" y="11297"/>
                      <a:pt x="14157" y="8225"/>
                      <a:pt x="14883" y="5475"/>
                    </a:cubicBezTo>
                    <a:cubicBezTo>
                      <a:pt x="13835" y="4391"/>
                      <a:pt x="11692" y="2367"/>
                      <a:pt x="9156" y="1117"/>
                    </a:cubicBezTo>
                    <a:cubicBezTo>
                      <a:pt x="8049" y="724"/>
                      <a:pt x="6882" y="355"/>
                      <a:pt x="5727" y="46"/>
                    </a:cubicBezTo>
                    <a:cubicBezTo>
                      <a:pt x="5459" y="16"/>
                      <a:pt x="5190" y="1"/>
                      <a:pt x="4921" y="1"/>
                    </a:cubicBezTo>
                    <a:close/>
                  </a:path>
                </a:pathLst>
              </a:custGeom>
              <a:solidFill>
                <a:srgbClr val="FAB1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9"/>
              <p:cNvSpPr/>
              <p:nvPr/>
            </p:nvSpPr>
            <p:spPr>
              <a:xfrm>
                <a:off x="1539175" y="266000"/>
                <a:ext cx="372100" cy="380375"/>
              </a:xfrm>
              <a:custGeom>
                <a:avLst/>
                <a:gdLst/>
                <a:ahLst/>
                <a:cxnLst/>
                <a:rect l="l" t="t" r="r" b="b"/>
                <a:pathLst>
                  <a:path w="14884" h="15215" extrusionOk="0">
                    <a:moveTo>
                      <a:pt x="4921" y="1"/>
                    </a:moveTo>
                    <a:cubicBezTo>
                      <a:pt x="3232" y="1"/>
                      <a:pt x="1541" y="612"/>
                      <a:pt x="0" y="2224"/>
                    </a:cubicBezTo>
                    <a:cubicBezTo>
                      <a:pt x="524" y="3903"/>
                      <a:pt x="965" y="5511"/>
                      <a:pt x="1250" y="7308"/>
                    </a:cubicBezTo>
                    <a:cubicBezTo>
                      <a:pt x="3465" y="10523"/>
                      <a:pt x="7585" y="14595"/>
                      <a:pt x="14466" y="15214"/>
                    </a:cubicBezTo>
                    <a:cubicBezTo>
                      <a:pt x="13800" y="11297"/>
                      <a:pt x="14157" y="8225"/>
                      <a:pt x="14883" y="5475"/>
                    </a:cubicBezTo>
                    <a:cubicBezTo>
                      <a:pt x="13835" y="4391"/>
                      <a:pt x="11692" y="2367"/>
                      <a:pt x="9156" y="1117"/>
                    </a:cubicBezTo>
                    <a:cubicBezTo>
                      <a:pt x="8049" y="724"/>
                      <a:pt x="6882" y="355"/>
                      <a:pt x="5727" y="46"/>
                    </a:cubicBezTo>
                    <a:cubicBezTo>
                      <a:pt x="5459" y="16"/>
                      <a:pt x="5190" y="1"/>
                      <a:pt x="4921" y="1"/>
                    </a:cubicBezTo>
                    <a:close/>
                  </a:path>
                </a:pathLst>
              </a:custGeom>
              <a:solidFill>
                <a:srgbClr val="FA8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9"/>
              <p:cNvSpPr/>
              <p:nvPr/>
            </p:nvSpPr>
            <p:spPr>
              <a:xfrm>
                <a:off x="2057400" y="-73000"/>
                <a:ext cx="198650" cy="298500"/>
              </a:xfrm>
              <a:custGeom>
                <a:avLst/>
                <a:gdLst/>
                <a:ahLst/>
                <a:cxnLst/>
                <a:rect l="l" t="t" r="r" b="b"/>
                <a:pathLst>
                  <a:path w="7946" h="11940" extrusionOk="0">
                    <a:moveTo>
                      <a:pt x="4346" y="0"/>
                    </a:moveTo>
                    <a:cubicBezTo>
                      <a:pt x="2836" y="0"/>
                      <a:pt x="1393" y="1485"/>
                      <a:pt x="1393" y="1485"/>
                    </a:cubicBezTo>
                    <a:cubicBezTo>
                      <a:pt x="0" y="6640"/>
                      <a:pt x="1012" y="11915"/>
                      <a:pt x="1012" y="11915"/>
                    </a:cubicBezTo>
                    <a:cubicBezTo>
                      <a:pt x="1173" y="11931"/>
                      <a:pt x="1331" y="11939"/>
                      <a:pt x="1485" y="11939"/>
                    </a:cubicBezTo>
                    <a:cubicBezTo>
                      <a:pt x="6564" y="11939"/>
                      <a:pt x="7946" y="3236"/>
                      <a:pt x="6120" y="925"/>
                    </a:cubicBezTo>
                    <a:cubicBezTo>
                      <a:pt x="5578" y="243"/>
                      <a:pt x="4956" y="0"/>
                      <a:pt x="4346" y="0"/>
                    </a:cubicBezTo>
                    <a:close/>
                  </a:path>
                </a:pathLst>
              </a:custGeom>
              <a:solidFill>
                <a:srgbClr val="FA8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9"/>
              <p:cNvSpPr/>
              <p:nvPr/>
            </p:nvSpPr>
            <p:spPr>
              <a:xfrm>
                <a:off x="1425475" y="-157325"/>
                <a:ext cx="300" cy="925"/>
              </a:xfrm>
              <a:custGeom>
                <a:avLst/>
                <a:gdLst/>
                <a:ahLst/>
                <a:cxnLst/>
                <a:rect l="l" t="t" r="r" b="b"/>
                <a:pathLst>
                  <a:path w="12" h="37" extrusionOk="0">
                    <a:moveTo>
                      <a:pt x="0" y="0"/>
                    </a:moveTo>
                    <a:lnTo>
                      <a:pt x="0" y="36"/>
                    </a:lnTo>
                    <a:cubicBezTo>
                      <a:pt x="0" y="36"/>
                      <a:pt x="0" y="24"/>
                      <a:pt x="12" y="0"/>
                    </a:cubicBezTo>
                    <a:close/>
                  </a:path>
                </a:pathLst>
              </a:custGeom>
              <a:solidFill>
                <a:srgbClr val="FAB1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9"/>
              <p:cNvSpPr/>
              <p:nvPr/>
            </p:nvSpPr>
            <p:spPr>
              <a:xfrm>
                <a:off x="1421300" y="-419575"/>
                <a:ext cx="771850" cy="938750"/>
              </a:xfrm>
              <a:custGeom>
                <a:avLst/>
                <a:gdLst/>
                <a:ahLst/>
                <a:cxnLst/>
                <a:rect l="l" t="t" r="r" b="b"/>
                <a:pathLst>
                  <a:path w="30874" h="37550" extrusionOk="0">
                    <a:moveTo>
                      <a:pt x="15311" y="1"/>
                    </a:moveTo>
                    <a:cubicBezTo>
                      <a:pt x="4338" y="1"/>
                      <a:pt x="973" y="5018"/>
                      <a:pt x="238" y="8550"/>
                    </a:cubicBezTo>
                    <a:cubicBezTo>
                      <a:pt x="238" y="8573"/>
                      <a:pt x="167" y="10526"/>
                      <a:pt x="167" y="10526"/>
                    </a:cubicBezTo>
                    <a:cubicBezTo>
                      <a:pt x="0" y="15003"/>
                      <a:pt x="608" y="19575"/>
                      <a:pt x="1905" y="23659"/>
                    </a:cubicBezTo>
                    <a:cubicBezTo>
                      <a:pt x="2036" y="24063"/>
                      <a:pt x="2179" y="24480"/>
                      <a:pt x="2322" y="24885"/>
                    </a:cubicBezTo>
                    <a:cubicBezTo>
                      <a:pt x="2370" y="24992"/>
                      <a:pt x="2405" y="25099"/>
                      <a:pt x="2441" y="25206"/>
                    </a:cubicBezTo>
                    <a:cubicBezTo>
                      <a:pt x="2596" y="25611"/>
                      <a:pt x="2751" y="26004"/>
                      <a:pt x="2917" y="26397"/>
                    </a:cubicBezTo>
                    <a:cubicBezTo>
                      <a:pt x="5646" y="32876"/>
                      <a:pt x="10277" y="37550"/>
                      <a:pt x="16323" y="37550"/>
                    </a:cubicBezTo>
                    <a:cubicBezTo>
                      <a:pt x="17610" y="37550"/>
                      <a:pt x="18961" y="37338"/>
                      <a:pt x="20372" y="36886"/>
                    </a:cubicBezTo>
                    <a:cubicBezTo>
                      <a:pt x="30873" y="33529"/>
                      <a:pt x="29980" y="13241"/>
                      <a:pt x="29897" y="11729"/>
                    </a:cubicBezTo>
                    <a:cubicBezTo>
                      <a:pt x="29921" y="11729"/>
                      <a:pt x="29909" y="11574"/>
                      <a:pt x="29885" y="11371"/>
                    </a:cubicBezTo>
                    <a:cubicBezTo>
                      <a:pt x="29766" y="10145"/>
                      <a:pt x="29409" y="8966"/>
                      <a:pt x="28837" y="7871"/>
                    </a:cubicBezTo>
                    <a:cubicBezTo>
                      <a:pt x="27278" y="4918"/>
                      <a:pt x="23491" y="37"/>
                      <a:pt x="15467" y="1"/>
                    </a:cubicBezTo>
                    <a:cubicBezTo>
                      <a:pt x="15415" y="1"/>
                      <a:pt x="15363" y="1"/>
                      <a:pt x="15311" y="1"/>
                    </a:cubicBezTo>
                    <a:close/>
                  </a:path>
                </a:pathLst>
              </a:custGeom>
              <a:solidFill>
                <a:srgbClr val="FAB1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9"/>
              <p:cNvSpPr/>
              <p:nvPr/>
            </p:nvSpPr>
            <p:spPr>
              <a:xfrm>
                <a:off x="1322000" y="-73150"/>
                <a:ext cx="230875" cy="284900"/>
              </a:xfrm>
              <a:custGeom>
                <a:avLst/>
                <a:gdLst/>
                <a:ahLst/>
                <a:cxnLst/>
                <a:rect l="l" t="t" r="r" b="b"/>
                <a:pathLst>
                  <a:path w="9235" h="11396" extrusionOk="0">
                    <a:moveTo>
                      <a:pt x="3720" y="0"/>
                    </a:moveTo>
                    <a:cubicBezTo>
                      <a:pt x="2769" y="0"/>
                      <a:pt x="1839" y="315"/>
                      <a:pt x="1305" y="1324"/>
                    </a:cubicBezTo>
                    <a:cubicBezTo>
                      <a:pt x="1" y="3791"/>
                      <a:pt x="2572" y="11396"/>
                      <a:pt x="7096" y="11396"/>
                    </a:cubicBezTo>
                    <a:cubicBezTo>
                      <a:pt x="7485" y="11396"/>
                      <a:pt x="7889" y="11339"/>
                      <a:pt x="8306" y="11218"/>
                    </a:cubicBezTo>
                    <a:cubicBezTo>
                      <a:pt x="8306" y="11218"/>
                      <a:pt x="9235" y="5682"/>
                      <a:pt x="6925" y="860"/>
                    </a:cubicBezTo>
                    <a:cubicBezTo>
                      <a:pt x="6925" y="860"/>
                      <a:pt x="5293" y="0"/>
                      <a:pt x="3720" y="0"/>
                    </a:cubicBezTo>
                    <a:close/>
                  </a:path>
                </a:pathLst>
              </a:custGeom>
              <a:solidFill>
                <a:srgbClr val="FAB1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9"/>
              <p:cNvSpPr/>
              <p:nvPr/>
            </p:nvSpPr>
            <p:spPr>
              <a:xfrm>
                <a:off x="1482325" y="195700"/>
                <a:ext cx="73250" cy="44675"/>
              </a:xfrm>
              <a:custGeom>
                <a:avLst/>
                <a:gdLst/>
                <a:ahLst/>
                <a:cxnLst/>
                <a:rect l="l" t="t" r="r" b="b"/>
                <a:pathLst>
                  <a:path w="2930" h="1787" extrusionOk="0">
                    <a:moveTo>
                      <a:pt x="2929" y="0"/>
                    </a:moveTo>
                    <a:cubicBezTo>
                      <a:pt x="2929" y="0"/>
                      <a:pt x="1713" y="676"/>
                      <a:pt x="604" y="676"/>
                    </a:cubicBezTo>
                    <a:cubicBezTo>
                      <a:pt x="396" y="676"/>
                      <a:pt x="192" y="652"/>
                      <a:pt x="0" y="595"/>
                    </a:cubicBezTo>
                    <a:lnTo>
                      <a:pt x="0" y="595"/>
                    </a:lnTo>
                    <a:cubicBezTo>
                      <a:pt x="155" y="1000"/>
                      <a:pt x="310" y="1393"/>
                      <a:pt x="476" y="1786"/>
                    </a:cubicBezTo>
                    <a:cubicBezTo>
                      <a:pt x="1238" y="1762"/>
                      <a:pt x="2250" y="1429"/>
                      <a:pt x="2929" y="0"/>
                    </a:cubicBezTo>
                    <a:close/>
                  </a:path>
                </a:pathLst>
              </a:custGeom>
              <a:solidFill>
                <a:srgbClr val="FA8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9"/>
              <p:cNvSpPr/>
              <p:nvPr/>
            </p:nvSpPr>
            <p:spPr>
              <a:xfrm>
                <a:off x="1530525" y="-176975"/>
                <a:ext cx="654275" cy="935250"/>
              </a:xfrm>
              <a:custGeom>
                <a:avLst/>
                <a:gdLst/>
                <a:ahLst/>
                <a:cxnLst/>
                <a:rect l="l" t="t" r="r" b="b"/>
                <a:pathLst>
                  <a:path w="26171" h="37410" extrusionOk="0">
                    <a:moveTo>
                      <a:pt x="19277" y="18628"/>
                    </a:moveTo>
                    <a:cubicBezTo>
                      <a:pt x="19535" y="18628"/>
                      <a:pt x="19826" y="18652"/>
                      <a:pt x="20158" y="18705"/>
                    </a:cubicBezTo>
                    <a:cubicBezTo>
                      <a:pt x="21420" y="18908"/>
                      <a:pt x="22111" y="19420"/>
                      <a:pt x="22468" y="19872"/>
                    </a:cubicBezTo>
                    <a:cubicBezTo>
                      <a:pt x="22087" y="20813"/>
                      <a:pt x="21718" y="21551"/>
                      <a:pt x="21396" y="21932"/>
                    </a:cubicBezTo>
                    <a:cubicBezTo>
                      <a:pt x="20335" y="23195"/>
                      <a:pt x="19423" y="24274"/>
                      <a:pt x="18018" y="24274"/>
                    </a:cubicBezTo>
                    <a:cubicBezTo>
                      <a:pt x="17438" y="24274"/>
                      <a:pt x="16773" y="24090"/>
                      <a:pt x="15979" y="23658"/>
                    </a:cubicBezTo>
                    <a:cubicBezTo>
                      <a:pt x="15420" y="23354"/>
                      <a:pt x="14916" y="23233"/>
                      <a:pt x="14441" y="23233"/>
                    </a:cubicBezTo>
                    <a:cubicBezTo>
                      <a:pt x="12609" y="23233"/>
                      <a:pt x="11197" y="25027"/>
                      <a:pt x="8645" y="25027"/>
                    </a:cubicBezTo>
                    <a:cubicBezTo>
                      <a:pt x="7502" y="25027"/>
                      <a:pt x="6395" y="23825"/>
                      <a:pt x="5466" y="22134"/>
                    </a:cubicBezTo>
                    <a:cubicBezTo>
                      <a:pt x="6216" y="21586"/>
                      <a:pt x="6942" y="20027"/>
                      <a:pt x="10086" y="19003"/>
                    </a:cubicBezTo>
                    <a:cubicBezTo>
                      <a:pt x="10135" y="18987"/>
                      <a:pt x="10199" y="18980"/>
                      <a:pt x="10276" y="18980"/>
                    </a:cubicBezTo>
                    <a:cubicBezTo>
                      <a:pt x="11101" y="18980"/>
                      <a:pt x="13413" y="19786"/>
                      <a:pt x="14958" y="19786"/>
                    </a:cubicBezTo>
                    <a:cubicBezTo>
                      <a:pt x="15051" y="19786"/>
                      <a:pt x="15142" y="19783"/>
                      <a:pt x="15229" y="19777"/>
                    </a:cubicBezTo>
                    <a:cubicBezTo>
                      <a:pt x="17245" y="19642"/>
                      <a:pt x="17573" y="18628"/>
                      <a:pt x="19277" y="18628"/>
                    </a:cubicBezTo>
                    <a:close/>
                    <a:moveTo>
                      <a:pt x="24373" y="0"/>
                    </a:moveTo>
                    <a:cubicBezTo>
                      <a:pt x="24373" y="1"/>
                      <a:pt x="25004" y="4370"/>
                      <a:pt x="25266" y="7573"/>
                    </a:cubicBezTo>
                    <a:cubicBezTo>
                      <a:pt x="25409" y="9287"/>
                      <a:pt x="24718" y="12788"/>
                      <a:pt x="23802" y="15931"/>
                    </a:cubicBezTo>
                    <a:cubicBezTo>
                      <a:pt x="22998" y="15172"/>
                      <a:pt x="22189" y="14901"/>
                      <a:pt x="21377" y="14901"/>
                    </a:cubicBezTo>
                    <a:cubicBezTo>
                      <a:pt x="19566" y="14901"/>
                      <a:pt x="17733" y="16247"/>
                      <a:pt x="15884" y="16526"/>
                    </a:cubicBezTo>
                    <a:cubicBezTo>
                      <a:pt x="15652" y="16563"/>
                      <a:pt x="15419" y="16579"/>
                      <a:pt x="15187" y="16579"/>
                    </a:cubicBezTo>
                    <a:cubicBezTo>
                      <a:pt x="13293" y="16579"/>
                      <a:pt x="11394" y="15498"/>
                      <a:pt x="9599" y="15498"/>
                    </a:cubicBezTo>
                    <a:cubicBezTo>
                      <a:pt x="9106" y="15498"/>
                      <a:pt x="8620" y="15580"/>
                      <a:pt x="8145" y="15788"/>
                    </a:cubicBezTo>
                    <a:cubicBezTo>
                      <a:pt x="6194" y="16640"/>
                      <a:pt x="4722" y="16837"/>
                      <a:pt x="3773" y="16837"/>
                    </a:cubicBezTo>
                    <a:cubicBezTo>
                      <a:pt x="3622" y="16837"/>
                      <a:pt x="3483" y="16832"/>
                      <a:pt x="3359" y="16824"/>
                    </a:cubicBezTo>
                    <a:cubicBezTo>
                      <a:pt x="2906" y="15157"/>
                      <a:pt x="2644" y="13657"/>
                      <a:pt x="2656" y="12776"/>
                    </a:cubicBezTo>
                    <a:cubicBezTo>
                      <a:pt x="2716" y="9942"/>
                      <a:pt x="2073" y="5942"/>
                      <a:pt x="2073" y="5942"/>
                    </a:cubicBezTo>
                    <a:lnTo>
                      <a:pt x="1" y="9240"/>
                    </a:lnTo>
                    <a:cubicBezTo>
                      <a:pt x="1" y="9240"/>
                      <a:pt x="1144" y="25408"/>
                      <a:pt x="2811" y="27861"/>
                    </a:cubicBezTo>
                    <a:cubicBezTo>
                      <a:pt x="4478" y="30314"/>
                      <a:pt x="6180" y="29766"/>
                      <a:pt x="7942" y="33957"/>
                    </a:cubicBezTo>
                    <a:cubicBezTo>
                      <a:pt x="8921" y="36307"/>
                      <a:pt x="12095" y="37410"/>
                      <a:pt x="14928" y="37410"/>
                    </a:cubicBezTo>
                    <a:cubicBezTo>
                      <a:pt x="17163" y="37410"/>
                      <a:pt x="19186" y="36724"/>
                      <a:pt x="19753" y="35422"/>
                    </a:cubicBezTo>
                    <a:cubicBezTo>
                      <a:pt x="21039" y="32457"/>
                      <a:pt x="22409" y="32052"/>
                      <a:pt x="23778" y="29290"/>
                    </a:cubicBezTo>
                    <a:cubicBezTo>
                      <a:pt x="25135" y="26516"/>
                      <a:pt x="24790" y="23218"/>
                      <a:pt x="24861" y="20384"/>
                    </a:cubicBezTo>
                    <a:cubicBezTo>
                      <a:pt x="24933" y="17550"/>
                      <a:pt x="25933" y="12252"/>
                      <a:pt x="26052" y="8502"/>
                    </a:cubicBezTo>
                    <a:cubicBezTo>
                      <a:pt x="26171" y="4739"/>
                      <a:pt x="25254" y="215"/>
                      <a:pt x="25254" y="215"/>
                    </a:cubicBezTo>
                    <a:lnTo>
                      <a:pt x="24373" y="0"/>
                    </a:lnTo>
                    <a:close/>
                  </a:path>
                </a:pathLst>
              </a:custGeom>
              <a:solidFill>
                <a:srgbClr val="FC46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9"/>
              <p:cNvSpPr/>
              <p:nvPr/>
            </p:nvSpPr>
            <p:spPr>
              <a:xfrm>
                <a:off x="1392725" y="-630000"/>
                <a:ext cx="827500" cy="683725"/>
              </a:xfrm>
              <a:custGeom>
                <a:avLst/>
                <a:gdLst/>
                <a:ahLst/>
                <a:cxnLst/>
                <a:rect l="l" t="t" r="r" b="b"/>
                <a:pathLst>
                  <a:path w="33100" h="27349" extrusionOk="0">
                    <a:moveTo>
                      <a:pt x="26146" y="0"/>
                    </a:moveTo>
                    <a:cubicBezTo>
                      <a:pt x="24730" y="2893"/>
                      <a:pt x="20955" y="4834"/>
                      <a:pt x="14978" y="6144"/>
                    </a:cubicBezTo>
                    <a:cubicBezTo>
                      <a:pt x="9287" y="7406"/>
                      <a:pt x="8478" y="7168"/>
                      <a:pt x="6025" y="8632"/>
                    </a:cubicBezTo>
                    <a:cubicBezTo>
                      <a:pt x="6013" y="8644"/>
                      <a:pt x="4549" y="9609"/>
                      <a:pt x="3989" y="9990"/>
                    </a:cubicBezTo>
                    <a:cubicBezTo>
                      <a:pt x="3846" y="10085"/>
                      <a:pt x="3703" y="10180"/>
                      <a:pt x="3560" y="10287"/>
                    </a:cubicBezTo>
                    <a:cubicBezTo>
                      <a:pt x="2048" y="11514"/>
                      <a:pt x="1655" y="12549"/>
                      <a:pt x="1453" y="13157"/>
                    </a:cubicBezTo>
                    <a:cubicBezTo>
                      <a:pt x="0" y="17479"/>
                      <a:pt x="1322" y="22253"/>
                      <a:pt x="1322" y="22253"/>
                    </a:cubicBezTo>
                    <a:cubicBezTo>
                      <a:pt x="5501" y="23241"/>
                      <a:pt x="5513" y="27349"/>
                      <a:pt x="5513" y="27349"/>
                    </a:cubicBezTo>
                    <a:lnTo>
                      <a:pt x="7323" y="26932"/>
                    </a:lnTo>
                    <a:cubicBezTo>
                      <a:pt x="8168" y="24741"/>
                      <a:pt x="6882" y="21015"/>
                      <a:pt x="7489" y="19074"/>
                    </a:cubicBezTo>
                    <a:cubicBezTo>
                      <a:pt x="7772" y="18190"/>
                      <a:pt x="8672" y="17781"/>
                      <a:pt x="9827" y="17781"/>
                    </a:cubicBezTo>
                    <a:cubicBezTo>
                      <a:pt x="10617" y="17781"/>
                      <a:pt x="11528" y="17973"/>
                      <a:pt x="12442" y="18336"/>
                    </a:cubicBezTo>
                    <a:cubicBezTo>
                      <a:pt x="12808" y="18482"/>
                      <a:pt x="13221" y="18545"/>
                      <a:pt x="13663" y="18545"/>
                    </a:cubicBezTo>
                    <a:cubicBezTo>
                      <a:pt x="15953" y="18545"/>
                      <a:pt x="18997" y="16843"/>
                      <a:pt x="20015" y="16205"/>
                    </a:cubicBezTo>
                    <a:cubicBezTo>
                      <a:pt x="20427" y="15950"/>
                      <a:pt x="21072" y="15812"/>
                      <a:pt x="21826" y="15812"/>
                    </a:cubicBezTo>
                    <a:cubicBezTo>
                      <a:pt x="23293" y="15812"/>
                      <a:pt x="25171" y="16335"/>
                      <a:pt x="26539" y="17538"/>
                    </a:cubicBezTo>
                    <a:cubicBezTo>
                      <a:pt x="27511" y="18387"/>
                      <a:pt x="28502" y="18612"/>
                      <a:pt x="29279" y="18612"/>
                    </a:cubicBezTo>
                    <a:cubicBezTo>
                      <a:pt x="30159" y="18612"/>
                      <a:pt x="30766" y="18324"/>
                      <a:pt x="30766" y="18324"/>
                    </a:cubicBezTo>
                    <a:cubicBezTo>
                      <a:pt x="30361" y="16133"/>
                      <a:pt x="29623" y="14335"/>
                      <a:pt x="28635" y="12883"/>
                    </a:cubicBezTo>
                    <a:cubicBezTo>
                      <a:pt x="33100" y="9025"/>
                      <a:pt x="29480" y="1584"/>
                      <a:pt x="29480" y="1584"/>
                    </a:cubicBezTo>
                    <a:lnTo>
                      <a:pt x="29480" y="1584"/>
                    </a:lnTo>
                    <a:cubicBezTo>
                      <a:pt x="28790" y="3834"/>
                      <a:pt x="26218" y="5310"/>
                      <a:pt x="26146" y="5358"/>
                    </a:cubicBezTo>
                    <a:cubicBezTo>
                      <a:pt x="27456" y="2631"/>
                      <a:pt x="26146" y="0"/>
                      <a:pt x="26146" y="0"/>
                    </a:cubicBezTo>
                    <a:close/>
                  </a:path>
                </a:pathLst>
              </a:custGeom>
              <a:solidFill>
                <a:srgbClr val="FC46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9"/>
              <p:cNvSpPr/>
              <p:nvPr/>
            </p:nvSpPr>
            <p:spPr>
              <a:xfrm>
                <a:off x="1323375" y="1814450"/>
                <a:ext cx="103000" cy="159450"/>
              </a:xfrm>
              <a:custGeom>
                <a:avLst/>
                <a:gdLst/>
                <a:ahLst/>
                <a:cxnLst/>
                <a:rect l="l" t="t" r="r" b="b"/>
                <a:pathLst>
                  <a:path w="4120" h="6378" extrusionOk="0">
                    <a:moveTo>
                      <a:pt x="3313" y="0"/>
                    </a:moveTo>
                    <a:cubicBezTo>
                      <a:pt x="3057" y="0"/>
                      <a:pt x="2816" y="139"/>
                      <a:pt x="2691" y="389"/>
                    </a:cubicBezTo>
                    <a:lnTo>
                      <a:pt x="179" y="5366"/>
                    </a:lnTo>
                    <a:cubicBezTo>
                      <a:pt x="0" y="5711"/>
                      <a:pt x="143" y="6128"/>
                      <a:pt x="488" y="6306"/>
                    </a:cubicBezTo>
                    <a:cubicBezTo>
                      <a:pt x="584" y="6354"/>
                      <a:pt x="691" y="6378"/>
                      <a:pt x="798" y="6378"/>
                    </a:cubicBezTo>
                    <a:cubicBezTo>
                      <a:pt x="1060" y="6378"/>
                      <a:pt x="1310" y="6235"/>
                      <a:pt x="1429" y="5997"/>
                    </a:cubicBezTo>
                    <a:lnTo>
                      <a:pt x="3953" y="1020"/>
                    </a:lnTo>
                    <a:cubicBezTo>
                      <a:pt x="4120" y="675"/>
                      <a:pt x="3989" y="246"/>
                      <a:pt x="3644" y="79"/>
                    </a:cubicBezTo>
                    <a:cubicBezTo>
                      <a:pt x="3536" y="26"/>
                      <a:pt x="3423" y="0"/>
                      <a:pt x="3313" y="0"/>
                    </a:cubicBez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9"/>
              <p:cNvSpPr/>
              <p:nvPr/>
            </p:nvSpPr>
            <p:spPr>
              <a:xfrm>
                <a:off x="1508800" y="1484025"/>
                <a:ext cx="60750" cy="172575"/>
              </a:xfrm>
              <a:custGeom>
                <a:avLst/>
                <a:gdLst/>
                <a:ahLst/>
                <a:cxnLst/>
                <a:rect l="l" t="t" r="r" b="b"/>
                <a:pathLst>
                  <a:path w="2430" h="6903" extrusionOk="0">
                    <a:moveTo>
                      <a:pt x="756" y="0"/>
                    </a:moveTo>
                    <a:cubicBezTo>
                      <a:pt x="719" y="0"/>
                      <a:pt x="681" y="3"/>
                      <a:pt x="644" y="9"/>
                    </a:cubicBezTo>
                    <a:cubicBezTo>
                      <a:pt x="263" y="69"/>
                      <a:pt x="1" y="438"/>
                      <a:pt x="60" y="819"/>
                    </a:cubicBezTo>
                    <a:lnTo>
                      <a:pt x="977" y="6319"/>
                    </a:lnTo>
                    <a:cubicBezTo>
                      <a:pt x="1025" y="6665"/>
                      <a:pt x="1334" y="6903"/>
                      <a:pt x="1668" y="6903"/>
                    </a:cubicBezTo>
                    <a:lnTo>
                      <a:pt x="1787" y="6903"/>
                    </a:lnTo>
                    <a:cubicBezTo>
                      <a:pt x="2168" y="6831"/>
                      <a:pt x="2430" y="6474"/>
                      <a:pt x="2358" y="6093"/>
                    </a:cubicBezTo>
                    <a:lnTo>
                      <a:pt x="1453" y="593"/>
                    </a:lnTo>
                    <a:cubicBezTo>
                      <a:pt x="1389" y="238"/>
                      <a:pt x="1092" y="0"/>
                      <a:pt x="756" y="0"/>
                    </a:cubicBez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9"/>
              <p:cNvSpPr/>
              <p:nvPr/>
            </p:nvSpPr>
            <p:spPr>
              <a:xfrm>
                <a:off x="897125" y="1363075"/>
                <a:ext cx="175050" cy="39925"/>
              </a:xfrm>
              <a:custGeom>
                <a:avLst/>
                <a:gdLst/>
                <a:ahLst/>
                <a:cxnLst/>
                <a:rect l="l" t="t" r="r" b="b"/>
                <a:pathLst>
                  <a:path w="7002" h="1597" extrusionOk="0">
                    <a:moveTo>
                      <a:pt x="698" y="0"/>
                    </a:moveTo>
                    <a:cubicBezTo>
                      <a:pt x="324" y="0"/>
                      <a:pt x="24" y="312"/>
                      <a:pt x="12" y="680"/>
                    </a:cubicBezTo>
                    <a:cubicBezTo>
                      <a:pt x="0" y="1073"/>
                      <a:pt x="298" y="1394"/>
                      <a:pt x="691" y="1406"/>
                    </a:cubicBezTo>
                    <a:lnTo>
                      <a:pt x="6263" y="1597"/>
                    </a:lnTo>
                    <a:lnTo>
                      <a:pt x="6287" y="1597"/>
                    </a:lnTo>
                    <a:cubicBezTo>
                      <a:pt x="6668" y="1597"/>
                      <a:pt x="6978" y="1299"/>
                      <a:pt x="6989" y="918"/>
                    </a:cubicBezTo>
                    <a:cubicBezTo>
                      <a:pt x="7001" y="525"/>
                      <a:pt x="6704" y="204"/>
                      <a:pt x="6311" y="192"/>
                    </a:cubicBezTo>
                    <a:lnTo>
                      <a:pt x="739" y="1"/>
                    </a:lnTo>
                    <a:cubicBezTo>
                      <a:pt x="725" y="0"/>
                      <a:pt x="711" y="0"/>
                      <a:pt x="698" y="0"/>
                    </a:cubicBez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9"/>
              <p:cNvSpPr/>
              <p:nvPr/>
            </p:nvSpPr>
            <p:spPr>
              <a:xfrm>
                <a:off x="717625" y="1736950"/>
                <a:ext cx="175350" cy="39900"/>
              </a:xfrm>
              <a:custGeom>
                <a:avLst/>
                <a:gdLst/>
                <a:ahLst/>
                <a:cxnLst/>
                <a:rect l="l" t="t" r="r" b="b"/>
                <a:pathLst>
                  <a:path w="7014" h="1596" extrusionOk="0">
                    <a:moveTo>
                      <a:pt x="718" y="0"/>
                    </a:moveTo>
                    <a:cubicBezTo>
                      <a:pt x="346" y="0"/>
                      <a:pt x="25" y="306"/>
                      <a:pt x="13" y="691"/>
                    </a:cubicBezTo>
                    <a:cubicBezTo>
                      <a:pt x="1" y="1072"/>
                      <a:pt x="311" y="1394"/>
                      <a:pt x="692" y="1405"/>
                    </a:cubicBezTo>
                    <a:lnTo>
                      <a:pt x="6276" y="1596"/>
                    </a:lnTo>
                    <a:lnTo>
                      <a:pt x="6299" y="1596"/>
                    </a:lnTo>
                    <a:cubicBezTo>
                      <a:pt x="6668" y="1596"/>
                      <a:pt x="6978" y="1298"/>
                      <a:pt x="6990" y="917"/>
                    </a:cubicBezTo>
                    <a:cubicBezTo>
                      <a:pt x="7014" y="536"/>
                      <a:pt x="6704" y="203"/>
                      <a:pt x="6311" y="191"/>
                    </a:cubicBezTo>
                    <a:lnTo>
                      <a:pt x="739" y="1"/>
                    </a:lnTo>
                    <a:cubicBezTo>
                      <a:pt x="732" y="0"/>
                      <a:pt x="725" y="0"/>
                      <a:pt x="718" y="0"/>
                    </a:cubicBez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9"/>
              <p:cNvSpPr/>
              <p:nvPr/>
            </p:nvSpPr>
            <p:spPr>
              <a:xfrm>
                <a:off x="578325" y="1326775"/>
                <a:ext cx="85750" cy="110175"/>
              </a:xfrm>
              <a:custGeom>
                <a:avLst/>
                <a:gdLst/>
                <a:ahLst/>
                <a:cxnLst/>
                <a:rect l="l" t="t" r="r" b="b"/>
                <a:pathLst>
                  <a:path w="3430" h="4407" extrusionOk="0">
                    <a:moveTo>
                      <a:pt x="2763" y="1"/>
                    </a:moveTo>
                    <a:lnTo>
                      <a:pt x="239" y="3275"/>
                    </a:lnTo>
                    <a:cubicBezTo>
                      <a:pt x="1" y="3585"/>
                      <a:pt x="60" y="4025"/>
                      <a:pt x="370" y="4251"/>
                    </a:cubicBezTo>
                    <a:cubicBezTo>
                      <a:pt x="501" y="4358"/>
                      <a:pt x="656" y="4406"/>
                      <a:pt x="799" y="4406"/>
                    </a:cubicBezTo>
                    <a:cubicBezTo>
                      <a:pt x="1013" y="4406"/>
                      <a:pt x="1215" y="4311"/>
                      <a:pt x="1358" y="4132"/>
                    </a:cubicBezTo>
                    <a:lnTo>
                      <a:pt x="3430" y="1429"/>
                    </a:lnTo>
                    <a:cubicBezTo>
                      <a:pt x="3204" y="965"/>
                      <a:pt x="2977" y="489"/>
                      <a:pt x="2763" y="1"/>
                    </a:cubicBez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9"/>
              <p:cNvSpPr/>
              <p:nvPr/>
            </p:nvSpPr>
            <p:spPr>
              <a:xfrm>
                <a:off x="364325" y="1282125"/>
                <a:ext cx="127125" cy="58975"/>
              </a:xfrm>
              <a:custGeom>
                <a:avLst/>
                <a:gdLst/>
                <a:ahLst/>
                <a:cxnLst/>
                <a:rect l="l" t="t" r="r" b="b"/>
                <a:pathLst>
                  <a:path w="5085" h="2359" extrusionOk="0">
                    <a:moveTo>
                      <a:pt x="0" y="1"/>
                    </a:moveTo>
                    <a:cubicBezTo>
                      <a:pt x="131" y="501"/>
                      <a:pt x="262" y="1013"/>
                      <a:pt x="405" y="1525"/>
                    </a:cubicBezTo>
                    <a:lnTo>
                      <a:pt x="4167" y="2334"/>
                    </a:lnTo>
                    <a:cubicBezTo>
                      <a:pt x="4215" y="2346"/>
                      <a:pt x="4263" y="2358"/>
                      <a:pt x="4310" y="2358"/>
                    </a:cubicBezTo>
                    <a:cubicBezTo>
                      <a:pt x="4644" y="2358"/>
                      <a:pt x="4929" y="2132"/>
                      <a:pt x="5001" y="1799"/>
                    </a:cubicBezTo>
                    <a:cubicBezTo>
                      <a:pt x="5084" y="1418"/>
                      <a:pt x="4834" y="1049"/>
                      <a:pt x="4453" y="965"/>
                    </a:cubicBezTo>
                    <a:lnTo>
                      <a:pt x="0" y="1"/>
                    </a:ln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9"/>
              <p:cNvSpPr/>
              <p:nvPr/>
            </p:nvSpPr>
            <p:spPr>
              <a:xfrm>
                <a:off x="430700" y="959175"/>
                <a:ext cx="77400" cy="108375"/>
              </a:xfrm>
              <a:custGeom>
                <a:avLst/>
                <a:gdLst/>
                <a:ahLst/>
                <a:cxnLst/>
                <a:rect l="l" t="t" r="r" b="b"/>
                <a:pathLst>
                  <a:path w="3096" h="4335" extrusionOk="0">
                    <a:moveTo>
                      <a:pt x="2465" y="1"/>
                    </a:moveTo>
                    <a:lnTo>
                      <a:pt x="227" y="3239"/>
                    </a:lnTo>
                    <a:cubicBezTo>
                      <a:pt x="0" y="3549"/>
                      <a:pt x="84" y="4001"/>
                      <a:pt x="405" y="4215"/>
                    </a:cubicBezTo>
                    <a:cubicBezTo>
                      <a:pt x="524" y="4299"/>
                      <a:pt x="667" y="4334"/>
                      <a:pt x="810" y="4334"/>
                    </a:cubicBezTo>
                    <a:cubicBezTo>
                      <a:pt x="1036" y="4334"/>
                      <a:pt x="1251" y="4239"/>
                      <a:pt x="1381" y="4037"/>
                    </a:cubicBezTo>
                    <a:lnTo>
                      <a:pt x="3096" y="1560"/>
                    </a:lnTo>
                    <a:cubicBezTo>
                      <a:pt x="2870" y="1001"/>
                      <a:pt x="2667" y="477"/>
                      <a:pt x="2465" y="1"/>
                    </a:cubicBez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9"/>
              <p:cNvSpPr/>
              <p:nvPr/>
            </p:nvSpPr>
            <p:spPr>
              <a:xfrm>
                <a:off x="996550" y="1028225"/>
                <a:ext cx="42575" cy="109875"/>
              </a:xfrm>
              <a:custGeom>
                <a:avLst/>
                <a:gdLst/>
                <a:ahLst/>
                <a:cxnLst/>
                <a:rect l="l" t="t" r="r" b="b"/>
                <a:pathLst>
                  <a:path w="1703" h="4395" extrusionOk="0">
                    <a:moveTo>
                      <a:pt x="1048" y="1"/>
                    </a:moveTo>
                    <a:cubicBezTo>
                      <a:pt x="715" y="739"/>
                      <a:pt x="357" y="1489"/>
                      <a:pt x="0" y="2263"/>
                    </a:cubicBezTo>
                    <a:lnTo>
                      <a:pt x="250" y="3799"/>
                    </a:lnTo>
                    <a:cubicBezTo>
                      <a:pt x="310" y="4144"/>
                      <a:pt x="607" y="4394"/>
                      <a:pt x="953" y="4394"/>
                    </a:cubicBezTo>
                    <a:cubicBezTo>
                      <a:pt x="988" y="4394"/>
                      <a:pt x="1024" y="4382"/>
                      <a:pt x="1060" y="4382"/>
                    </a:cubicBezTo>
                    <a:cubicBezTo>
                      <a:pt x="1453" y="4323"/>
                      <a:pt x="1703" y="3954"/>
                      <a:pt x="1643" y="3573"/>
                    </a:cubicBezTo>
                    <a:lnTo>
                      <a:pt x="1048" y="1"/>
                    </a:ln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p:nvPr/>
            </p:nvSpPr>
            <p:spPr>
              <a:xfrm>
                <a:off x="2096075" y="1552725"/>
                <a:ext cx="111050" cy="155075"/>
              </a:xfrm>
              <a:custGeom>
                <a:avLst/>
                <a:gdLst/>
                <a:ahLst/>
                <a:cxnLst/>
                <a:rect l="l" t="t" r="r" b="b"/>
                <a:pathLst>
                  <a:path w="4442" h="6203" extrusionOk="0">
                    <a:moveTo>
                      <a:pt x="3648" y="1"/>
                    </a:moveTo>
                    <a:cubicBezTo>
                      <a:pt x="3407" y="1"/>
                      <a:pt x="3172" y="123"/>
                      <a:pt x="3037" y="345"/>
                    </a:cubicBezTo>
                    <a:lnTo>
                      <a:pt x="203" y="5143"/>
                    </a:lnTo>
                    <a:cubicBezTo>
                      <a:pt x="1" y="5476"/>
                      <a:pt x="108" y="5917"/>
                      <a:pt x="441" y="6107"/>
                    </a:cubicBezTo>
                    <a:cubicBezTo>
                      <a:pt x="560" y="6179"/>
                      <a:pt x="679" y="6203"/>
                      <a:pt x="799" y="6203"/>
                    </a:cubicBezTo>
                    <a:cubicBezTo>
                      <a:pt x="1037" y="6203"/>
                      <a:pt x="1275" y="6084"/>
                      <a:pt x="1406" y="5857"/>
                    </a:cubicBezTo>
                    <a:lnTo>
                      <a:pt x="4251" y="1059"/>
                    </a:lnTo>
                    <a:cubicBezTo>
                      <a:pt x="4442" y="726"/>
                      <a:pt x="4335" y="297"/>
                      <a:pt x="4001" y="95"/>
                    </a:cubicBezTo>
                    <a:cubicBezTo>
                      <a:pt x="3890" y="31"/>
                      <a:pt x="3768" y="1"/>
                      <a:pt x="3648" y="1"/>
                    </a:cubicBez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9"/>
              <p:cNvSpPr/>
              <p:nvPr/>
            </p:nvSpPr>
            <p:spPr>
              <a:xfrm>
                <a:off x="1284075" y="1059300"/>
                <a:ext cx="157200" cy="110950"/>
              </a:xfrm>
              <a:custGeom>
                <a:avLst/>
                <a:gdLst/>
                <a:ahLst/>
                <a:cxnLst/>
                <a:rect l="l" t="t" r="r" b="b"/>
                <a:pathLst>
                  <a:path w="6288" h="4438" extrusionOk="0">
                    <a:moveTo>
                      <a:pt x="801" y="0"/>
                    </a:moveTo>
                    <a:cubicBezTo>
                      <a:pt x="574" y="0"/>
                      <a:pt x="351" y="113"/>
                      <a:pt x="215" y="318"/>
                    </a:cubicBezTo>
                    <a:cubicBezTo>
                      <a:pt x="1" y="651"/>
                      <a:pt x="96" y="1080"/>
                      <a:pt x="417" y="1294"/>
                    </a:cubicBezTo>
                    <a:lnTo>
                      <a:pt x="5108" y="4318"/>
                    </a:lnTo>
                    <a:cubicBezTo>
                      <a:pt x="5227" y="4401"/>
                      <a:pt x="5358" y="4437"/>
                      <a:pt x="5489" y="4437"/>
                    </a:cubicBezTo>
                    <a:cubicBezTo>
                      <a:pt x="5716" y="4437"/>
                      <a:pt x="5942" y="4318"/>
                      <a:pt x="6073" y="4116"/>
                    </a:cubicBezTo>
                    <a:cubicBezTo>
                      <a:pt x="6287" y="3782"/>
                      <a:pt x="6192" y="3354"/>
                      <a:pt x="5870" y="3139"/>
                    </a:cubicBezTo>
                    <a:lnTo>
                      <a:pt x="1179" y="115"/>
                    </a:lnTo>
                    <a:cubicBezTo>
                      <a:pt x="1062" y="37"/>
                      <a:pt x="931" y="0"/>
                      <a:pt x="801" y="0"/>
                    </a:cubicBez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9"/>
              <p:cNvSpPr/>
              <p:nvPr/>
            </p:nvSpPr>
            <p:spPr>
              <a:xfrm>
                <a:off x="1922850" y="2128350"/>
                <a:ext cx="103000" cy="159575"/>
              </a:xfrm>
              <a:custGeom>
                <a:avLst/>
                <a:gdLst/>
                <a:ahLst/>
                <a:cxnLst/>
                <a:rect l="l" t="t" r="r" b="b"/>
                <a:pathLst>
                  <a:path w="4120" h="6383" extrusionOk="0">
                    <a:moveTo>
                      <a:pt x="3319" y="1"/>
                    </a:moveTo>
                    <a:cubicBezTo>
                      <a:pt x="3063" y="1"/>
                      <a:pt x="2818" y="138"/>
                      <a:pt x="2691" y="382"/>
                    </a:cubicBezTo>
                    <a:lnTo>
                      <a:pt x="167" y="5359"/>
                    </a:lnTo>
                    <a:cubicBezTo>
                      <a:pt x="0" y="5704"/>
                      <a:pt x="131" y="6133"/>
                      <a:pt x="477" y="6312"/>
                    </a:cubicBezTo>
                    <a:cubicBezTo>
                      <a:pt x="584" y="6359"/>
                      <a:pt x="691" y="6383"/>
                      <a:pt x="798" y="6383"/>
                    </a:cubicBezTo>
                    <a:cubicBezTo>
                      <a:pt x="1060" y="6383"/>
                      <a:pt x="1298" y="6240"/>
                      <a:pt x="1429" y="6002"/>
                    </a:cubicBezTo>
                    <a:lnTo>
                      <a:pt x="3941" y="1025"/>
                    </a:lnTo>
                    <a:cubicBezTo>
                      <a:pt x="4120" y="680"/>
                      <a:pt x="3977" y="251"/>
                      <a:pt x="3632" y="73"/>
                    </a:cubicBezTo>
                    <a:cubicBezTo>
                      <a:pt x="3531" y="24"/>
                      <a:pt x="3424" y="1"/>
                      <a:pt x="3319" y="1"/>
                    </a:cubicBez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9"/>
              <p:cNvSpPr/>
              <p:nvPr/>
            </p:nvSpPr>
            <p:spPr>
              <a:xfrm>
                <a:off x="2171100" y="1924475"/>
                <a:ext cx="112825" cy="77700"/>
              </a:xfrm>
              <a:custGeom>
                <a:avLst/>
                <a:gdLst/>
                <a:ahLst/>
                <a:cxnLst/>
                <a:rect l="l" t="t" r="r" b="b"/>
                <a:pathLst>
                  <a:path w="4513" h="3108" extrusionOk="0">
                    <a:moveTo>
                      <a:pt x="4513" y="0"/>
                    </a:moveTo>
                    <a:lnTo>
                      <a:pt x="512" y="1751"/>
                    </a:lnTo>
                    <a:cubicBezTo>
                      <a:pt x="155" y="1905"/>
                      <a:pt x="0" y="2322"/>
                      <a:pt x="155" y="2679"/>
                    </a:cubicBezTo>
                    <a:cubicBezTo>
                      <a:pt x="274" y="2953"/>
                      <a:pt x="524" y="3108"/>
                      <a:pt x="798" y="3108"/>
                    </a:cubicBezTo>
                    <a:cubicBezTo>
                      <a:pt x="893" y="3108"/>
                      <a:pt x="988" y="3084"/>
                      <a:pt x="1072" y="3037"/>
                    </a:cubicBezTo>
                    <a:lnTo>
                      <a:pt x="4370" y="1596"/>
                    </a:lnTo>
                    <a:lnTo>
                      <a:pt x="4370" y="1584"/>
                    </a:lnTo>
                    <a:cubicBezTo>
                      <a:pt x="4417" y="1060"/>
                      <a:pt x="4465" y="536"/>
                      <a:pt x="4513" y="0"/>
                    </a:cubicBez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9"/>
              <p:cNvSpPr/>
              <p:nvPr/>
            </p:nvSpPr>
            <p:spPr>
              <a:xfrm>
                <a:off x="1646025" y="1154625"/>
                <a:ext cx="158375" cy="109075"/>
              </a:xfrm>
              <a:custGeom>
                <a:avLst/>
                <a:gdLst/>
                <a:ahLst/>
                <a:cxnLst/>
                <a:rect l="l" t="t" r="r" b="b"/>
                <a:pathLst>
                  <a:path w="6335" h="4363" extrusionOk="0">
                    <a:moveTo>
                      <a:pt x="5532" y="1"/>
                    </a:moveTo>
                    <a:cubicBezTo>
                      <a:pt x="5404" y="1"/>
                      <a:pt x="5274" y="36"/>
                      <a:pt x="5156" y="112"/>
                    </a:cubicBezTo>
                    <a:lnTo>
                      <a:pt x="429" y="3065"/>
                    </a:lnTo>
                    <a:cubicBezTo>
                      <a:pt x="108" y="3267"/>
                      <a:pt x="1" y="3708"/>
                      <a:pt x="203" y="4029"/>
                    </a:cubicBezTo>
                    <a:cubicBezTo>
                      <a:pt x="346" y="4244"/>
                      <a:pt x="572" y="4363"/>
                      <a:pt x="810" y="4363"/>
                    </a:cubicBezTo>
                    <a:cubicBezTo>
                      <a:pt x="929" y="4363"/>
                      <a:pt x="1060" y="4327"/>
                      <a:pt x="1179" y="4255"/>
                    </a:cubicBezTo>
                    <a:lnTo>
                      <a:pt x="5906" y="1303"/>
                    </a:lnTo>
                    <a:cubicBezTo>
                      <a:pt x="6228" y="1088"/>
                      <a:pt x="6335" y="660"/>
                      <a:pt x="6132" y="326"/>
                    </a:cubicBezTo>
                    <a:cubicBezTo>
                      <a:pt x="5994" y="119"/>
                      <a:pt x="5766" y="1"/>
                      <a:pt x="5532" y="1"/>
                    </a:cubicBez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9"/>
              <p:cNvSpPr/>
              <p:nvPr/>
            </p:nvSpPr>
            <p:spPr>
              <a:xfrm>
                <a:off x="1261750" y="1348850"/>
                <a:ext cx="88125" cy="147625"/>
              </a:xfrm>
              <a:custGeom>
                <a:avLst/>
                <a:gdLst/>
                <a:ahLst/>
                <a:cxnLst/>
                <a:rect l="l" t="t" r="r" b="b"/>
                <a:pathLst>
                  <a:path w="3525" h="5905" extrusionOk="0">
                    <a:moveTo>
                      <a:pt x="791" y="0"/>
                    </a:moveTo>
                    <a:cubicBezTo>
                      <a:pt x="698" y="0"/>
                      <a:pt x="603" y="19"/>
                      <a:pt x="513" y="58"/>
                    </a:cubicBezTo>
                    <a:cubicBezTo>
                      <a:pt x="155" y="213"/>
                      <a:pt x="1" y="618"/>
                      <a:pt x="143" y="975"/>
                    </a:cubicBezTo>
                    <a:lnTo>
                      <a:pt x="2084" y="5476"/>
                    </a:lnTo>
                    <a:cubicBezTo>
                      <a:pt x="2203" y="5750"/>
                      <a:pt x="2453" y="5904"/>
                      <a:pt x="2727" y="5904"/>
                    </a:cubicBezTo>
                    <a:cubicBezTo>
                      <a:pt x="2822" y="5904"/>
                      <a:pt x="2918" y="5880"/>
                      <a:pt x="3013" y="5845"/>
                    </a:cubicBezTo>
                    <a:cubicBezTo>
                      <a:pt x="3358" y="5690"/>
                      <a:pt x="3525" y="5285"/>
                      <a:pt x="3370" y="4928"/>
                    </a:cubicBezTo>
                    <a:lnTo>
                      <a:pt x="1441" y="427"/>
                    </a:lnTo>
                    <a:cubicBezTo>
                      <a:pt x="1326" y="161"/>
                      <a:pt x="1064" y="0"/>
                      <a:pt x="791" y="0"/>
                    </a:cubicBez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964700" y="1585200"/>
                <a:ext cx="79800" cy="143450"/>
              </a:xfrm>
              <a:custGeom>
                <a:avLst/>
                <a:gdLst/>
                <a:ahLst/>
                <a:cxnLst/>
                <a:rect l="l" t="t" r="r" b="b"/>
                <a:pathLst>
                  <a:path w="3192" h="5738" extrusionOk="0">
                    <a:moveTo>
                      <a:pt x="800" y="0"/>
                    </a:moveTo>
                    <a:cubicBezTo>
                      <a:pt x="708" y="0"/>
                      <a:pt x="615" y="19"/>
                      <a:pt x="524" y="58"/>
                    </a:cubicBezTo>
                    <a:cubicBezTo>
                      <a:pt x="167" y="213"/>
                      <a:pt x="0" y="617"/>
                      <a:pt x="155" y="987"/>
                    </a:cubicBezTo>
                    <a:lnTo>
                      <a:pt x="2096" y="5475"/>
                    </a:lnTo>
                    <a:cubicBezTo>
                      <a:pt x="2131" y="5582"/>
                      <a:pt x="2203" y="5678"/>
                      <a:pt x="2286" y="5737"/>
                    </a:cubicBezTo>
                    <a:cubicBezTo>
                      <a:pt x="2584" y="5332"/>
                      <a:pt x="2893" y="4916"/>
                      <a:pt x="3191" y="4475"/>
                    </a:cubicBezTo>
                    <a:lnTo>
                      <a:pt x="1441" y="427"/>
                    </a:lnTo>
                    <a:cubicBezTo>
                      <a:pt x="1325" y="160"/>
                      <a:pt x="1071" y="0"/>
                      <a:pt x="800" y="0"/>
                    </a:cubicBez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510175" y="1528925"/>
                <a:ext cx="88425" cy="147625"/>
              </a:xfrm>
              <a:custGeom>
                <a:avLst/>
                <a:gdLst/>
                <a:ahLst/>
                <a:cxnLst/>
                <a:rect l="l" t="t" r="r" b="b"/>
                <a:pathLst>
                  <a:path w="3537" h="5905" extrusionOk="0">
                    <a:moveTo>
                      <a:pt x="796" y="1"/>
                    </a:moveTo>
                    <a:cubicBezTo>
                      <a:pt x="704" y="1"/>
                      <a:pt x="612" y="19"/>
                      <a:pt x="524" y="59"/>
                    </a:cubicBezTo>
                    <a:cubicBezTo>
                      <a:pt x="167" y="213"/>
                      <a:pt x="0" y="618"/>
                      <a:pt x="155" y="975"/>
                    </a:cubicBezTo>
                    <a:lnTo>
                      <a:pt x="2084" y="5476"/>
                    </a:lnTo>
                    <a:cubicBezTo>
                      <a:pt x="2203" y="5750"/>
                      <a:pt x="2465" y="5905"/>
                      <a:pt x="2739" y="5905"/>
                    </a:cubicBezTo>
                    <a:cubicBezTo>
                      <a:pt x="2822" y="5905"/>
                      <a:pt x="2917" y="5893"/>
                      <a:pt x="3013" y="5845"/>
                    </a:cubicBezTo>
                    <a:cubicBezTo>
                      <a:pt x="3370" y="5690"/>
                      <a:pt x="3536" y="5285"/>
                      <a:pt x="3382" y="4928"/>
                    </a:cubicBezTo>
                    <a:lnTo>
                      <a:pt x="1441" y="428"/>
                    </a:lnTo>
                    <a:cubicBezTo>
                      <a:pt x="1325" y="161"/>
                      <a:pt x="1064" y="1"/>
                      <a:pt x="796" y="1"/>
                    </a:cubicBez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2149950" y="765200"/>
                <a:ext cx="107475" cy="137450"/>
              </a:xfrm>
              <a:custGeom>
                <a:avLst/>
                <a:gdLst/>
                <a:ahLst/>
                <a:cxnLst/>
                <a:rect l="l" t="t" r="r" b="b"/>
                <a:pathLst>
                  <a:path w="4299" h="5498" extrusionOk="0">
                    <a:moveTo>
                      <a:pt x="3501" y="1"/>
                    </a:moveTo>
                    <a:cubicBezTo>
                      <a:pt x="3272" y="1"/>
                      <a:pt x="3047" y="114"/>
                      <a:pt x="2918" y="318"/>
                    </a:cubicBezTo>
                    <a:lnTo>
                      <a:pt x="215" y="4414"/>
                    </a:lnTo>
                    <a:cubicBezTo>
                      <a:pt x="1" y="4735"/>
                      <a:pt x="96" y="5164"/>
                      <a:pt x="418" y="5378"/>
                    </a:cubicBezTo>
                    <a:cubicBezTo>
                      <a:pt x="537" y="5462"/>
                      <a:pt x="668" y="5497"/>
                      <a:pt x="799" y="5497"/>
                    </a:cubicBezTo>
                    <a:cubicBezTo>
                      <a:pt x="1037" y="5497"/>
                      <a:pt x="1251" y="5390"/>
                      <a:pt x="1394" y="5188"/>
                    </a:cubicBezTo>
                    <a:lnTo>
                      <a:pt x="4085" y="1092"/>
                    </a:lnTo>
                    <a:cubicBezTo>
                      <a:pt x="4299" y="771"/>
                      <a:pt x="4204" y="330"/>
                      <a:pt x="3882" y="116"/>
                    </a:cubicBezTo>
                    <a:cubicBezTo>
                      <a:pt x="3765" y="38"/>
                      <a:pt x="3632" y="1"/>
                      <a:pt x="3501" y="1"/>
                    </a:cubicBez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2825925" y="424875"/>
                <a:ext cx="75050" cy="69100"/>
              </a:xfrm>
              <a:custGeom>
                <a:avLst/>
                <a:gdLst/>
                <a:ahLst/>
                <a:cxnLst/>
                <a:rect l="l" t="t" r="r" b="b"/>
                <a:pathLst>
                  <a:path w="3002" h="2764" extrusionOk="0">
                    <a:moveTo>
                      <a:pt x="3001" y="1"/>
                    </a:moveTo>
                    <a:lnTo>
                      <a:pt x="3001" y="1"/>
                    </a:lnTo>
                    <a:cubicBezTo>
                      <a:pt x="2335" y="144"/>
                      <a:pt x="1668" y="310"/>
                      <a:pt x="989" y="477"/>
                    </a:cubicBezTo>
                    <a:lnTo>
                      <a:pt x="203" y="1680"/>
                    </a:lnTo>
                    <a:cubicBezTo>
                      <a:pt x="1" y="2001"/>
                      <a:pt x="84" y="2430"/>
                      <a:pt x="406" y="2644"/>
                    </a:cubicBezTo>
                    <a:cubicBezTo>
                      <a:pt x="525" y="2727"/>
                      <a:pt x="668" y="2763"/>
                      <a:pt x="799" y="2763"/>
                    </a:cubicBezTo>
                    <a:cubicBezTo>
                      <a:pt x="1025" y="2763"/>
                      <a:pt x="1251" y="2656"/>
                      <a:pt x="1382" y="2454"/>
                    </a:cubicBezTo>
                    <a:lnTo>
                      <a:pt x="3001" y="1"/>
                    </a:ln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2471125" y="818300"/>
                <a:ext cx="42600" cy="85525"/>
              </a:xfrm>
              <a:custGeom>
                <a:avLst/>
                <a:gdLst/>
                <a:ahLst/>
                <a:cxnLst/>
                <a:rect l="l" t="t" r="r" b="b"/>
                <a:pathLst>
                  <a:path w="1704" h="3421" extrusionOk="0">
                    <a:moveTo>
                      <a:pt x="970" y="1"/>
                    </a:moveTo>
                    <a:cubicBezTo>
                      <a:pt x="606" y="1"/>
                      <a:pt x="296" y="276"/>
                      <a:pt x="263" y="647"/>
                    </a:cubicBezTo>
                    <a:lnTo>
                      <a:pt x="1" y="3421"/>
                    </a:lnTo>
                    <a:lnTo>
                      <a:pt x="1489" y="2635"/>
                    </a:lnTo>
                    <a:lnTo>
                      <a:pt x="1668" y="778"/>
                    </a:lnTo>
                    <a:cubicBezTo>
                      <a:pt x="1703" y="385"/>
                      <a:pt x="1418" y="40"/>
                      <a:pt x="1037" y="4"/>
                    </a:cubicBezTo>
                    <a:cubicBezTo>
                      <a:pt x="1014" y="2"/>
                      <a:pt x="992" y="1"/>
                      <a:pt x="970" y="1"/>
                    </a:cubicBez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2413675" y="589500"/>
                <a:ext cx="39025" cy="115500"/>
              </a:xfrm>
              <a:custGeom>
                <a:avLst/>
                <a:gdLst/>
                <a:ahLst/>
                <a:cxnLst/>
                <a:rect l="l" t="t" r="r" b="b"/>
                <a:pathLst>
                  <a:path w="1561" h="4620" extrusionOk="0">
                    <a:moveTo>
                      <a:pt x="1382" y="0"/>
                    </a:moveTo>
                    <a:cubicBezTo>
                      <a:pt x="906" y="226"/>
                      <a:pt x="453" y="441"/>
                      <a:pt x="1" y="655"/>
                    </a:cubicBezTo>
                    <a:lnTo>
                      <a:pt x="144" y="3941"/>
                    </a:lnTo>
                    <a:cubicBezTo>
                      <a:pt x="156" y="4322"/>
                      <a:pt x="465" y="4620"/>
                      <a:pt x="846" y="4620"/>
                    </a:cubicBezTo>
                    <a:lnTo>
                      <a:pt x="882" y="4620"/>
                    </a:lnTo>
                    <a:cubicBezTo>
                      <a:pt x="1263" y="4608"/>
                      <a:pt x="1561" y="4274"/>
                      <a:pt x="1549" y="3893"/>
                    </a:cubicBezTo>
                    <a:lnTo>
                      <a:pt x="1382" y="0"/>
                    </a:ln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2640500" y="539200"/>
                <a:ext cx="107475" cy="137525"/>
              </a:xfrm>
              <a:custGeom>
                <a:avLst/>
                <a:gdLst/>
                <a:ahLst/>
                <a:cxnLst/>
                <a:rect l="l" t="t" r="r" b="b"/>
                <a:pathLst>
                  <a:path w="4299" h="5501" extrusionOk="0">
                    <a:moveTo>
                      <a:pt x="3492" y="1"/>
                    </a:moveTo>
                    <a:cubicBezTo>
                      <a:pt x="3265" y="1"/>
                      <a:pt x="3040" y="112"/>
                      <a:pt x="2905" y="321"/>
                    </a:cubicBezTo>
                    <a:lnTo>
                      <a:pt x="215" y="4405"/>
                    </a:lnTo>
                    <a:cubicBezTo>
                      <a:pt x="0" y="4727"/>
                      <a:pt x="84" y="5167"/>
                      <a:pt x="405" y="5381"/>
                    </a:cubicBezTo>
                    <a:cubicBezTo>
                      <a:pt x="524" y="5465"/>
                      <a:pt x="667" y="5501"/>
                      <a:pt x="798" y="5501"/>
                    </a:cubicBezTo>
                    <a:cubicBezTo>
                      <a:pt x="1024" y="5501"/>
                      <a:pt x="1251" y="5381"/>
                      <a:pt x="1381" y="5179"/>
                    </a:cubicBezTo>
                    <a:lnTo>
                      <a:pt x="4084" y="1095"/>
                    </a:lnTo>
                    <a:cubicBezTo>
                      <a:pt x="4299" y="762"/>
                      <a:pt x="4203" y="333"/>
                      <a:pt x="3882" y="119"/>
                    </a:cubicBezTo>
                    <a:cubicBezTo>
                      <a:pt x="3763" y="39"/>
                      <a:pt x="3627" y="1"/>
                      <a:pt x="3492" y="1"/>
                    </a:cubicBez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2851225" y="598225"/>
                <a:ext cx="86050" cy="78200"/>
              </a:xfrm>
              <a:custGeom>
                <a:avLst/>
                <a:gdLst/>
                <a:ahLst/>
                <a:cxnLst/>
                <a:rect l="l" t="t" r="r" b="b"/>
                <a:pathLst>
                  <a:path w="3442" h="3128" extrusionOk="0">
                    <a:moveTo>
                      <a:pt x="769" y="1"/>
                    </a:moveTo>
                    <a:cubicBezTo>
                      <a:pt x="594" y="1"/>
                      <a:pt x="419" y="66"/>
                      <a:pt x="287" y="199"/>
                    </a:cubicBezTo>
                    <a:cubicBezTo>
                      <a:pt x="13" y="473"/>
                      <a:pt x="1" y="913"/>
                      <a:pt x="275" y="1199"/>
                    </a:cubicBezTo>
                    <a:lnTo>
                      <a:pt x="2144" y="3128"/>
                    </a:lnTo>
                    <a:lnTo>
                      <a:pt x="3442" y="2449"/>
                    </a:lnTo>
                    <a:lnTo>
                      <a:pt x="1287" y="223"/>
                    </a:lnTo>
                    <a:cubicBezTo>
                      <a:pt x="1146" y="75"/>
                      <a:pt x="957" y="1"/>
                      <a:pt x="769" y="1"/>
                    </a:cubicBez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2114550" y="2533575"/>
                <a:ext cx="135150" cy="135950"/>
              </a:xfrm>
              <a:custGeom>
                <a:avLst/>
                <a:gdLst/>
                <a:ahLst/>
                <a:cxnLst/>
                <a:rect l="l" t="t" r="r" b="b"/>
                <a:pathLst>
                  <a:path w="5406" h="5438" extrusionOk="0">
                    <a:moveTo>
                      <a:pt x="772" y="1"/>
                    </a:moveTo>
                    <a:cubicBezTo>
                      <a:pt x="599" y="1"/>
                      <a:pt x="424" y="66"/>
                      <a:pt x="286" y="199"/>
                    </a:cubicBezTo>
                    <a:cubicBezTo>
                      <a:pt x="12" y="473"/>
                      <a:pt x="0" y="913"/>
                      <a:pt x="262" y="1187"/>
                    </a:cubicBezTo>
                    <a:lnTo>
                      <a:pt x="4131" y="5212"/>
                    </a:lnTo>
                    <a:cubicBezTo>
                      <a:pt x="4262" y="5354"/>
                      <a:pt x="4453" y="5438"/>
                      <a:pt x="4632" y="5438"/>
                    </a:cubicBezTo>
                    <a:cubicBezTo>
                      <a:pt x="4810" y="5438"/>
                      <a:pt x="4989" y="5366"/>
                      <a:pt x="5120" y="5235"/>
                    </a:cubicBezTo>
                    <a:cubicBezTo>
                      <a:pt x="5405" y="4973"/>
                      <a:pt x="5405" y="4521"/>
                      <a:pt x="5144" y="4247"/>
                    </a:cubicBezTo>
                    <a:lnTo>
                      <a:pt x="1274" y="223"/>
                    </a:lnTo>
                    <a:cubicBezTo>
                      <a:pt x="1139" y="75"/>
                      <a:pt x="956" y="1"/>
                      <a:pt x="772" y="1"/>
                    </a:cubicBez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1759725" y="2512725"/>
                <a:ext cx="135175" cy="135675"/>
              </a:xfrm>
              <a:custGeom>
                <a:avLst/>
                <a:gdLst/>
                <a:ahLst/>
                <a:cxnLst/>
                <a:rect l="l" t="t" r="r" b="b"/>
                <a:pathLst>
                  <a:path w="5407" h="5427" extrusionOk="0">
                    <a:moveTo>
                      <a:pt x="773" y="0"/>
                    </a:moveTo>
                    <a:cubicBezTo>
                      <a:pt x="597" y="0"/>
                      <a:pt x="420" y="66"/>
                      <a:pt x="287" y="200"/>
                    </a:cubicBezTo>
                    <a:cubicBezTo>
                      <a:pt x="1" y="461"/>
                      <a:pt x="1" y="914"/>
                      <a:pt x="263" y="1188"/>
                    </a:cubicBezTo>
                    <a:lnTo>
                      <a:pt x="4132" y="5212"/>
                    </a:lnTo>
                    <a:cubicBezTo>
                      <a:pt x="4263" y="5355"/>
                      <a:pt x="4454" y="5426"/>
                      <a:pt x="4632" y="5426"/>
                    </a:cubicBezTo>
                    <a:cubicBezTo>
                      <a:pt x="4811" y="5426"/>
                      <a:pt x="4989" y="5367"/>
                      <a:pt x="5120" y="5236"/>
                    </a:cubicBezTo>
                    <a:cubicBezTo>
                      <a:pt x="5406" y="4962"/>
                      <a:pt x="5406" y="4522"/>
                      <a:pt x="5144" y="4236"/>
                    </a:cubicBezTo>
                    <a:lnTo>
                      <a:pt x="1275" y="211"/>
                    </a:lnTo>
                    <a:cubicBezTo>
                      <a:pt x="1141" y="72"/>
                      <a:pt x="957" y="0"/>
                      <a:pt x="773" y="0"/>
                    </a:cubicBez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1473975" y="2407075"/>
                <a:ext cx="109875" cy="155900"/>
              </a:xfrm>
              <a:custGeom>
                <a:avLst/>
                <a:gdLst/>
                <a:ahLst/>
                <a:cxnLst/>
                <a:rect l="l" t="t" r="r" b="b"/>
                <a:pathLst>
                  <a:path w="4395" h="6236" extrusionOk="0">
                    <a:moveTo>
                      <a:pt x="3599" y="1"/>
                    </a:moveTo>
                    <a:cubicBezTo>
                      <a:pt x="3356" y="1"/>
                      <a:pt x="3118" y="128"/>
                      <a:pt x="2989" y="354"/>
                    </a:cubicBezTo>
                    <a:lnTo>
                      <a:pt x="191" y="5176"/>
                    </a:lnTo>
                    <a:cubicBezTo>
                      <a:pt x="1" y="5521"/>
                      <a:pt x="108" y="5950"/>
                      <a:pt x="441" y="6140"/>
                    </a:cubicBezTo>
                    <a:cubicBezTo>
                      <a:pt x="560" y="6200"/>
                      <a:pt x="679" y="6235"/>
                      <a:pt x="798" y="6235"/>
                    </a:cubicBezTo>
                    <a:cubicBezTo>
                      <a:pt x="1037" y="6235"/>
                      <a:pt x="1275" y="6104"/>
                      <a:pt x="1406" y="5878"/>
                    </a:cubicBezTo>
                    <a:lnTo>
                      <a:pt x="4204" y="1056"/>
                    </a:lnTo>
                    <a:cubicBezTo>
                      <a:pt x="4394" y="723"/>
                      <a:pt x="4275" y="294"/>
                      <a:pt x="3942" y="92"/>
                    </a:cubicBezTo>
                    <a:cubicBezTo>
                      <a:pt x="3834" y="30"/>
                      <a:pt x="3716" y="1"/>
                      <a:pt x="3599" y="1"/>
                    </a:cubicBez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1452850" y="2724300"/>
                <a:ext cx="86050" cy="124725"/>
              </a:xfrm>
              <a:custGeom>
                <a:avLst/>
                <a:gdLst/>
                <a:ahLst/>
                <a:cxnLst/>
                <a:rect l="l" t="t" r="r" b="b"/>
                <a:pathLst>
                  <a:path w="3442" h="4989" extrusionOk="0">
                    <a:moveTo>
                      <a:pt x="792" y="1"/>
                    </a:moveTo>
                    <a:cubicBezTo>
                      <a:pt x="699" y="1"/>
                      <a:pt x="604" y="19"/>
                      <a:pt x="512" y="59"/>
                    </a:cubicBezTo>
                    <a:cubicBezTo>
                      <a:pt x="155" y="214"/>
                      <a:pt x="0" y="630"/>
                      <a:pt x="143" y="988"/>
                    </a:cubicBezTo>
                    <a:lnTo>
                      <a:pt x="1882" y="4941"/>
                    </a:lnTo>
                    <a:cubicBezTo>
                      <a:pt x="2394" y="4952"/>
                      <a:pt x="2917" y="4964"/>
                      <a:pt x="3441" y="4988"/>
                    </a:cubicBezTo>
                    <a:lnTo>
                      <a:pt x="1441" y="416"/>
                    </a:lnTo>
                    <a:cubicBezTo>
                      <a:pt x="1326" y="159"/>
                      <a:pt x="1065" y="1"/>
                      <a:pt x="792" y="1"/>
                    </a:cubicBez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1615075" y="2102275"/>
                <a:ext cx="103900" cy="159175"/>
              </a:xfrm>
              <a:custGeom>
                <a:avLst/>
                <a:gdLst/>
                <a:ahLst/>
                <a:cxnLst/>
                <a:rect l="l" t="t" r="r" b="b"/>
                <a:pathLst>
                  <a:path w="4156" h="6367" extrusionOk="0">
                    <a:moveTo>
                      <a:pt x="804" y="0"/>
                    </a:moveTo>
                    <a:cubicBezTo>
                      <a:pt x="693" y="0"/>
                      <a:pt x="581" y="26"/>
                      <a:pt x="477" y="80"/>
                    </a:cubicBezTo>
                    <a:cubicBezTo>
                      <a:pt x="131" y="258"/>
                      <a:pt x="0" y="675"/>
                      <a:pt x="179" y="1020"/>
                    </a:cubicBezTo>
                    <a:lnTo>
                      <a:pt x="2739" y="5985"/>
                    </a:lnTo>
                    <a:cubicBezTo>
                      <a:pt x="2858" y="6223"/>
                      <a:pt x="3108" y="6366"/>
                      <a:pt x="3358" y="6366"/>
                    </a:cubicBezTo>
                    <a:cubicBezTo>
                      <a:pt x="3465" y="6366"/>
                      <a:pt x="3572" y="6331"/>
                      <a:pt x="3679" y="6283"/>
                    </a:cubicBezTo>
                    <a:cubicBezTo>
                      <a:pt x="4025" y="6104"/>
                      <a:pt x="4156" y="5676"/>
                      <a:pt x="3977" y="5330"/>
                    </a:cubicBezTo>
                    <a:lnTo>
                      <a:pt x="1429" y="377"/>
                    </a:lnTo>
                    <a:cubicBezTo>
                      <a:pt x="1305" y="137"/>
                      <a:pt x="1058" y="0"/>
                      <a:pt x="804" y="0"/>
                    </a:cubicBez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2042500" y="2731800"/>
                <a:ext cx="48850" cy="108275"/>
              </a:xfrm>
              <a:custGeom>
                <a:avLst/>
                <a:gdLst/>
                <a:ahLst/>
                <a:cxnLst/>
                <a:rect l="l" t="t" r="r" b="b"/>
                <a:pathLst>
                  <a:path w="1954" h="4331" extrusionOk="0">
                    <a:moveTo>
                      <a:pt x="1194" y="1"/>
                    </a:moveTo>
                    <a:cubicBezTo>
                      <a:pt x="854" y="1"/>
                      <a:pt x="556" y="258"/>
                      <a:pt x="513" y="604"/>
                    </a:cubicBezTo>
                    <a:lnTo>
                      <a:pt x="1" y="4331"/>
                    </a:lnTo>
                    <a:cubicBezTo>
                      <a:pt x="489" y="4307"/>
                      <a:pt x="977" y="4271"/>
                      <a:pt x="1441" y="4236"/>
                    </a:cubicBezTo>
                    <a:lnTo>
                      <a:pt x="1906" y="795"/>
                    </a:lnTo>
                    <a:cubicBezTo>
                      <a:pt x="1953" y="414"/>
                      <a:pt x="1691" y="57"/>
                      <a:pt x="1298" y="9"/>
                    </a:cubicBezTo>
                    <a:cubicBezTo>
                      <a:pt x="1263" y="4"/>
                      <a:pt x="1228" y="1"/>
                      <a:pt x="1194" y="1"/>
                    </a:cubicBez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1614175" y="787575"/>
                <a:ext cx="103900" cy="159125"/>
              </a:xfrm>
              <a:custGeom>
                <a:avLst/>
                <a:gdLst/>
                <a:ahLst/>
                <a:cxnLst/>
                <a:rect l="l" t="t" r="r" b="b"/>
                <a:pathLst>
                  <a:path w="4156" h="6365" extrusionOk="0">
                    <a:moveTo>
                      <a:pt x="794" y="1"/>
                    </a:moveTo>
                    <a:cubicBezTo>
                      <a:pt x="687" y="1"/>
                      <a:pt x="578" y="26"/>
                      <a:pt x="477" y="78"/>
                    </a:cubicBezTo>
                    <a:cubicBezTo>
                      <a:pt x="132" y="257"/>
                      <a:pt x="1" y="685"/>
                      <a:pt x="179" y="1031"/>
                    </a:cubicBezTo>
                    <a:lnTo>
                      <a:pt x="2727" y="5983"/>
                    </a:lnTo>
                    <a:cubicBezTo>
                      <a:pt x="2858" y="6222"/>
                      <a:pt x="3108" y="6364"/>
                      <a:pt x="3358" y="6364"/>
                    </a:cubicBezTo>
                    <a:cubicBezTo>
                      <a:pt x="3465" y="6364"/>
                      <a:pt x="3572" y="6341"/>
                      <a:pt x="3680" y="6281"/>
                    </a:cubicBezTo>
                    <a:cubicBezTo>
                      <a:pt x="4025" y="6103"/>
                      <a:pt x="4156" y="5686"/>
                      <a:pt x="3977" y="5341"/>
                    </a:cubicBezTo>
                    <a:lnTo>
                      <a:pt x="1429" y="388"/>
                    </a:lnTo>
                    <a:cubicBezTo>
                      <a:pt x="1303" y="144"/>
                      <a:pt x="1052" y="1"/>
                      <a:pt x="794" y="1"/>
                    </a:cubicBez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2222875" y="2284750"/>
                <a:ext cx="71775" cy="144875"/>
              </a:xfrm>
              <a:custGeom>
                <a:avLst/>
                <a:gdLst/>
                <a:ahLst/>
                <a:cxnLst/>
                <a:rect l="l" t="t" r="r" b="b"/>
                <a:pathLst>
                  <a:path w="2871" h="5795" extrusionOk="0">
                    <a:moveTo>
                      <a:pt x="802" y="1"/>
                    </a:moveTo>
                    <a:cubicBezTo>
                      <a:pt x="684" y="1"/>
                      <a:pt x="564" y="30"/>
                      <a:pt x="453" y="91"/>
                    </a:cubicBezTo>
                    <a:cubicBezTo>
                      <a:pt x="120" y="282"/>
                      <a:pt x="1" y="710"/>
                      <a:pt x="191" y="1044"/>
                    </a:cubicBezTo>
                    <a:lnTo>
                      <a:pt x="2870" y="5794"/>
                    </a:lnTo>
                    <a:cubicBezTo>
                      <a:pt x="2858" y="4806"/>
                      <a:pt x="2835" y="3818"/>
                      <a:pt x="2811" y="2842"/>
                    </a:cubicBezTo>
                    <a:lnTo>
                      <a:pt x="1418" y="365"/>
                    </a:lnTo>
                    <a:cubicBezTo>
                      <a:pt x="1288" y="131"/>
                      <a:pt x="1050" y="1"/>
                      <a:pt x="802" y="1"/>
                    </a:cubicBez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9"/>
              <p:cNvSpPr/>
              <p:nvPr/>
            </p:nvSpPr>
            <p:spPr>
              <a:xfrm>
                <a:off x="2088650" y="1228550"/>
                <a:ext cx="64600" cy="172075"/>
              </a:xfrm>
              <a:custGeom>
                <a:avLst/>
                <a:gdLst/>
                <a:ahLst/>
                <a:cxnLst/>
                <a:rect l="l" t="t" r="r" b="b"/>
                <a:pathLst>
                  <a:path w="2584" h="6883" extrusionOk="0">
                    <a:moveTo>
                      <a:pt x="1822" y="0"/>
                    </a:moveTo>
                    <a:cubicBezTo>
                      <a:pt x="1491" y="0"/>
                      <a:pt x="1194" y="235"/>
                      <a:pt x="1131" y="572"/>
                    </a:cubicBezTo>
                    <a:lnTo>
                      <a:pt x="72" y="6049"/>
                    </a:lnTo>
                    <a:cubicBezTo>
                      <a:pt x="0" y="6430"/>
                      <a:pt x="250" y="6799"/>
                      <a:pt x="631" y="6871"/>
                    </a:cubicBezTo>
                    <a:cubicBezTo>
                      <a:pt x="679" y="6882"/>
                      <a:pt x="726" y="6882"/>
                      <a:pt x="762" y="6882"/>
                    </a:cubicBezTo>
                    <a:cubicBezTo>
                      <a:pt x="1096" y="6882"/>
                      <a:pt x="1393" y="6644"/>
                      <a:pt x="1453" y="6311"/>
                    </a:cubicBezTo>
                    <a:lnTo>
                      <a:pt x="2512" y="834"/>
                    </a:lnTo>
                    <a:cubicBezTo>
                      <a:pt x="2584" y="453"/>
                      <a:pt x="2334" y="84"/>
                      <a:pt x="1953" y="13"/>
                    </a:cubicBezTo>
                    <a:cubicBezTo>
                      <a:pt x="1909" y="4"/>
                      <a:pt x="1865" y="0"/>
                      <a:pt x="1822" y="0"/>
                    </a:cubicBez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9"/>
              <p:cNvSpPr/>
              <p:nvPr/>
            </p:nvSpPr>
            <p:spPr>
              <a:xfrm>
                <a:off x="1860625" y="1348800"/>
                <a:ext cx="64625" cy="172075"/>
              </a:xfrm>
              <a:custGeom>
                <a:avLst/>
                <a:gdLst/>
                <a:ahLst/>
                <a:cxnLst/>
                <a:rect l="l" t="t" r="r" b="b"/>
                <a:pathLst>
                  <a:path w="2585" h="6883" extrusionOk="0">
                    <a:moveTo>
                      <a:pt x="1823" y="1"/>
                    </a:moveTo>
                    <a:cubicBezTo>
                      <a:pt x="1492" y="1"/>
                      <a:pt x="1195" y="235"/>
                      <a:pt x="1132" y="572"/>
                    </a:cubicBezTo>
                    <a:lnTo>
                      <a:pt x="72" y="6049"/>
                    </a:lnTo>
                    <a:cubicBezTo>
                      <a:pt x="1" y="6430"/>
                      <a:pt x="251" y="6799"/>
                      <a:pt x="632" y="6871"/>
                    </a:cubicBezTo>
                    <a:cubicBezTo>
                      <a:pt x="680" y="6883"/>
                      <a:pt x="715" y="6883"/>
                      <a:pt x="763" y="6883"/>
                    </a:cubicBezTo>
                    <a:cubicBezTo>
                      <a:pt x="1096" y="6883"/>
                      <a:pt x="1394" y="6644"/>
                      <a:pt x="1454" y="6311"/>
                    </a:cubicBezTo>
                    <a:lnTo>
                      <a:pt x="2513" y="834"/>
                    </a:lnTo>
                    <a:cubicBezTo>
                      <a:pt x="2585" y="453"/>
                      <a:pt x="2335" y="84"/>
                      <a:pt x="1954" y="13"/>
                    </a:cubicBezTo>
                    <a:cubicBezTo>
                      <a:pt x="1910" y="4"/>
                      <a:pt x="1866" y="1"/>
                      <a:pt x="1823" y="1"/>
                    </a:cubicBez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1948450" y="916325"/>
                <a:ext cx="114625" cy="152700"/>
              </a:xfrm>
              <a:custGeom>
                <a:avLst/>
                <a:gdLst/>
                <a:ahLst/>
                <a:cxnLst/>
                <a:rect l="l" t="t" r="r" b="b"/>
                <a:pathLst>
                  <a:path w="4585" h="6108" extrusionOk="0">
                    <a:moveTo>
                      <a:pt x="794" y="1"/>
                    </a:moveTo>
                    <a:cubicBezTo>
                      <a:pt x="666" y="1"/>
                      <a:pt x="535" y="35"/>
                      <a:pt x="417" y="107"/>
                    </a:cubicBezTo>
                    <a:cubicBezTo>
                      <a:pt x="96" y="322"/>
                      <a:pt x="0" y="750"/>
                      <a:pt x="203" y="1084"/>
                    </a:cubicBezTo>
                    <a:lnTo>
                      <a:pt x="3191" y="5786"/>
                    </a:lnTo>
                    <a:cubicBezTo>
                      <a:pt x="3322" y="6001"/>
                      <a:pt x="3560" y="6108"/>
                      <a:pt x="3787" y="6108"/>
                    </a:cubicBezTo>
                    <a:cubicBezTo>
                      <a:pt x="3917" y="6108"/>
                      <a:pt x="4048" y="6072"/>
                      <a:pt x="4168" y="6001"/>
                    </a:cubicBezTo>
                    <a:cubicBezTo>
                      <a:pt x="4489" y="5798"/>
                      <a:pt x="4584" y="5358"/>
                      <a:pt x="4382" y="5036"/>
                    </a:cubicBezTo>
                    <a:lnTo>
                      <a:pt x="1393" y="322"/>
                    </a:lnTo>
                    <a:cubicBezTo>
                      <a:pt x="1255" y="114"/>
                      <a:pt x="1028" y="1"/>
                      <a:pt x="794" y="1"/>
                    </a:cubicBez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9"/>
              <p:cNvSpPr/>
              <p:nvPr/>
            </p:nvSpPr>
            <p:spPr>
              <a:xfrm>
                <a:off x="1198650" y="2261375"/>
                <a:ext cx="90800" cy="164975"/>
              </a:xfrm>
              <a:custGeom>
                <a:avLst/>
                <a:gdLst/>
                <a:ahLst/>
                <a:cxnLst/>
                <a:rect l="l" t="t" r="r" b="b"/>
                <a:pathLst>
                  <a:path w="3632" h="6599" extrusionOk="0">
                    <a:moveTo>
                      <a:pt x="803" y="1"/>
                    </a:moveTo>
                    <a:cubicBezTo>
                      <a:pt x="718" y="1"/>
                      <a:pt x="632" y="16"/>
                      <a:pt x="548" y="50"/>
                    </a:cubicBezTo>
                    <a:cubicBezTo>
                      <a:pt x="179" y="193"/>
                      <a:pt x="0" y="598"/>
                      <a:pt x="143" y="955"/>
                    </a:cubicBezTo>
                    <a:lnTo>
                      <a:pt x="2179" y="6146"/>
                    </a:lnTo>
                    <a:cubicBezTo>
                      <a:pt x="2286" y="6432"/>
                      <a:pt x="2548" y="6598"/>
                      <a:pt x="2834" y="6598"/>
                    </a:cubicBezTo>
                    <a:cubicBezTo>
                      <a:pt x="2918" y="6598"/>
                      <a:pt x="3001" y="6586"/>
                      <a:pt x="3084" y="6551"/>
                    </a:cubicBezTo>
                    <a:cubicBezTo>
                      <a:pt x="3453" y="6408"/>
                      <a:pt x="3632" y="6003"/>
                      <a:pt x="3489" y="5634"/>
                    </a:cubicBezTo>
                    <a:lnTo>
                      <a:pt x="1453" y="443"/>
                    </a:lnTo>
                    <a:cubicBezTo>
                      <a:pt x="1344" y="169"/>
                      <a:pt x="1081" y="1"/>
                      <a:pt x="803" y="1"/>
                    </a:cubicBez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9"/>
              <p:cNvSpPr/>
              <p:nvPr/>
            </p:nvSpPr>
            <p:spPr>
              <a:xfrm>
                <a:off x="1351350" y="2127575"/>
                <a:ext cx="99150" cy="161150"/>
              </a:xfrm>
              <a:custGeom>
                <a:avLst/>
                <a:gdLst/>
                <a:ahLst/>
                <a:cxnLst/>
                <a:rect l="l" t="t" r="r" b="b"/>
                <a:pathLst>
                  <a:path w="3966" h="6446" extrusionOk="0">
                    <a:moveTo>
                      <a:pt x="3171" y="1"/>
                    </a:moveTo>
                    <a:cubicBezTo>
                      <a:pt x="2910" y="1"/>
                      <a:pt x="2657" y="151"/>
                      <a:pt x="2536" y="401"/>
                    </a:cubicBezTo>
                    <a:lnTo>
                      <a:pt x="131" y="5438"/>
                    </a:lnTo>
                    <a:cubicBezTo>
                      <a:pt x="0" y="5700"/>
                      <a:pt x="60" y="6009"/>
                      <a:pt x="250" y="6223"/>
                    </a:cubicBezTo>
                    <a:cubicBezTo>
                      <a:pt x="310" y="6283"/>
                      <a:pt x="381" y="6331"/>
                      <a:pt x="465" y="6378"/>
                    </a:cubicBezTo>
                    <a:cubicBezTo>
                      <a:pt x="560" y="6424"/>
                      <a:pt x="661" y="6446"/>
                      <a:pt x="761" y="6446"/>
                    </a:cubicBezTo>
                    <a:cubicBezTo>
                      <a:pt x="1026" y="6446"/>
                      <a:pt x="1284" y="6295"/>
                      <a:pt x="1405" y="6045"/>
                    </a:cubicBezTo>
                    <a:lnTo>
                      <a:pt x="3798" y="1009"/>
                    </a:lnTo>
                    <a:cubicBezTo>
                      <a:pt x="3965" y="663"/>
                      <a:pt x="3822" y="235"/>
                      <a:pt x="3465" y="68"/>
                    </a:cubicBezTo>
                    <a:cubicBezTo>
                      <a:pt x="3370" y="22"/>
                      <a:pt x="3270" y="1"/>
                      <a:pt x="3171" y="1"/>
                    </a:cubicBez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9"/>
              <p:cNvSpPr/>
              <p:nvPr/>
            </p:nvSpPr>
            <p:spPr>
              <a:xfrm>
                <a:off x="1738900" y="1752975"/>
                <a:ext cx="90800" cy="164975"/>
              </a:xfrm>
              <a:custGeom>
                <a:avLst/>
                <a:gdLst/>
                <a:ahLst/>
                <a:cxnLst/>
                <a:rect l="l" t="t" r="r" b="b"/>
                <a:pathLst>
                  <a:path w="3632" h="6599" extrusionOk="0">
                    <a:moveTo>
                      <a:pt x="803" y="1"/>
                    </a:moveTo>
                    <a:cubicBezTo>
                      <a:pt x="718" y="1"/>
                      <a:pt x="632" y="17"/>
                      <a:pt x="548" y="50"/>
                    </a:cubicBezTo>
                    <a:cubicBezTo>
                      <a:pt x="179" y="193"/>
                      <a:pt x="0" y="598"/>
                      <a:pt x="143" y="955"/>
                    </a:cubicBezTo>
                    <a:lnTo>
                      <a:pt x="2179" y="6158"/>
                    </a:lnTo>
                    <a:cubicBezTo>
                      <a:pt x="2286" y="6432"/>
                      <a:pt x="2548" y="6599"/>
                      <a:pt x="2834" y="6599"/>
                    </a:cubicBezTo>
                    <a:cubicBezTo>
                      <a:pt x="2917" y="6599"/>
                      <a:pt x="3001" y="6587"/>
                      <a:pt x="3084" y="6551"/>
                    </a:cubicBezTo>
                    <a:cubicBezTo>
                      <a:pt x="3453" y="6408"/>
                      <a:pt x="3632" y="6003"/>
                      <a:pt x="3489" y="5646"/>
                    </a:cubicBezTo>
                    <a:lnTo>
                      <a:pt x="1453" y="443"/>
                    </a:lnTo>
                    <a:cubicBezTo>
                      <a:pt x="1343" y="170"/>
                      <a:pt x="1081" y="1"/>
                      <a:pt x="803" y="1"/>
                    </a:cubicBez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1155200" y="2590925"/>
                <a:ext cx="122050" cy="57475"/>
              </a:xfrm>
              <a:custGeom>
                <a:avLst/>
                <a:gdLst/>
                <a:ahLst/>
                <a:cxnLst/>
                <a:rect l="l" t="t" r="r" b="b"/>
                <a:pathLst>
                  <a:path w="4882" h="2299" extrusionOk="0">
                    <a:moveTo>
                      <a:pt x="36" y="0"/>
                    </a:moveTo>
                    <a:lnTo>
                      <a:pt x="0" y="1429"/>
                    </a:lnTo>
                    <a:lnTo>
                      <a:pt x="3965" y="2286"/>
                    </a:lnTo>
                    <a:cubicBezTo>
                      <a:pt x="4013" y="2298"/>
                      <a:pt x="4072" y="2298"/>
                      <a:pt x="4120" y="2298"/>
                    </a:cubicBezTo>
                    <a:cubicBezTo>
                      <a:pt x="4441" y="2298"/>
                      <a:pt x="4727" y="2072"/>
                      <a:pt x="4798" y="1751"/>
                    </a:cubicBezTo>
                    <a:cubicBezTo>
                      <a:pt x="4882" y="1370"/>
                      <a:pt x="4644" y="1001"/>
                      <a:pt x="4263" y="917"/>
                    </a:cubicBezTo>
                    <a:lnTo>
                      <a:pt x="36" y="0"/>
                    </a:ln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9"/>
              <p:cNvSpPr/>
              <p:nvPr/>
            </p:nvSpPr>
            <p:spPr>
              <a:xfrm>
                <a:off x="1148350" y="762125"/>
                <a:ext cx="339475" cy="511500"/>
              </a:xfrm>
              <a:custGeom>
                <a:avLst/>
                <a:gdLst/>
                <a:ahLst/>
                <a:cxnLst/>
                <a:rect l="l" t="t" r="r" b="b"/>
                <a:pathLst>
                  <a:path w="13579" h="20460" extrusionOk="0">
                    <a:moveTo>
                      <a:pt x="9525" y="1"/>
                    </a:moveTo>
                    <a:lnTo>
                      <a:pt x="2251" y="560"/>
                    </a:lnTo>
                    <a:cubicBezTo>
                      <a:pt x="0" y="6239"/>
                      <a:pt x="131" y="16169"/>
                      <a:pt x="1131" y="16907"/>
                    </a:cubicBezTo>
                    <a:cubicBezTo>
                      <a:pt x="1173" y="16939"/>
                      <a:pt x="1213" y="16953"/>
                      <a:pt x="1254" y="16953"/>
                    </a:cubicBezTo>
                    <a:cubicBezTo>
                      <a:pt x="1969" y="16953"/>
                      <a:pt x="2524" y="12301"/>
                      <a:pt x="2524" y="12300"/>
                    </a:cubicBezTo>
                    <a:lnTo>
                      <a:pt x="2524" y="12300"/>
                    </a:lnTo>
                    <a:cubicBezTo>
                      <a:pt x="2334" y="14395"/>
                      <a:pt x="2072" y="18670"/>
                      <a:pt x="2905" y="18812"/>
                    </a:cubicBezTo>
                    <a:cubicBezTo>
                      <a:pt x="2924" y="18815"/>
                      <a:pt x="2943" y="18817"/>
                      <a:pt x="2962" y="18817"/>
                    </a:cubicBezTo>
                    <a:cubicBezTo>
                      <a:pt x="4065" y="18817"/>
                      <a:pt x="4548" y="13706"/>
                      <a:pt x="4549" y="13705"/>
                    </a:cubicBezTo>
                    <a:lnTo>
                      <a:pt x="4549" y="13705"/>
                    </a:lnTo>
                    <a:cubicBezTo>
                      <a:pt x="4548" y="13707"/>
                      <a:pt x="3995" y="20460"/>
                      <a:pt x="5034" y="20460"/>
                    </a:cubicBezTo>
                    <a:cubicBezTo>
                      <a:pt x="5072" y="20460"/>
                      <a:pt x="5113" y="20451"/>
                      <a:pt x="5156" y="20432"/>
                    </a:cubicBezTo>
                    <a:cubicBezTo>
                      <a:pt x="6346" y="19884"/>
                      <a:pt x="6846" y="12967"/>
                      <a:pt x="6846" y="12967"/>
                    </a:cubicBezTo>
                    <a:cubicBezTo>
                      <a:pt x="6846" y="12967"/>
                      <a:pt x="6959" y="18683"/>
                      <a:pt x="7881" y="18683"/>
                    </a:cubicBezTo>
                    <a:cubicBezTo>
                      <a:pt x="7995" y="18683"/>
                      <a:pt x="8122" y="18595"/>
                      <a:pt x="8263" y="18396"/>
                    </a:cubicBezTo>
                    <a:cubicBezTo>
                      <a:pt x="9549" y="16598"/>
                      <a:pt x="9061" y="8383"/>
                      <a:pt x="9549" y="7859"/>
                    </a:cubicBezTo>
                    <a:cubicBezTo>
                      <a:pt x="9606" y="7796"/>
                      <a:pt x="9664" y="7767"/>
                      <a:pt x="9724" y="7767"/>
                    </a:cubicBezTo>
                    <a:cubicBezTo>
                      <a:pt x="10171" y="7767"/>
                      <a:pt x="10685" y="9429"/>
                      <a:pt x="11347" y="10942"/>
                    </a:cubicBezTo>
                    <a:cubicBezTo>
                      <a:pt x="11745" y="11838"/>
                      <a:pt x="12380" y="12347"/>
                      <a:pt x="12852" y="12347"/>
                    </a:cubicBezTo>
                    <a:cubicBezTo>
                      <a:pt x="13284" y="12347"/>
                      <a:pt x="13578" y="11922"/>
                      <a:pt x="13431" y="10978"/>
                    </a:cubicBezTo>
                    <a:cubicBezTo>
                      <a:pt x="13109" y="9014"/>
                      <a:pt x="13192" y="6859"/>
                      <a:pt x="12204" y="5013"/>
                    </a:cubicBezTo>
                    <a:cubicBezTo>
                      <a:pt x="11216" y="3180"/>
                      <a:pt x="9525" y="1"/>
                      <a:pt x="9525" y="1"/>
                    </a:cubicBezTo>
                    <a:close/>
                  </a:path>
                </a:pathLst>
              </a:custGeom>
              <a:solidFill>
                <a:srgbClr val="DC6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9"/>
              <p:cNvSpPr/>
              <p:nvPr/>
            </p:nvSpPr>
            <p:spPr>
              <a:xfrm>
                <a:off x="1204025" y="401675"/>
                <a:ext cx="383400" cy="381100"/>
              </a:xfrm>
              <a:custGeom>
                <a:avLst/>
                <a:gdLst/>
                <a:ahLst/>
                <a:cxnLst/>
                <a:rect l="l" t="t" r="r" b="b"/>
                <a:pathLst>
                  <a:path w="15336" h="15244" extrusionOk="0">
                    <a:moveTo>
                      <a:pt x="14287" y="0"/>
                    </a:moveTo>
                    <a:cubicBezTo>
                      <a:pt x="14287" y="0"/>
                      <a:pt x="1548" y="6334"/>
                      <a:pt x="24" y="14978"/>
                    </a:cubicBezTo>
                    <a:cubicBezTo>
                      <a:pt x="0" y="15096"/>
                      <a:pt x="727" y="15244"/>
                      <a:pt x="1803" y="15244"/>
                    </a:cubicBezTo>
                    <a:cubicBezTo>
                      <a:pt x="2364" y="15244"/>
                      <a:pt x="3021" y="15203"/>
                      <a:pt x="3715" y="15097"/>
                    </a:cubicBezTo>
                    <a:cubicBezTo>
                      <a:pt x="3857" y="15085"/>
                      <a:pt x="3988" y="15050"/>
                      <a:pt x="4131" y="15026"/>
                    </a:cubicBezTo>
                    <a:lnTo>
                      <a:pt x="7132" y="14323"/>
                    </a:lnTo>
                    <a:cubicBezTo>
                      <a:pt x="8441" y="12097"/>
                      <a:pt x="11573" y="11144"/>
                      <a:pt x="14871" y="10287"/>
                    </a:cubicBezTo>
                    <a:cubicBezTo>
                      <a:pt x="14871" y="10287"/>
                      <a:pt x="15002" y="9501"/>
                      <a:pt x="15037" y="7882"/>
                    </a:cubicBezTo>
                    <a:cubicBezTo>
                      <a:pt x="15037" y="7882"/>
                      <a:pt x="15335" y="2096"/>
                      <a:pt x="14287" y="0"/>
                    </a:cubicBezTo>
                    <a:close/>
                  </a:path>
                </a:pathLst>
              </a:custGeom>
              <a:solidFill>
                <a:srgbClr val="F9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6195400" y="3371675"/>
                <a:ext cx="468850" cy="2517925"/>
              </a:xfrm>
              <a:custGeom>
                <a:avLst/>
                <a:gdLst/>
                <a:ahLst/>
                <a:cxnLst/>
                <a:rect l="l" t="t" r="r" b="b"/>
                <a:pathLst>
                  <a:path w="18754" h="100717" extrusionOk="0">
                    <a:moveTo>
                      <a:pt x="18753" y="1"/>
                    </a:moveTo>
                    <a:lnTo>
                      <a:pt x="1" y="5346"/>
                    </a:lnTo>
                    <a:lnTo>
                      <a:pt x="406" y="10454"/>
                    </a:lnTo>
                    <a:lnTo>
                      <a:pt x="691" y="14038"/>
                    </a:lnTo>
                    <a:lnTo>
                      <a:pt x="1120" y="19467"/>
                    </a:lnTo>
                    <a:lnTo>
                      <a:pt x="1834" y="28718"/>
                    </a:lnTo>
                    <a:cubicBezTo>
                      <a:pt x="691" y="37398"/>
                      <a:pt x="834" y="54448"/>
                      <a:pt x="2596" y="62127"/>
                    </a:cubicBezTo>
                    <a:lnTo>
                      <a:pt x="7037" y="100346"/>
                    </a:lnTo>
                    <a:cubicBezTo>
                      <a:pt x="7759" y="100592"/>
                      <a:pt x="8512" y="100716"/>
                      <a:pt x="9295" y="100716"/>
                    </a:cubicBezTo>
                    <a:cubicBezTo>
                      <a:pt x="10671" y="100716"/>
                      <a:pt x="12142" y="100334"/>
                      <a:pt x="13705" y="99560"/>
                    </a:cubicBezTo>
                    <a:lnTo>
                      <a:pt x="18027" y="37743"/>
                    </a:lnTo>
                    <a:lnTo>
                      <a:pt x="18503" y="13574"/>
                    </a:lnTo>
                    <a:lnTo>
                      <a:pt x="18634" y="6358"/>
                    </a:lnTo>
                    <a:lnTo>
                      <a:pt x="18646" y="5430"/>
                    </a:lnTo>
                    <a:lnTo>
                      <a:pt x="18753" y="1"/>
                    </a:lnTo>
                    <a:close/>
                  </a:path>
                </a:pathLst>
              </a:custGeom>
              <a:solidFill>
                <a:srgbClr val="DC6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a:off x="6205525" y="3507400"/>
                <a:ext cx="456025" cy="350975"/>
              </a:xfrm>
              <a:custGeom>
                <a:avLst/>
                <a:gdLst/>
                <a:ahLst/>
                <a:cxnLst/>
                <a:rect l="l" t="t" r="r" b="b"/>
                <a:pathLst>
                  <a:path w="18241" h="14039" extrusionOk="0">
                    <a:moveTo>
                      <a:pt x="18241" y="1"/>
                    </a:moveTo>
                    <a:lnTo>
                      <a:pt x="1" y="5025"/>
                    </a:lnTo>
                    <a:lnTo>
                      <a:pt x="286" y="8609"/>
                    </a:lnTo>
                    <a:lnTo>
                      <a:pt x="715" y="14038"/>
                    </a:lnTo>
                    <a:cubicBezTo>
                      <a:pt x="7740" y="12871"/>
                      <a:pt x="14109" y="10300"/>
                      <a:pt x="18098" y="8145"/>
                    </a:cubicBezTo>
                    <a:lnTo>
                      <a:pt x="18229" y="929"/>
                    </a:lnTo>
                    <a:lnTo>
                      <a:pt x="18241" y="1"/>
                    </a:ln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p:nvPr/>
            </p:nvSpPr>
            <p:spPr>
              <a:xfrm>
                <a:off x="6342750" y="5856200"/>
                <a:ext cx="718275" cy="346500"/>
              </a:xfrm>
              <a:custGeom>
                <a:avLst/>
                <a:gdLst/>
                <a:ahLst/>
                <a:cxnLst/>
                <a:rect l="l" t="t" r="r" b="b"/>
                <a:pathLst>
                  <a:path w="28731" h="13860" extrusionOk="0">
                    <a:moveTo>
                      <a:pt x="8001" y="1"/>
                    </a:moveTo>
                    <a:cubicBezTo>
                      <a:pt x="5704" y="928"/>
                      <a:pt x="3935" y="1150"/>
                      <a:pt x="2769" y="1150"/>
                    </a:cubicBezTo>
                    <a:cubicBezTo>
                      <a:pt x="1705" y="1150"/>
                      <a:pt x="1143" y="965"/>
                      <a:pt x="1143" y="965"/>
                    </a:cubicBezTo>
                    <a:lnTo>
                      <a:pt x="1143" y="965"/>
                    </a:lnTo>
                    <a:cubicBezTo>
                      <a:pt x="0" y="4847"/>
                      <a:pt x="667" y="8561"/>
                      <a:pt x="1155" y="12097"/>
                    </a:cubicBezTo>
                    <a:cubicBezTo>
                      <a:pt x="1239" y="12693"/>
                      <a:pt x="1310" y="13276"/>
                      <a:pt x="1370" y="13860"/>
                    </a:cubicBezTo>
                    <a:lnTo>
                      <a:pt x="28730" y="13860"/>
                    </a:lnTo>
                    <a:cubicBezTo>
                      <a:pt x="28730" y="13252"/>
                      <a:pt x="28647" y="12669"/>
                      <a:pt x="28504" y="12097"/>
                    </a:cubicBezTo>
                    <a:cubicBezTo>
                      <a:pt x="28040" y="10431"/>
                      <a:pt x="26956" y="8966"/>
                      <a:pt x="25408" y="8061"/>
                    </a:cubicBezTo>
                    <a:cubicBezTo>
                      <a:pt x="21229" y="5609"/>
                      <a:pt x="15062" y="4466"/>
                      <a:pt x="15062" y="4466"/>
                    </a:cubicBezTo>
                    <a:cubicBezTo>
                      <a:pt x="13288" y="2787"/>
                      <a:pt x="8001" y="1"/>
                      <a:pt x="8001" y="1"/>
                    </a:cubicBezTo>
                    <a:close/>
                  </a:path>
                </a:pathLst>
              </a:custGeom>
              <a:solidFill>
                <a:srgbClr val="FC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9"/>
              <p:cNvSpPr/>
              <p:nvPr/>
            </p:nvSpPr>
            <p:spPr>
              <a:xfrm>
                <a:off x="6635925" y="5964850"/>
                <a:ext cx="253350" cy="51225"/>
              </a:xfrm>
              <a:custGeom>
                <a:avLst/>
                <a:gdLst/>
                <a:ahLst/>
                <a:cxnLst/>
                <a:rect l="l" t="t" r="r" b="b"/>
                <a:pathLst>
                  <a:path w="10134" h="2049" extrusionOk="0">
                    <a:moveTo>
                      <a:pt x="5335" y="1"/>
                    </a:moveTo>
                    <a:cubicBezTo>
                      <a:pt x="1823" y="1"/>
                      <a:pt x="1" y="1906"/>
                      <a:pt x="1" y="1906"/>
                    </a:cubicBezTo>
                    <a:cubicBezTo>
                      <a:pt x="229" y="1968"/>
                      <a:pt x="462" y="1999"/>
                      <a:pt x="696" y="1999"/>
                    </a:cubicBezTo>
                    <a:cubicBezTo>
                      <a:pt x="1083" y="1999"/>
                      <a:pt x="1470" y="1914"/>
                      <a:pt x="1835" y="1751"/>
                    </a:cubicBezTo>
                    <a:cubicBezTo>
                      <a:pt x="2382" y="1489"/>
                      <a:pt x="3192" y="1203"/>
                      <a:pt x="4156" y="1096"/>
                    </a:cubicBezTo>
                    <a:cubicBezTo>
                      <a:pt x="4575" y="1047"/>
                      <a:pt x="4961" y="1027"/>
                      <a:pt x="5312" y="1027"/>
                    </a:cubicBezTo>
                    <a:cubicBezTo>
                      <a:pt x="6751" y="1027"/>
                      <a:pt x="7597" y="1358"/>
                      <a:pt x="7597" y="1358"/>
                    </a:cubicBezTo>
                    <a:lnTo>
                      <a:pt x="10133" y="2048"/>
                    </a:lnTo>
                    <a:cubicBezTo>
                      <a:pt x="10133" y="2048"/>
                      <a:pt x="7871" y="1"/>
                      <a:pt x="5335" y="1"/>
                    </a:cubicBezTo>
                    <a:close/>
                  </a:path>
                </a:pathLst>
              </a:custGeom>
              <a:solidFill>
                <a:srgbClr val="E1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6544250" y="5937775"/>
                <a:ext cx="239950" cy="53900"/>
              </a:xfrm>
              <a:custGeom>
                <a:avLst/>
                <a:gdLst/>
                <a:ahLst/>
                <a:cxnLst/>
                <a:rect l="l" t="t" r="r" b="b"/>
                <a:pathLst>
                  <a:path w="9598" h="2156" extrusionOk="0">
                    <a:moveTo>
                      <a:pt x="5347" y="0"/>
                    </a:moveTo>
                    <a:cubicBezTo>
                      <a:pt x="1834" y="0"/>
                      <a:pt x="1" y="1917"/>
                      <a:pt x="1" y="1917"/>
                    </a:cubicBezTo>
                    <a:cubicBezTo>
                      <a:pt x="231" y="1979"/>
                      <a:pt x="465" y="2010"/>
                      <a:pt x="697" y="2010"/>
                    </a:cubicBezTo>
                    <a:cubicBezTo>
                      <a:pt x="1088" y="2010"/>
                      <a:pt x="1476" y="1922"/>
                      <a:pt x="1834" y="1750"/>
                    </a:cubicBezTo>
                    <a:cubicBezTo>
                      <a:pt x="2394" y="1500"/>
                      <a:pt x="3192" y="1215"/>
                      <a:pt x="4168" y="1095"/>
                    </a:cubicBezTo>
                    <a:cubicBezTo>
                      <a:pt x="4584" y="1046"/>
                      <a:pt x="4969" y="1027"/>
                      <a:pt x="5318" y="1027"/>
                    </a:cubicBezTo>
                    <a:cubicBezTo>
                      <a:pt x="6751" y="1027"/>
                      <a:pt x="7597" y="1357"/>
                      <a:pt x="7597" y="1357"/>
                    </a:cubicBezTo>
                    <a:lnTo>
                      <a:pt x="9597" y="2155"/>
                    </a:lnTo>
                    <a:cubicBezTo>
                      <a:pt x="9597" y="2155"/>
                      <a:pt x="7883" y="0"/>
                      <a:pt x="5347" y="0"/>
                    </a:cubicBezTo>
                    <a:close/>
                  </a:path>
                </a:pathLst>
              </a:custGeom>
              <a:solidFill>
                <a:srgbClr val="E1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6477875" y="5906800"/>
                <a:ext cx="239950" cy="53900"/>
              </a:xfrm>
              <a:custGeom>
                <a:avLst/>
                <a:gdLst/>
                <a:ahLst/>
                <a:cxnLst/>
                <a:rect l="l" t="t" r="r" b="b"/>
                <a:pathLst>
                  <a:path w="9598" h="2156" extrusionOk="0">
                    <a:moveTo>
                      <a:pt x="5314" y="1"/>
                    </a:moveTo>
                    <a:cubicBezTo>
                      <a:pt x="1823" y="1"/>
                      <a:pt x="1" y="1906"/>
                      <a:pt x="1" y="1906"/>
                    </a:cubicBezTo>
                    <a:cubicBezTo>
                      <a:pt x="227" y="1968"/>
                      <a:pt x="459" y="1999"/>
                      <a:pt x="692" y="1999"/>
                    </a:cubicBezTo>
                    <a:cubicBezTo>
                      <a:pt x="1084" y="1999"/>
                      <a:pt x="1475" y="1911"/>
                      <a:pt x="1834" y="1739"/>
                    </a:cubicBezTo>
                    <a:cubicBezTo>
                      <a:pt x="2382" y="1489"/>
                      <a:pt x="3192" y="1203"/>
                      <a:pt x="4156" y="1084"/>
                    </a:cubicBezTo>
                    <a:cubicBezTo>
                      <a:pt x="4566" y="1038"/>
                      <a:pt x="4945" y="1020"/>
                      <a:pt x="5291" y="1020"/>
                    </a:cubicBezTo>
                    <a:cubicBezTo>
                      <a:pt x="6743" y="1020"/>
                      <a:pt x="7597" y="1346"/>
                      <a:pt x="7597" y="1346"/>
                    </a:cubicBezTo>
                    <a:lnTo>
                      <a:pt x="9597" y="2156"/>
                    </a:lnTo>
                    <a:cubicBezTo>
                      <a:pt x="9597" y="2156"/>
                      <a:pt x="7883" y="1"/>
                      <a:pt x="5347" y="1"/>
                    </a:cubicBezTo>
                    <a:cubicBezTo>
                      <a:pt x="5336" y="1"/>
                      <a:pt x="5325" y="1"/>
                      <a:pt x="5314" y="1"/>
                    </a:cubicBezTo>
                    <a:close/>
                  </a:path>
                </a:pathLst>
              </a:custGeom>
              <a:solidFill>
                <a:srgbClr val="E1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6371625" y="6158625"/>
                <a:ext cx="689400" cy="44075"/>
              </a:xfrm>
              <a:custGeom>
                <a:avLst/>
                <a:gdLst/>
                <a:ahLst/>
                <a:cxnLst/>
                <a:rect l="l" t="t" r="r" b="b"/>
                <a:pathLst>
                  <a:path w="27576" h="1763" extrusionOk="0">
                    <a:moveTo>
                      <a:pt x="0" y="0"/>
                    </a:moveTo>
                    <a:cubicBezTo>
                      <a:pt x="84" y="596"/>
                      <a:pt x="155" y="1179"/>
                      <a:pt x="215" y="1763"/>
                    </a:cubicBezTo>
                    <a:lnTo>
                      <a:pt x="27575" y="1763"/>
                    </a:lnTo>
                    <a:cubicBezTo>
                      <a:pt x="27575" y="1155"/>
                      <a:pt x="27492" y="572"/>
                      <a:pt x="27349" y="0"/>
                    </a:cubicBezTo>
                    <a:close/>
                  </a:path>
                </a:pathLst>
              </a:custGeom>
              <a:solidFill>
                <a:srgbClr val="E1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5215825" y="3435975"/>
                <a:ext cx="762325" cy="2496450"/>
              </a:xfrm>
              <a:custGeom>
                <a:avLst/>
                <a:gdLst/>
                <a:ahLst/>
                <a:cxnLst/>
                <a:rect l="l" t="t" r="r" b="b"/>
                <a:pathLst>
                  <a:path w="30493" h="99858" extrusionOk="0">
                    <a:moveTo>
                      <a:pt x="10894" y="0"/>
                    </a:moveTo>
                    <a:lnTo>
                      <a:pt x="10823" y="9644"/>
                    </a:lnTo>
                    <a:lnTo>
                      <a:pt x="10716" y="21705"/>
                    </a:lnTo>
                    <a:cubicBezTo>
                      <a:pt x="10716" y="21705"/>
                      <a:pt x="4667" y="44160"/>
                      <a:pt x="3977" y="53162"/>
                    </a:cubicBezTo>
                    <a:cubicBezTo>
                      <a:pt x="3286" y="62151"/>
                      <a:pt x="0" y="99858"/>
                      <a:pt x="0" y="99858"/>
                    </a:cubicBezTo>
                    <a:lnTo>
                      <a:pt x="6525" y="99858"/>
                    </a:lnTo>
                    <a:lnTo>
                      <a:pt x="27670" y="20324"/>
                    </a:lnTo>
                    <a:lnTo>
                      <a:pt x="28420" y="15574"/>
                    </a:lnTo>
                    <a:lnTo>
                      <a:pt x="29468" y="8942"/>
                    </a:lnTo>
                    <a:lnTo>
                      <a:pt x="29623" y="7954"/>
                    </a:lnTo>
                    <a:lnTo>
                      <a:pt x="30492" y="2489"/>
                    </a:lnTo>
                    <a:lnTo>
                      <a:pt x="10894" y="0"/>
                    </a:lnTo>
                    <a:close/>
                  </a:path>
                </a:pathLst>
              </a:custGeom>
              <a:solidFill>
                <a:srgbClr val="DC6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5486400" y="3600575"/>
                <a:ext cx="466150" cy="244350"/>
              </a:xfrm>
              <a:custGeom>
                <a:avLst/>
                <a:gdLst/>
                <a:ahLst/>
                <a:cxnLst/>
                <a:rect l="l" t="t" r="r" b="b"/>
                <a:pathLst>
                  <a:path w="18646" h="9774" extrusionOk="0">
                    <a:moveTo>
                      <a:pt x="71" y="0"/>
                    </a:moveTo>
                    <a:lnTo>
                      <a:pt x="0" y="9644"/>
                    </a:lnTo>
                    <a:cubicBezTo>
                      <a:pt x="1354" y="9735"/>
                      <a:pt x="2805" y="9774"/>
                      <a:pt x="4291" y="9774"/>
                    </a:cubicBezTo>
                    <a:cubicBezTo>
                      <a:pt x="9073" y="9774"/>
                      <a:pt x="14209" y="9371"/>
                      <a:pt x="17597" y="8990"/>
                    </a:cubicBezTo>
                    <a:lnTo>
                      <a:pt x="18645" y="2358"/>
                    </a:lnTo>
                    <a:lnTo>
                      <a:pt x="71" y="0"/>
                    </a:ln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4885125" y="5868125"/>
                <a:ext cx="537600" cy="334575"/>
              </a:xfrm>
              <a:custGeom>
                <a:avLst/>
                <a:gdLst/>
                <a:ahLst/>
                <a:cxnLst/>
                <a:rect l="l" t="t" r="r" b="b"/>
                <a:pathLst>
                  <a:path w="21504" h="13383" extrusionOk="0">
                    <a:moveTo>
                      <a:pt x="13323" y="0"/>
                    </a:moveTo>
                    <a:cubicBezTo>
                      <a:pt x="13323" y="0"/>
                      <a:pt x="12014" y="560"/>
                      <a:pt x="7859" y="4143"/>
                    </a:cubicBezTo>
                    <a:cubicBezTo>
                      <a:pt x="7859" y="4143"/>
                      <a:pt x="834" y="5703"/>
                      <a:pt x="84" y="11620"/>
                    </a:cubicBezTo>
                    <a:cubicBezTo>
                      <a:pt x="12" y="12168"/>
                      <a:pt x="0" y="12752"/>
                      <a:pt x="48" y="13383"/>
                    </a:cubicBezTo>
                    <a:lnTo>
                      <a:pt x="20086" y="13383"/>
                    </a:lnTo>
                    <a:cubicBezTo>
                      <a:pt x="20086" y="13383"/>
                      <a:pt x="20312" y="12740"/>
                      <a:pt x="20539" y="11620"/>
                    </a:cubicBezTo>
                    <a:cubicBezTo>
                      <a:pt x="21003" y="9406"/>
                      <a:pt x="21503" y="5274"/>
                      <a:pt x="20312" y="488"/>
                    </a:cubicBezTo>
                    <a:cubicBezTo>
                      <a:pt x="20312" y="488"/>
                      <a:pt x="18750" y="680"/>
                      <a:pt x="17061" y="680"/>
                    </a:cubicBezTo>
                    <a:cubicBezTo>
                      <a:pt x="15599" y="680"/>
                      <a:pt x="14042" y="536"/>
                      <a:pt x="13323" y="0"/>
                    </a:cubicBezTo>
                    <a:close/>
                  </a:path>
                </a:pathLst>
              </a:custGeom>
              <a:solidFill>
                <a:srgbClr val="FC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4963400" y="5974675"/>
                <a:ext cx="189925" cy="53900"/>
              </a:xfrm>
              <a:custGeom>
                <a:avLst/>
                <a:gdLst/>
                <a:ahLst/>
                <a:cxnLst/>
                <a:rect l="l" t="t" r="r" b="b"/>
                <a:pathLst>
                  <a:path w="7597" h="2156" extrusionOk="0">
                    <a:moveTo>
                      <a:pt x="3370" y="0"/>
                    </a:moveTo>
                    <a:cubicBezTo>
                      <a:pt x="1370" y="0"/>
                      <a:pt x="1" y="2155"/>
                      <a:pt x="1" y="2155"/>
                    </a:cubicBezTo>
                    <a:lnTo>
                      <a:pt x="1584" y="1358"/>
                    </a:lnTo>
                    <a:cubicBezTo>
                      <a:pt x="1584" y="1358"/>
                      <a:pt x="2253" y="1027"/>
                      <a:pt x="3394" y="1027"/>
                    </a:cubicBezTo>
                    <a:cubicBezTo>
                      <a:pt x="3672" y="1027"/>
                      <a:pt x="3979" y="1047"/>
                      <a:pt x="4311" y="1096"/>
                    </a:cubicBezTo>
                    <a:cubicBezTo>
                      <a:pt x="5073" y="1215"/>
                      <a:pt x="5716" y="1501"/>
                      <a:pt x="6144" y="1751"/>
                    </a:cubicBezTo>
                    <a:cubicBezTo>
                      <a:pt x="6440" y="1917"/>
                      <a:pt x="6755" y="2007"/>
                      <a:pt x="7068" y="2007"/>
                    </a:cubicBezTo>
                    <a:cubicBezTo>
                      <a:pt x="7246" y="2007"/>
                      <a:pt x="7424" y="1978"/>
                      <a:pt x="7597" y="1917"/>
                    </a:cubicBezTo>
                    <a:cubicBezTo>
                      <a:pt x="7597" y="1917"/>
                      <a:pt x="6156" y="0"/>
                      <a:pt x="3370" y="0"/>
                    </a:cubicBezTo>
                    <a:close/>
                  </a:path>
                </a:pathLst>
              </a:custGeom>
              <a:solidFill>
                <a:srgbClr val="E1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5026800" y="5947875"/>
                <a:ext cx="189925" cy="53900"/>
              </a:xfrm>
              <a:custGeom>
                <a:avLst/>
                <a:gdLst/>
                <a:ahLst/>
                <a:cxnLst/>
                <a:rect l="l" t="t" r="r" b="b"/>
                <a:pathLst>
                  <a:path w="7597" h="2156" extrusionOk="0">
                    <a:moveTo>
                      <a:pt x="3384" y="1"/>
                    </a:moveTo>
                    <a:cubicBezTo>
                      <a:pt x="3376" y="1"/>
                      <a:pt x="3367" y="1"/>
                      <a:pt x="3358" y="1"/>
                    </a:cubicBezTo>
                    <a:cubicBezTo>
                      <a:pt x="1358" y="1"/>
                      <a:pt x="1" y="2156"/>
                      <a:pt x="1" y="2156"/>
                    </a:cubicBezTo>
                    <a:lnTo>
                      <a:pt x="1584" y="1346"/>
                    </a:lnTo>
                    <a:cubicBezTo>
                      <a:pt x="1584" y="1346"/>
                      <a:pt x="2247" y="1026"/>
                      <a:pt x="3372" y="1026"/>
                    </a:cubicBezTo>
                    <a:cubicBezTo>
                      <a:pt x="3653" y="1026"/>
                      <a:pt x="3963" y="1046"/>
                      <a:pt x="4299" y="1096"/>
                    </a:cubicBezTo>
                    <a:cubicBezTo>
                      <a:pt x="5073" y="1203"/>
                      <a:pt x="5704" y="1489"/>
                      <a:pt x="6144" y="1751"/>
                    </a:cubicBezTo>
                    <a:cubicBezTo>
                      <a:pt x="6427" y="1915"/>
                      <a:pt x="6732" y="1999"/>
                      <a:pt x="7041" y="1999"/>
                    </a:cubicBezTo>
                    <a:cubicBezTo>
                      <a:pt x="7227" y="1999"/>
                      <a:pt x="7413" y="1969"/>
                      <a:pt x="7597" y="1906"/>
                    </a:cubicBezTo>
                    <a:cubicBezTo>
                      <a:pt x="7597" y="1906"/>
                      <a:pt x="6153" y="1"/>
                      <a:pt x="3384" y="1"/>
                    </a:cubicBezTo>
                    <a:close/>
                  </a:path>
                </a:pathLst>
              </a:custGeom>
              <a:solidFill>
                <a:srgbClr val="E1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5075325" y="5916625"/>
                <a:ext cx="189925" cy="53900"/>
              </a:xfrm>
              <a:custGeom>
                <a:avLst/>
                <a:gdLst/>
                <a:ahLst/>
                <a:cxnLst/>
                <a:rect l="l" t="t" r="r" b="b"/>
                <a:pathLst>
                  <a:path w="7597" h="2156" extrusionOk="0">
                    <a:moveTo>
                      <a:pt x="3370" y="1"/>
                    </a:moveTo>
                    <a:cubicBezTo>
                      <a:pt x="1370" y="1"/>
                      <a:pt x="0" y="2156"/>
                      <a:pt x="0" y="2156"/>
                    </a:cubicBezTo>
                    <a:lnTo>
                      <a:pt x="1584" y="1358"/>
                    </a:lnTo>
                    <a:cubicBezTo>
                      <a:pt x="1584" y="1358"/>
                      <a:pt x="2253" y="1027"/>
                      <a:pt x="3394" y="1027"/>
                    </a:cubicBezTo>
                    <a:cubicBezTo>
                      <a:pt x="3672" y="1027"/>
                      <a:pt x="3979" y="1047"/>
                      <a:pt x="4311" y="1096"/>
                    </a:cubicBezTo>
                    <a:cubicBezTo>
                      <a:pt x="5073" y="1203"/>
                      <a:pt x="5715" y="1501"/>
                      <a:pt x="6144" y="1751"/>
                    </a:cubicBezTo>
                    <a:cubicBezTo>
                      <a:pt x="6434" y="1914"/>
                      <a:pt x="6742" y="1999"/>
                      <a:pt x="7049" y="1999"/>
                    </a:cubicBezTo>
                    <a:cubicBezTo>
                      <a:pt x="7234" y="1999"/>
                      <a:pt x="7418" y="1968"/>
                      <a:pt x="7597" y="1906"/>
                    </a:cubicBezTo>
                    <a:cubicBezTo>
                      <a:pt x="7597" y="1906"/>
                      <a:pt x="6156" y="1"/>
                      <a:pt x="3370" y="1"/>
                    </a:cubicBezTo>
                    <a:close/>
                  </a:path>
                </a:pathLst>
              </a:custGeom>
              <a:solidFill>
                <a:srgbClr val="E1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4885125" y="6158625"/>
                <a:ext cx="513475" cy="44075"/>
              </a:xfrm>
              <a:custGeom>
                <a:avLst/>
                <a:gdLst/>
                <a:ahLst/>
                <a:cxnLst/>
                <a:rect l="l" t="t" r="r" b="b"/>
                <a:pathLst>
                  <a:path w="20539" h="1763" extrusionOk="0">
                    <a:moveTo>
                      <a:pt x="84" y="0"/>
                    </a:moveTo>
                    <a:cubicBezTo>
                      <a:pt x="12" y="548"/>
                      <a:pt x="0" y="1132"/>
                      <a:pt x="48" y="1763"/>
                    </a:cubicBezTo>
                    <a:lnTo>
                      <a:pt x="20086" y="1763"/>
                    </a:lnTo>
                    <a:cubicBezTo>
                      <a:pt x="20086" y="1763"/>
                      <a:pt x="20312" y="1120"/>
                      <a:pt x="20539" y="0"/>
                    </a:cubicBezTo>
                    <a:close/>
                  </a:path>
                </a:pathLst>
              </a:custGeom>
              <a:solidFill>
                <a:srgbClr val="E1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5476575" y="713025"/>
                <a:ext cx="1288875" cy="1813025"/>
              </a:xfrm>
              <a:custGeom>
                <a:avLst/>
                <a:gdLst/>
                <a:ahLst/>
                <a:cxnLst/>
                <a:rect l="l" t="t" r="r" b="b"/>
                <a:pathLst>
                  <a:path w="51555" h="72521" extrusionOk="0">
                    <a:moveTo>
                      <a:pt x="17169" y="0"/>
                    </a:moveTo>
                    <a:cubicBezTo>
                      <a:pt x="17169" y="0"/>
                      <a:pt x="14704" y="441"/>
                      <a:pt x="11585" y="1203"/>
                    </a:cubicBezTo>
                    <a:cubicBezTo>
                      <a:pt x="11037" y="1334"/>
                      <a:pt x="10466" y="1476"/>
                      <a:pt x="9894" y="1631"/>
                    </a:cubicBezTo>
                    <a:cubicBezTo>
                      <a:pt x="8870" y="1893"/>
                      <a:pt x="7823" y="2191"/>
                      <a:pt x="6775" y="2500"/>
                    </a:cubicBezTo>
                    <a:cubicBezTo>
                      <a:pt x="6227" y="2679"/>
                      <a:pt x="5691" y="2846"/>
                      <a:pt x="5167" y="3036"/>
                    </a:cubicBezTo>
                    <a:cubicBezTo>
                      <a:pt x="3191" y="3703"/>
                      <a:pt x="1405" y="4465"/>
                      <a:pt x="274" y="5275"/>
                    </a:cubicBezTo>
                    <a:cubicBezTo>
                      <a:pt x="167" y="5346"/>
                      <a:pt x="83" y="5406"/>
                      <a:pt x="0" y="5477"/>
                    </a:cubicBezTo>
                    <a:cubicBezTo>
                      <a:pt x="0" y="5477"/>
                      <a:pt x="167" y="7680"/>
                      <a:pt x="667" y="11561"/>
                    </a:cubicBezTo>
                    <a:cubicBezTo>
                      <a:pt x="786" y="12442"/>
                      <a:pt x="905" y="13418"/>
                      <a:pt x="1060" y="14466"/>
                    </a:cubicBezTo>
                    <a:cubicBezTo>
                      <a:pt x="1203" y="15431"/>
                      <a:pt x="1357" y="16443"/>
                      <a:pt x="1512" y="17538"/>
                    </a:cubicBezTo>
                    <a:cubicBezTo>
                      <a:pt x="1762" y="19157"/>
                      <a:pt x="2060" y="20931"/>
                      <a:pt x="2393" y="22824"/>
                    </a:cubicBezTo>
                    <a:cubicBezTo>
                      <a:pt x="2560" y="23836"/>
                      <a:pt x="2750" y="24884"/>
                      <a:pt x="2953" y="25968"/>
                    </a:cubicBezTo>
                    <a:cubicBezTo>
                      <a:pt x="3012" y="26265"/>
                      <a:pt x="3072" y="26575"/>
                      <a:pt x="3120" y="26884"/>
                    </a:cubicBezTo>
                    <a:cubicBezTo>
                      <a:pt x="3310" y="27896"/>
                      <a:pt x="3524" y="28932"/>
                      <a:pt x="3739" y="30004"/>
                    </a:cubicBezTo>
                    <a:cubicBezTo>
                      <a:pt x="4096" y="31778"/>
                      <a:pt x="4477" y="33623"/>
                      <a:pt x="4905" y="35540"/>
                    </a:cubicBezTo>
                    <a:cubicBezTo>
                      <a:pt x="5132" y="36588"/>
                      <a:pt x="5382" y="37671"/>
                      <a:pt x="5632" y="38755"/>
                    </a:cubicBezTo>
                    <a:cubicBezTo>
                      <a:pt x="5679" y="38957"/>
                      <a:pt x="5727" y="39160"/>
                      <a:pt x="5775" y="39362"/>
                    </a:cubicBezTo>
                    <a:cubicBezTo>
                      <a:pt x="6025" y="40398"/>
                      <a:pt x="6275" y="41446"/>
                      <a:pt x="6537" y="42505"/>
                    </a:cubicBezTo>
                    <a:cubicBezTo>
                      <a:pt x="7049" y="44601"/>
                      <a:pt x="7596" y="46756"/>
                      <a:pt x="8204" y="48959"/>
                    </a:cubicBezTo>
                    <a:cubicBezTo>
                      <a:pt x="8132" y="49828"/>
                      <a:pt x="8049" y="50780"/>
                      <a:pt x="7894" y="51768"/>
                    </a:cubicBezTo>
                    <a:cubicBezTo>
                      <a:pt x="7894" y="51792"/>
                      <a:pt x="7894" y="51816"/>
                      <a:pt x="7894" y="51840"/>
                    </a:cubicBezTo>
                    <a:cubicBezTo>
                      <a:pt x="7775" y="52768"/>
                      <a:pt x="7608" y="53733"/>
                      <a:pt x="7430" y="54733"/>
                    </a:cubicBezTo>
                    <a:cubicBezTo>
                      <a:pt x="7406" y="54840"/>
                      <a:pt x="7394" y="54947"/>
                      <a:pt x="7370" y="55043"/>
                    </a:cubicBezTo>
                    <a:cubicBezTo>
                      <a:pt x="7108" y="56483"/>
                      <a:pt x="6799" y="58019"/>
                      <a:pt x="6453" y="59615"/>
                    </a:cubicBezTo>
                    <a:cubicBezTo>
                      <a:pt x="6168" y="60889"/>
                      <a:pt x="5870" y="62210"/>
                      <a:pt x="5560" y="63544"/>
                    </a:cubicBezTo>
                    <a:cubicBezTo>
                      <a:pt x="5334" y="64520"/>
                      <a:pt x="5108" y="65484"/>
                      <a:pt x="4870" y="66473"/>
                    </a:cubicBezTo>
                    <a:cubicBezTo>
                      <a:pt x="4394" y="68461"/>
                      <a:pt x="3905" y="70485"/>
                      <a:pt x="3417" y="72521"/>
                    </a:cubicBezTo>
                    <a:lnTo>
                      <a:pt x="43220" y="72521"/>
                    </a:lnTo>
                    <a:lnTo>
                      <a:pt x="41851" y="66508"/>
                    </a:lnTo>
                    <a:lnTo>
                      <a:pt x="41196" y="63603"/>
                    </a:lnTo>
                    <a:lnTo>
                      <a:pt x="40243" y="59424"/>
                    </a:lnTo>
                    <a:lnTo>
                      <a:pt x="39184" y="54804"/>
                    </a:lnTo>
                    <a:lnTo>
                      <a:pt x="38529" y="51899"/>
                    </a:lnTo>
                    <a:lnTo>
                      <a:pt x="38183" y="50399"/>
                    </a:lnTo>
                    <a:lnTo>
                      <a:pt x="39886" y="42565"/>
                    </a:lnTo>
                    <a:lnTo>
                      <a:pt x="40136" y="41410"/>
                    </a:lnTo>
                    <a:lnTo>
                      <a:pt x="40553" y="39457"/>
                    </a:lnTo>
                    <a:lnTo>
                      <a:pt x="40827" y="38183"/>
                    </a:lnTo>
                    <a:lnTo>
                      <a:pt x="42613" y="30004"/>
                    </a:lnTo>
                    <a:lnTo>
                      <a:pt x="43291" y="26861"/>
                    </a:lnTo>
                    <a:lnTo>
                      <a:pt x="44244" y="22443"/>
                    </a:lnTo>
                    <a:lnTo>
                      <a:pt x="51554" y="14466"/>
                    </a:lnTo>
                    <a:lnTo>
                      <a:pt x="47589" y="7001"/>
                    </a:lnTo>
                    <a:lnTo>
                      <a:pt x="45577" y="6298"/>
                    </a:lnTo>
                    <a:lnTo>
                      <a:pt x="43565" y="5596"/>
                    </a:lnTo>
                    <a:lnTo>
                      <a:pt x="42458" y="5203"/>
                    </a:lnTo>
                    <a:lnTo>
                      <a:pt x="37517" y="3465"/>
                    </a:lnTo>
                    <a:lnTo>
                      <a:pt x="37386" y="3417"/>
                    </a:lnTo>
                    <a:lnTo>
                      <a:pt x="33469" y="2036"/>
                    </a:lnTo>
                    <a:lnTo>
                      <a:pt x="29730" y="738"/>
                    </a:lnTo>
                    <a:cubicBezTo>
                      <a:pt x="29730" y="738"/>
                      <a:pt x="28676" y="1092"/>
                      <a:pt x="26213" y="1092"/>
                    </a:cubicBezTo>
                    <a:cubicBezTo>
                      <a:pt x="24202" y="1092"/>
                      <a:pt x="21252" y="856"/>
                      <a:pt x="17169" y="0"/>
                    </a:cubicBezTo>
                    <a:close/>
                  </a:path>
                </a:pathLst>
              </a:custGeom>
              <a:solidFill>
                <a:srgbClr val="252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5532825" y="855900"/>
                <a:ext cx="82475" cy="82775"/>
              </a:xfrm>
              <a:custGeom>
                <a:avLst/>
                <a:gdLst/>
                <a:ahLst/>
                <a:cxnLst/>
                <a:rect l="l" t="t" r="r" b="b"/>
                <a:pathLst>
                  <a:path w="3299" h="3311" extrusionOk="0">
                    <a:moveTo>
                      <a:pt x="1643" y="0"/>
                    </a:moveTo>
                    <a:cubicBezTo>
                      <a:pt x="739" y="0"/>
                      <a:pt x="0" y="738"/>
                      <a:pt x="0" y="1655"/>
                    </a:cubicBezTo>
                    <a:cubicBezTo>
                      <a:pt x="0" y="2560"/>
                      <a:pt x="739" y="3310"/>
                      <a:pt x="1643" y="3310"/>
                    </a:cubicBezTo>
                    <a:cubicBezTo>
                      <a:pt x="2560" y="3310"/>
                      <a:pt x="3298" y="2560"/>
                      <a:pt x="3298" y="1655"/>
                    </a:cubicBezTo>
                    <a:cubicBezTo>
                      <a:pt x="3298" y="738"/>
                      <a:pt x="2560" y="0"/>
                      <a:pt x="1643" y="0"/>
                    </a:cubicBez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5645925" y="753800"/>
                <a:ext cx="78025" cy="44075"/>
              </a:xfrm>
              <a:custGeom>
                <a:avLst/>
                <a:gdLst/>
                <a:ahLst/>
                <a:cxnLst/>
                <a:rect l="l" t="t" r="r" b="b"/>
                <a:pathLst>
                  <a:path w="3121" h="1763" extrusionOk="0">
                    <a:moveTo>
                      <a:pt x="3120" y="0"/>
                    </a:moveTo>
                    <a:cubicBezTo>
                      <a:pt x="2096" y="262"/>
                      <a:pt x="1049" y="560"/>
                      <a:pt x="1" y="869"/>
                    </a:cubicBezTo>
                    <a:cubicBezTo>
                      <a:pt x="287" y="1405"/>
                      <a:pt x="846" y="1762"/>
                      <a:pt x="1477" y="1762"/>
                    </a:cubicBezTo>
                    <a:cubicBezTo>
                      <a:pt x="2382" y="1762"/>
                      <a:pt x="3120" y="1024"/>
                      <a:pt x="3120" y="119"/>
                    </a:cubicBezTo>
                    <a:cubicBezTo>
                      <a:pt x="3120" y="72"/>
                      <a:pt x="3120" y="36"/>
                      <a:pt x="3120" y="0"/>
                    </a:cubicBez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5725100" y="967500"/>
                <a:ext cx="82475" cy="82775"/>
              </a:xfrm>
              <a:custGeom>
                <a:avLst/>
                <a:gdLst/>
                <a:ahLst/>
                <a:cxnLst/>
                <a:rect l="l" t="t" r="r" b="b"/>
                <a:pathLst>
                  <a:path w="3299" h="3311" extrusionOk="0">
                    <a:moveTo>
                      <a:pt x="1644" y="1"/>
                    </a:moveTo>
                    <a:cubicBezTo>
                      <a:pt x="739" y="1"/>
                      <a:pt x="1" y="739"/>
                      <a:pt x="1" y="1656"/>
                    </a:cubicBezTo>
                    <a:cubicBezTo>
                      <a:pt x="1" y="2573"/>
                      <a:pt x="739" y="3311"/>
                      <a:pt x="1644" y="3311"/>
                    </a:cubicBezTo>
                    <a:cubicBezTo>
                      <a:pt x="2561" y="3311"/>
                      <a:pt x="3299" y="2573"/>
                      <a:pt x="3299" y="1656"/>
                    </a:cubicBezTo>
                    <a:cubicBezTo>
                      <a:pt x="3299" y="739"/>
                      <a:pt x="2561" y="1"/>
                      <a:pt x="1644" y="1"/>
                    </a:cubicBez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5607825" y="1135400"/>
                <a:ext cx="82475" cy="82750"/>
              </a:xfrm>
              <a:custGeom>
                <a:avLst/>
                <a:gdLst/>
                <a:ahLst/>
                <a:cxnLst/>
                <a:rect l="l" t="t" r="r" b="b"/>
                <a:pathLst>
                  <a:path w="3299" h="3310" extrusionOk="0">
                    <a:moveTo>
                      <a:pt x="1656" y="0"/>
                    </a:moveTo>
                    <a:cubicBezTo>
                      <a:pt x="739" y="0"/>
                      <a:pt x="1" y="738"/>
                      <a:pt x="1" y="1655"/>
                    </a:cubicBezTo>
                    <a:cubicBezTo>
                      <a:pt x="1" y="2560"/>
                      <a:pt x="739" y="3310"/>
                      <a:pt x="1656" y="3310"/>
                    </a:cubicBezTo>
                    <a:cubicBezTo>
                      <a:pt x="2561" y="3310"/>
                      <a:pt x="3299" y="2560"/>
                      <a:pt x="3299" y="1655"/>
                    </a:cubicBezTo>
                    <a:cubicBezTo>
                      <a:pt x="3299" y="738"/>
                      <a:pt x="2561" y="0"/>
                      <a:pt x="1656" y="0"/>
                    </a:cubicBez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5536400" y="1283625"/>
                <a:ext cx="37525" cy="78600"/>
              </a:xfrm>
              <a:custGeom>
                <a:avLst/>
                <a:gdLst/>
                <a:ahLst/>
                <a:cxnLst/>
                <a:rect l="l" t="t" r="r" b="b"/>
                <a:pathLst>
                  <a:path w="1501" h="3144" extrusionOk="0">
                    <a:moveTo>
                      <a:pt x="0" y="0"/>
                    </a:moveTo>
                    <a:lnTo>
                      <a:pt x="0" y="0"/>
                    </a:lnTo>
                    <a:cubicBezTo>
                      <a:pt x="167" y="1012"/>
                      <a:pt x="357" y="2060"/>
                      <a:pt x="560" y="3144"/>
                    </a:cubicBezTo>
                    <a:cubicBezTo>
                      <a:pt x="1119" y="2870"/>
                      <a:pt x="1500" y="2310"/>
                      <a:pt x="1500" y="1643"/>
                    </a:cubicBezTo>
                    <a:cubicBezTo>
                      <a:pt x="1500" y="786"/>
                      <a:pt x="846" y="72"/>
                      <a:pt x="0" y="0"/>
                    </a:cubicBez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5864700" y="1242250"/>
                <a:ext cx="82475" cy="82475"/>
              </a:xfrm>
              <a:custGeom>
                <a:avLst/>
                <a:gdLst/>
                <a:ahLst/>
                <a:cxnLst/>
                <a:rect l="l" t="t" r="r" b="b"/>
                <a:pathLst>
                  <a:path w="3299" h="3299" extrusionOk="0">
                    <a:moveTo>
                      <a:pt x="1656" y="0"/>
                    </a:moveTo>
                    <a:cubicBezTo>
                      <a:pt x="739" y="0"/>
                      <a:pt x="1" y="739"/>
                      <a:pt x="1" y="1655"/>
                    </a:cubicBezTo>
                    <a:cubicBezTo>
                      <a:pt x="1" y="2560"/>
                      <a:pt x="739" y="3298"/>
                      <a:pt x="1656" y="3298"/>
                    </a:cubicBezTo>
                    <a:cubicBezTo>
                      <a:pt x="2561" y="3298"/>
                      <a:pt x="3299" y="2560"/>
                      <a:pt x="3299" y="1655"/>
                    </a:cubicBezTo>
                    <a:cubicBezTo>
                      <a:pt x="3299" y="739"/>
                      <a:pt x="2561" y="0"/>
                      <a:pt x="1656" y="0"/>
                    </a:cubicBez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6535925" y="843100"/>
                <a:ext cx="80100" cy="54200"/>
              </a:xfrm>
              <a:custGeom>
                <a:avLst/>
                <a:gdLst/>
                <a:ahLst/>
                <a:cxnLst/>
                <a:rect l="l" t="t" r="r" b="b"/>
                <a:pathLst>
                  <a:path w="3204" h="2168" extrusionOk="0">
                    <a:moveTo>
                      <a:pt x="84" y="0"/>
                    </a:moveTo>
                    <a:cubicBezTo>
                      <a:pt x="36" y="167"/>
                      <a:pt x="0" y="334"/>
                      <a:pt x="0" y="512"/>
                    </a:cubicBezTo>
                    <a:cubicBezTo>
                      <a:pt x="0" y="1417"/>
                      <a:pt x="751" y="2167"/>
                      <a:pt x="1655" y="2167"/>
                    </a:cubicBezTo>
                    <a:cubicBezTo>
                      <a:pt x="2370" y="2167"/>
                      <a:pt x="2965" y="1715"/>
                      <a:pt x="3203" y="1095"/>
                    </a:cubicBezTo>
                    <a:lnTo>
                      <a:pt x="1191" y="393"/>
                    </a:lnTo>
                    <a:lnTo>
                      <a:pt x="84" y="0"/>
                    </a:ln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5682850" y="1398225"/>
                <a:ext cx="82475" cy="82475"/>
              </a:xfrm>
              <a:custGeom>
                <a:avLst/>
                <a:gdLst/>
                <a:ahLst/>
                <a:cxnLst/>
                <a:rect l="l" t="t" r="r" b="b"/>
                <a:pathLst>
                  <a:path w="3299" h="3299" extrusionOk="0">
                    <a:moveTo>
                      <a:pt x="1655" y="0"/>
                    </a:moveTo>
                    <a:cubicBezTo>
                      <a:pt x="738" y="0"/>
                      <a:pt x="0" y="738"/>
                      <a:pt x="0" y="1643"/>
                    </a:cubicBezTo>
                    <a:cubicBezTo>
                      <a:pt x="0" y="2560"/>
                      <a:pt x="738" y="3298"/>
                      <a:pt x="1655" y="3298"/>
                    </a:cubicBezTo>
                    <a:cubicBezTo>
                      <a:pt x="2560" y="3298"/>
                      <a:pt x="3298" y="2560"/>
                      <a:pt x="3298" y="1643"/>
                    </a:cubicBezTo>
                    <a:cubicBezTo>
                      <a:pt x="3298" y="738"/>
                      <a:pt x="2560" y="0"/>
                      <a:pt x="1655" y="0"/>
                    </a:cubicBez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5958175" y="1482450"/>
                <a:ext cx="82475" cy="82475"/>
              </a:xfrm>
              <a:custGeom>
                <a:avLst/>
                <a:gdLst/>
                <a:ahLst/>
                <a:cxnLst/>
                <a:rect l="l" t="t" r="r" b="b"/>
                <a:pathLst>
                  <a:path w="3299" h="3299" extrusionOk="0">
                    <a:moveTo>
                      <a:pt x="1643" y="1"/>
                    </a:moveTo>
                    <a:cubicBezTo>
                      <a:pt x="739" y="1"/>
                      <a:pt x="0" y="739"/>
                      <a:pt x="0" y="1644"/>
                    </a:cubicBezTo>
                    <a:cubicBezTo>
                      <a:pt x="0" y="2561"/>
                      <a:pt x="739" y="3299"/>
                      <a:pt x="1643" y="3299"/>
                    </a:cubicBezTo>
                    <a:cubicBezTo>
                      <a:pt x="2560" y="3299"/>
                      <a:pt x="3298" y="2561"/>
                      <a:pt x="3298" y="1644"/>
                    </a:cubicBezTo>
                    <a:cubicBezTo>
                      <a:pt x="3298" y="739"/>
                      <a:pt x="2560" y="1"/>
                      <a:pt x="1643" y="1"/>
                    </a:cubicBez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6449900" y="1667300"/>
                <a:ext cx="47350" cy="80975"/>
              </a:xfrm>
              <a:custGeom>
                <a:avLst/>
                <a:gdLst/>
                <a:ahLst/>
                <a:cxnLst/>
                <a:rect l="l" t="t" r="r" b="b"/>
                <a:pathLst>
                  <a:path w="1894" h="3239" extrusionOk="0">
                    <a:moveTo>
                      <a:pt x="1656" y="0"/>
                    </a:moveTo>
                    <a:cubicBezTo>
                      <a:pt x="739" y="0"/>
                      <a:pt x="1" y="739"/>
                      <a:pt x="1" y="1644"/>
                    </a:cubicBezTo>
                    <a:cubicBezTo>
                      <a:pt x="1" y="2406"/>
                      <a:pt x="501" y="3037"/>
                      <a:pt x="1203" y="3239"/>
                    </a:cubicBezTo>
                    <a:lnTo>
                      <a:pt x="1620" y="1286"/>
                    </a:lnTo>
                    <a:lnTo>
                      <a:pt x="1894" y="12"/>
                    </a:lnTo>
                    <a:cubicBezTo>
                      <a:pt x="1822" y="0"/>
                      <a:pt x="1739" y="0"/>
                      <a:pt x="1656" y="0"/>
                    </a:cubicBez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5599200" y="1600625"/>
                <a:ext cx="49725" cy="81275"/>
              </a:xfrm>
              <a:custGeom>
                <a:avLst/>
                <a:gdLst/>
                <a:ahLst/>
                <a:cxnLst/>
                <a:rect l="l" t="t" r="r" b="b"/>
                <a:pathLst>
                  <a:path w="1989" h="3251" extrusionOk="0">
                    <a:moveTo>
                      <a:pt x="346" y="0"/>
                    </a:moveTo>
                    <a:cubicBezTo>
                      <a:pt x="227" y="0"/>
                      <a:pt x="108" y="12"/>
                      <a:pt x="0" y="36"/>
                    </a:cubicBezTo>
                    <a:cubicBezTo>
                      <a:pt x="227" y="1084"/>
                      <a:pt x="477" y="2167"/>
                      <a:pt x="727" y="3251"/>
                    </a:cubicBezTo>
                    <a:cubicBezTo>
                      <a:pt x="1465" y="3084"/>
                      <a:pt x="1989" y="2429"/>
                      <a:pt x="1989" y="1655"/>
                    </a:cubicBezTo>
                    <a:cubicBezTo>
                      <a:pt x="1989" y="739"/>
                      <a:pt x="1251" y="0"/>
                      <a:pt x="346" y="0"/>
                    </a:cubicBez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6244525" y="1546450"/>
                <a:ext cx="82475" cy="82475"/>
              </a:xfrm>
              <a:custGeom>
                <a:avLst/>
                <a:gdLst/>
                <a:ahLst/>
                <a:cxnLst/>
                <a:rect l="l" t="t" r="r" b="b"/>
                <a:pathLst>
                  <a:path w="3299" h="3299" extrusionOk="0">
                    <a:moveTo>
                      <a:pt x="1655" y="1"/>
                    </a:moveTo>
                    <a:cubicBezTo>
                      <a:pt x="738" y="1"/>
                      <a:pt x="0" y="739"/>
                      <a:pt x="0" y="1656"/>
                    </a:cubicBezTo>
                    <a:cubicBezTo>
                      <a:pt x="0" y="2560"/>
                      <a:pt x="738" y="3299"/>
                      <a:pt x="1655" y="3299"/>
                    </a:cubicBezTo>
                    <a:cubicBezTo>
                      <a:pt x="2560" y="3299"/>
                      <a:pt x="3298" y="2560"/>
                      <a:pt x="3298" y="1656"/>
                    </a:cubicBezTo>
                    <a:cubicBezTo>
                      <a:pt x="3298" y="739"/>
                      <a:pt x="2560" y="1"/>
                      <a:pt x="1655" y="1"/>
                    </a:cubicBez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6326975" y="1152650"/>
                <a:ext cx="82775" cy="82475"/>
              </a:xfrm>
              <a:custGeom>
                <a:avLst/>
                <a:gdLst/>
                <a:ahLst/>
                <a:cxnLst/>
                <a:rect l="l" t="t" r="r" b="b"/>
                <a:pathLst>
                  <a:path w="3311" h="3299" extrusionOk="0">
                    <a:moveTo>
                      <a:pt x="1655" y="1"/>
                    </a:moveTo>
                    <a:cubicBezTo>
                      <a:pt x="738" y="1"/>
                      <a:pt x="0" y="739"/>
                      <a:pt x="0" y="1644"/>
                    </a:cubicBezTo>
                    <a:cubicBezTo>
                      <a:pt x="0" y="2560"/>
                      <a:pt x="738" y="3299"/>
                      <a:pt x="1655" y="3299"/>
                    </a:cubicBezTo>
                    <a:cubicBezTo>
                      <a:pt x="2572" y="3299"/>
                      <a:pt x="3310" y="2560"/>
                      <a:pt x="3310" y="1644"/>
                    </a:cubicBezTo>
                    <a:cubicBezTo>
                      <a:pt x="3310" y="739"/>
                      <a:pt x="2572" y="1"/>
                      <a:pt x="1655" y="1"/>
                    </a:cubicBez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6494850" y="1028825"/>
                <a:ext cx="82475" cy="82475"/>
              </a:xfrm>
              <a:custGeom>
                <a:avLst/>
                <a:gdLst/>
                <a:ahLst/>
                <a:cxnLst/>
                <a:rect l="l" t="t" r="r" b="b"/>
                <a:pathLst>
                  <a:path w="3299" h="3299" extrusionOk="0">
                    <a:moveTo>
                      <a:pt x="1643" y="1"/>
                    </a:moveTo>
                    <a:cubicBezTo>
                      <a:pt x="739" y="1"/>
                      <a:pt x="0" y="739"/>
                      <a:pt x="0" y="1644"/>
                    </a:cubicBezTo>
                    <a:cubicBezTo>
                      <a:pt x="0" y="2560"/>
                      <a:pt x="739" y="3299"/>
                      <a:pt x="1643" y="3299"/>
                    </a:cubicBezTo>
                    <a:cubicBezTo>
                      <a:pt x="2560" y="3299"/>
                      <a:pt x="3298" y="2560"/>
                      <a:pt x="3298" y="1644"/>
                    </a:cubicBezTo>
                    <a:cubicBezTo>
                      <a:pt x="3298" y="739"/>
                      <a:pt x="2560" y="1"/>
                      <a:pt x="1643" y="1"/>
                    </a:cubicBez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6351075" y="885050"/>
                <a:ext cx="82475" cy="82475"/>
              </a:xfrm>
              <a:custGeom>
                <a:avLst/>
                <a:gdLst/>
                <a:ahLst/>
                <a:cxnLst/>
                <a:rect l="l" t="t" r="r" b="b"/>
                <a:pathLst>
                  <a:path w="3299" h="3299" extrusionOk="0">
                    <a:moveTo>
                      <a:pt x="1644" y="1"/>
                    </a:moveTo>
                    <a:cubicBezTo>
                      <a:pt x="739" y="1"/>
                      <a:pt x="1" y="739"/>
                      <a:pt x="1" y="1656"/>
                    </a:cubicBezTo>
                    <a:cubicBezTo>
                      <a:pt x="1" y="2561"/>
                      <a:pt x="739" y="3299"/>
                      <a:pt x="1644" y="3299"/>
                    </a:cubicBezTo>
                    <a:cubicBezTo>
                      <a:pt x="2561" y="3299"/>
                      <a:pt x="3299" y="2561"/>
                      <a:pt x="3299" y="1656"/>
                    </a:cubicBezTo>
                    <a:cubicBezTo>
                      <a:pt x="3299" y="739"/>
                      <a:pt x="2561" y="1"/>
                      <a:pt x="1644" y="1"/>
                    </a:cubicBez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6040625" y="1756900"/>
                <a:ext cx="82475" cy="82775"/>
              </a:xfrm>
              <a:custGeom>
                <a:avLst/>
                <a:gdLst/>
                <a:ahLst/>
                <a:cxnLst/>
                <a:rect l="l" t="t" r="r" b="b"/>
                <a:pathLst>
                  <a:path w="3299" h="3311" extrusionOk="0">
                    <a:moveTo>
                      <a:pt x="1655" y="0"/>
                    </a:moveTo>
                    <a:cubicBezTo>
                      <a:pt x="739" y="0"/>
                      <a:pt x="0" y="738"/>
                      <a:pt x="0" y="1655"/>
                    </a:cubicBezTo>
                    <a:cubicBezTo>
                      <a:pt x="0" y="2572"/>
                      <a:pt x="739" y="3310"/>
                      <a:pt x="1655" y="3310"/>
                    </a:cubicBezTo>
                    <a:cubicBezTo>
                      <a:pt x="2560" y="3310"/>
                      <a:pt x="3298" y="2572"/>
                      <a:pt x="3298" y="1655"/>
                    </a:cubicBezTo>
                    <a:cubicBezTo>
                      <a:pt x="3298" y="738"/>
                      <a:pt x="2560" y="0"/>
                      <a:pt x="1655" y="0"/>
                    </a:cubicBez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5801000" y="1923875"/>
                <a:ext cx="82775" cy="82475"/>
              </a:xfrm>
              <a:custGeom>
                <a:avLst/>
                <a:gdLst/>
                <a:ahLst/>
                <a:cxnLst/>
                <a:rect l="l" t="t" r="r" b="b"/>
                <a:pathLst>
                  <a:path w="3311" h="3299" extrusionOk="0">
                    <a:moveTo>
                      <a:pt x="1656" y="1"/>
                    </a:moveTo>
                    <a:cubicBezTo>
                      <a:pt x="739" y="1"/>
                      <a:pt x="1" y="739"/>
                      <a:pt x="1" y="1656"/>
                    </a:cubicBezTo>
                    <a:cubicBezTo>
                      <a:pt x="1" y="2560"/>
                      <a:pt x="739" y="3299"/>
                      <a:pt x="1656" y="3299"/>
                    </a:cubicBezTo>
                    <a:cubicBezTo>
                      <a:pt x="2573" y="3299"/>
                      <a:pt x="3311" y="2560"/>
                      <a:pt x="3311" y="1656"/>
                    </a:cubicBezTo>
                    <a:cubicBezTo>
                      <a:pt x="3311" y="739"/>
                      <a:pt x="2573" y="1"/>
                      <a:pt x="1656" y="1"/>
                    </a:cubicBez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5660825" y="2009000"/>
                <a:ext cx="39600" cy="80100"/>
              </a:xfrm>
              <a:custGeom>
                <a:avLst/>
                <a:gdLst/>
                <a:ahLst/>
                <a:cxnLst/>
                <a:rect l="l" t="t" r="r" b="b"/>
                <a:pathLst>
                  <a:path w="1584" h="3204" extrusionOk="0">
                    <a:moveTo>
                      <a:pt x="524" y="1"/>
                    </a:moveTo>
                    <a:cubicBezTo>
                      <a:pt x="405" y="929"/>
                      <a:pt x="238" y="1894"/>
                      <a:pt x="60" y="2894"/>
                    </a:cubicBezTo>
                    <a:cubicBezTo>
                      <a:pt x="36" y="3001"/>
                      <a:pt x="24" y="3108"/>
                      <a:pt x="0" y="3204"/>
                    </a:cubicBezTo>
                    <a:cubicBezTo>
                      <a:pt x="869" y="3168"/>
                      <a:pt x="1584" y="2442"/>
                      <a:pt x="1584" y="1549"/>
                    </a:cubicBezTo>
                    <a:cubicBezTo>
                      <a:pt x="1584" y="846"/>
                      <a:pt x="1143" y="251"/>
                      <a:pt x="524" y="1"/>
                    </a:cubicBez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5744150" y="1683075"/>
                <a:ext cx="82775" cy="82775"/>
              </a:xfrm>
              <a:custGeom>
                <a:avLst/>
                <a:gdLst/>
                <a:ahLst/>
                <a:cxnLst/>
                <a:rect l="l" t="t" r="r" b="b"/>
                <a:pathLst>
                  <a:path w="3311" h="3311" extrusionOk="0">
                    <a:moveTo>
                      <a:pt x="1656" y="0"/>
                    </a:moveTo>
                    <a:cubicBezTo>
                      <a:pt x="739" y="0"/>
                      <a:pt x="1" y="739"/>
                      <a:pt x="1" y="1655"/>
                    </a:cubicBezTo>
                    <a:cubicBezTo>
                      <a:pt x="1" y="2572"/>
                      <a:pt x="739" y="3310"/>
                      <a:pt x="1656" y="3310"/>
                    </a:cubicBezTo>
                    <a:cubicBezTo>
                      <a:pt x="2573" y="3310"/>
                      <a:pt x="3311" y="2572"/>
                      <a:pt x="3311" y="1655"/>
                    </a:cubicBezTo>
                    <a:cubicBezTo>
                      <a:pt x="3311" y="739"/>
                      <a:pt x="2573" y="0"/>
                      <a:pt x="1656" y="0"/>
                    </a:cubicBez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6127550" y="1264575"/>
                <a:ext cx="82750" cy="82475"/>
              </a:xfrm>
              <a:custGeom>
                <a:avLst/>
                <a:gdLst/>
                <a:ahLst/>
                <a:cxnLst/>
                <a:rect l="l" t="t" r="r" b="b"/>
                <a:pathLst>
                  <a:path w="3310" h="3299" extrusionOk="0">
                    <a:moveTo>
                      <a:pt x="1655" y="0"/>
                    </a:moveTo>
                    <a:cubicBezTo>
                      <a:pt x="750" y="0"/>
                      <a:pt x="0" y="739"/>
                      <a:pt x="0" y="1643"/>
                    </a:cubicBezTo>
                    <a:cubicBezTo>
                      <a:pt x="0" y="2560"/>
                      <a:pt x="750" y="3298"/>
                      <a:pt x="1655" y="3298"/>
                    </a:cubicBezTo>
                    <a:cubicBezTo>
                      <a:pt x="2572" y="3298"/>
                      <a:pt x="3310" y="2560"/>
                      <a:pt x="3310" y="1643"/>
                    </a:cubicBezTo>
                    <a:cubicBezTo>
                      <a:pt x="3310" y="739"/>
                      <a:pt x="2572" y="0"/>
                      <a:pt x="1655" y="0"/>
                    </a:cubicBez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6398400" y="1383925"/>
                <a:ext cx="82775" cy="82775"/>
              </a:xfrm>
              <a:custGeom>
                <a:avLst/>
                <a:gdLst/>
                <a:ahLst/>
                <a:cxnLst/>
                <a:rect l="l" t="t" r="r" b="b"/>
                <a:pathLst>
                  <a:path w="3311" h="3311" extrusionOk="0">
                    <a:moveTo>
                      <a:pt x="1656" y="1"/>
                    </a:moveTo>
                    <a:cubicBezTo>
                      <a:pt x="751" y="1"/>
                      <a:pt x="1" y="751"/>
                      <a:pt x="1" y="1656"/>
                    </a:cubicBezTo>
                    <a:cubicBezTo>
                      <a:pt x="1" y="2572"/>
                      <a:pt x="751" y="3311"/>
                      <a:pt x="1656" y="3311"/>
                    </a:cubicBezTo>
                    <a:cubicBezTo>
                      <a:pt x="2573" y="3311"/>
                      <a:pt x="3311" y="2572"/>
                      <a:pt x="3311" y="1656"/>
                    </a:cubicBezTo>
                    <a:cubicBezTo>
                      <a:pt x="3311" y="751"/>
                      <a:pt x="2573" y="1"/>
                      <a:pt x="1656" y="1"/>
                    </a:cubicBez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6297500" y="1830425"/>
                <a:ext cx="82475" cy="82475"/>
              </a:xfrm>
              <a:custGeom>
                <a:avLst/>
                <a:gdLst/>
                <a:ahLst/>
                <a:cxnLst/>
                <a:rect l="l" t="t" r="r" b="b"/>
                <a:pathLst>
                  <a:path w="3299" h="3299" extrusionOk="0">
                    <a:moveTo>
                      <a:pt x="1656" y="0"/>
                    </a:moveTo>
                    <a:cubicBezTo>
                      <a:pt x="739" y="0"/>
                      <a:pt x="1" y="738"/>
                      <a:pt x="1" y="1655"/>
                    </a:cubicBezTo>
                    <a:cubicBezTo>
                      <a:pt x="1" y="2560"/>
                      <a:pt x="739" y="3298"/>
                      <a:pt x="1656" y="3298"/>
                    </a:cubicBezTo>
                    <a:cubicBezTo>
                      <a:pt x="2560" y="3298"/>
                      <a:pt x="3299" y="2560"/>
                      <a:pt x="3299" y="1655"/>
                    </a:cubicBezTo>
                    <a:cubicBezTo>
                      <a:pt x="3299" y="738"/>
                      <a:pt x="2560" y="0"/>
                      <a:pt x="1656" y="0"/>
                    </a:cubicBez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6069800" y="2037875"/>
                <a:ext cx="82775" cy="82775"/>
              </a:xfrm>
              <a:custGeom>
                <a:avLst/>
                <a:gdLst/>
                <a:ahLst/>
                <a:cxnLst/>
                <a:rect l="l" t="t" r="r" b="b"/>
                <a:pathLst>
                  <a:path w="3311" h="3311" extrusionOk="0">
                    <a:moveTo>
                      <a:pt x="1655" y="1"/>
                    </a:moveTo>
                    <a:cubicBezTo>
                      <a:pt x="738" y="1"/>
                      <a:pt x="0" y="751"/>
                      <a:pt x="0" y="1656"/>
                    </a:cubicBezTo>
                    <a:cubicBezTo>
                      <a:pt x="0" y="2572"/>
                      <a:pt x="738" y="3311"/>
                      <a:pt x="1655" y="3311"/>
                    </a:cubicBezTo>
                    <a:cubicBezTo>
                      <a:pt x="2560" y="3311"/>
                      <a:pt x="3310" y="2572"/>
                      <a:pt x="3310" y="1656"/>
                    </a:cubicBezTo>
                    <a:cubicBezTo>
                      <a:pt x="3310" y="751"/>
                      <a:pt x="2560" y="1"/>
                      <a:pt x="1655" y="1"/>
                    </a:cubicBez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5801000" y="2166775"/>
                <a:ext cx="82775" cy="82775"/>
              </a:xfrm>
              <a:custGeom>
                <a:avLst/>
                <a:gdLst/>
                <a:ahLst/>
                <a:cxnLst/>
                <a:rect l="l" t="t" r="r" b="b"/>
                <a:pathLst>
                  <a:path w="3311" h="3311" extrusionOk="0">
                    <a:moveTo>
                      <a:pt x="1656" y="0"/>
                    </a:moveTo>
                    <a:cubicBezTo>
                      <a:pt x="739" y="0"/>
                      <a:pt x="1" y="738"/>
                      <a:pt x="1" y="1655"/>
                    </a:cubicBezTo>
                    <a:cubicBezTo>
                      <a:pt x="1" y="2572"/>
                      <a:pt x="739" y="3310"/>
                      <a:pt x="1656" y="3310"/>
                    </a:cubicBezTo>
                    <a:cubicBezTo>
                      <a:pt x="2561" y="3310"/>
                      <a:pt x="3311" y="2572"/>
                      <a:pt x="3311" y="1655"/>
                    </a:cubicBezTo>
                    <a:cubicBezTo>
                      <a:pt x="3311" y="738"/>
                      <a:pt x="2561" y="0"/>
                      <a:pt x="1656" y="0"/>
                    </a:cubicBez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6315650" y="2140575"/>
                <a:ext cx="82775" cy="82475"/>
              </a:xfrm>
              <a:custGeom>
                <a:avLst/>
                <a:gdLst/>
                <a:ahLst/>
                <a:cxnLst/>
                <a:rect l="l" t="t" r="r" b="b"/>
                <a:pathLst>
                  <a:path w="3311" h="3299" extrusionOk="0">
                    <a:moveTo>
                      <a:pt x="1656" y="0"/>
                    </a:moveTo>
                    <a:cubicBezTo>
                      <a:pt x="751" y="0"/>
                      <a:pt x="1" y="739"/>
                      <a:pt x="1" y="1643"/>
                    </a:cubicBezTo>
                    <a:cubicBezTo>
                      <a:pt x="1" y="2560"/>
                      <a:pt x="751" y="3298"/>
                      <a:pt x="1656" y="3298"/>
                    </a:cubicBezTo>
                    <a:cubicBezTo>
                      <a:pt x="2573" y="3298"/>
                      <a:pt x="3311" y="2560"/>
                      <a:pt x="3311" y="1643"/>
                    </a:cubicBezTo>
                    <a:cubicBezTo>
                      <a:pt x="3311" y="739"/>
                      <a:pt x="2573" y="0"/>
                      <a:pt x="1656" y="0"/>
                    </a:cubicBez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5766175" y="713025"/>
                <a:ext cx="547125" cy="426625"/>
              </a:xfrm>
              <a:custGeom>
                <a:avLst/>
                <a:gdLst/>
                <a:ahLst/>
                <a:cxnLst/>
                <a:rect l="l" t="t" r="r" b="b"/>
                <a:pathLst>
                  <a:path w="21885" h="17065" extrusionOk="0">
                    <a:moveTo>
                      <a:pt x="5585" y="0"/>
                    </a:moveTo>
                    <a:cubicBezTo>
                      <a:pt x="5585" y="0"/>
                      <a:pt x="3120" y="441"/>
                      <a:pt x="1" y="1203"/>
                    </a:cubicBezTo>
                    <a:cubicBezTo>
                      <a:pt x="1371" y="6086"/>
                      <a:pt x="5182" y="17064"/>
                      <a:pt x="11961" y="17064"/>
                    </a:cubicBezTo>
                    <a:cubicBezTo>
                      <a:pt x="12190" y="17064"/>
                      <a:pt x="12422" y="17052"/>
                      <a:pt x="12657" y="17026"/>
                    </a:cubicBezTo>
                    <a:cubicBezTo>
                      <a:pt x="18753" y="16371"/>
                      <a:pt x="21039" y="7787"/>
                      <a:pt x="21885" y="2048"/>
                    </a:cubicBezTo>
                    <a:lnTo>
                      <a:pt x="18146" y="726"/>
                    </a:lnTo>
                    <a:cubicBezTo>
                      <a:pt x="18146" y="726"/>
                      <a:pt x="17083" y="1087"/>
                      <a:pt x="14595" y="1087"/>
                    </a:cubicBezTo>
                    <a:cubicBezTo>
                      <a:pt x="12585" y="1087"/>
                      <a:pt x="9645" y="852"/>
                      <a:pt x="5585" y="0"/>
                    </a:cubicBezTo>
                    <a:close/>
                  </a:path>
                </a:pathLst>
              </a:custGeom>
              <a:solidFill>
                <a:srgbClr val="DC6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5393225" y="2198625"/>
                <a:ext cx="1364775" cy="1559750"/>
              </a:xfrm>
              <a:custGeom>
                <a:avLst/>
                <a:gdLst/>
                <a:ahLst/>
                <a:cxnLst/>
                <a:rect l="l" t="t" r="r" b="b"/>
                <a:pathLst>
                  <a:path w="54591" h="62390" extrusionOk="0">
                    <a:moveTo>
                      <a:pt x="43577" y="0"/>
                    </a:moveTo>
                    <a:cubicBezTo>
                      <a:pt x="38091" y="1619"/>
                      <a:pt x="32470" y="2179"/>
                      <a:pt x="27315" y="2179"/>
                    </a:cubicBezTo>
                    <a:cubicBezTo>
                      <a:pt x="19920" y="2179"/>
                      <a:pt x="13485" y="1026"/>
                      <a:pt x="9787" y="191"/>
                    </a:cubicBezTo>
                    <a:cubicBezTo>
                      <a:pt x="9502" y="1465"/>
                      <a:pt x="9204" y="2774"/>
                      <a:pt x="8894" y="4120"/>
                    </a:cubicBezTo>
                    <a:cubicBezTo>
                      <a:pt x="8763" y="4667"/>
                      <a:pt x="8632" y="5215"/>
                      <a:pt x="8501" y="5763"/>
                    </a:cubicBezTo>
                    <a:cubicBezTo>
                      <a:pt x="8406" y="6191"/>
                      <a:pt x="8311" y="6620"/>
                      <a:pt x="8204" y="7049"/>
                    </a:cubicBezTo>
                    <a:cubicBezTo>
                      <a:pt x="8120" y="7370"/>
                      <a:pt x="8049" y="7703"/>
                      <a:pt x="7966" y="8037"/>
                    </a:cubicBezTo>
                    <a:cubicBezTo>
                      <a:pt x="7358" y="10585"/>
                      <a:pt x="6727" y="13168"/>
                      <a:pt x="6120" y="15740"/>
                    </a:cubicBezTo>
                    <a:cubicBezTo>
                      <a:pt x="5894" y="16716"/>
                      <a:pt x="5668" y="17693"/>
                      <a:pt x="5453" y="18645"/>
                    </a:cubicBezTo>
                    <a:cubicBezTo>
                      <a:pt x="5406" y="18860"/>
                      <a:pt x="5358" y="19074"/>
                      <a:pt x="5311" y="19276"/>
                    </a:cubicBezTo>
                    <a:cubicBezTo>
                      <a:pt x="5156" y="19967"/>
                      <a:pt x="5013" y="20669"/>
                      <a:pt x="4858" y="21348"/>
                    </a:cubicBezTo>
                    <a:cubicBezTo>
                      <a:pt x="4418" y="23432"/>
                      <a:pt x="4037" y="25456"/>
                      <a:pt x="3715" y="27361"/>
                    </a:cubicBezTo>
                    <a:cubicBezTo>
                      <a:pt x="3537" y="28385"/>
                      <a:pt x="3394" y="29361"/>
                      <a:pt x="3286" y="30301"/>
                    </a:cubicBezTo>
                    <a:cubicBezTo>
                      <a:pt x="3203" y="30944"/>
                      <a:pt x="3132" y="31563"/>
                      <a:pt x="3084" y="32159"/>
                    </a:cubicBezTo>
                    <a:cubicBezTo>
                      <a:pt x="3060" y="32361"/>
                      <a:pt x="3036" y="32564"/>
                      <a:pt x="3025" y="32766"/>
                    </a:cubicBezTo>
                    <a:lnTo>
                      <a:pt x="2834" y="34254"/>
                    </a:lnTo>
                    <a:lnTo>
                      <a:pt x="2239" y="39124"/>
                    </a:lnTo>
                    <a:lnTo>
                      <a:pt x="1882" y="42089"/>
                    </a:lnTo>
                    <a:lnTo>
                      <a:pt x="1572" y="44565"/>
                    </a:lnTo>
                    <a:lnTo>
                      <a:pt x="1310" y="46661"/>
                    </a:lnTo>
                    <a:lnTo>
                      <a:pt x="798" y="50875"/>
                    </a:lnTo>
                    <a:lnTo>
                      <a:pt x="548" y="52852"/>
                    </a:lnTo>
                    <a:lnTo>
                      <a:pt x="429" y="53840"/>
                    </a:lnTo>
                    <a:lnTo>
                      <a:pt x="0" y="57340"/>
                    </a:lnTo>
                    <a:cubicBezTo>
                      <a:pt x="6747" y="60509"/>
                      <a:pt x="15833" y="62389"/>
                      <a:pt x="25239" y="62389"/>
                    </a:cubicBezTo>
                    <a:cubicBezTo>
                      <a:pt x="35520" y="62389"/>
                      <a:pt x="46184" y="60142"/>
                      <a:pt x="54591" y="54876"/>
                    </a:cubicBezTo>
                    <a:lnTo>
                      <a:pt x="54317" y="53233"/>
                    </a:lnTo>
                    <a:lnTo>
                      <a:pt x="53864" y="50494"/>
                    </a:lnTo>
                    <a:lnTo>
                      <a:pt x="53829" y="50280"/>
                    </a:lnTo>
                    <a:lnTo>
                      <a:pt x="52959" y="45089"/>
                    </a:lnTo>
                    <a:lnTo>
                      <a:pt x="52614" y="42993"/>
                    </a:lnTo>
                    <a:lnTo>
                      <a:pt x="52400" y="41731"/>
                    </a:lnTo>
                    <a:lnTo>
                      <a:pt x="51912" y="38802"/>
                    </a:lnTo>
                    <a:lnTo>
                      <a:pt x="50935" y="32945"/>
                    </a:lnTo>
                    <a:lnTo>
                      <a:pt x="50578" y="30801"/>
                    </a:lnTo>
                    <a:lnTo>
                      <a:pt x="50542" y="30611"/>
                    </a:lnTo>
                    <a:lnTo>
                      <a:pt x="50435" y="30159"/>
                    </a:lnTo>
                    <a:lnTo>
                      <a:pt x="49792" y="27289"/>
                    </a:lnTo>
                    <a:lnTo>
                      <a:pt x="48316" y="20836"/>
                    </a:lnTo>
                    <a:lnTo>
                      <a:pt x="47828" y="18669"/>
                    </a:lnTo>
                    <a:lnTo>
                      <a:pt x="47816" y="18610"/>
                    </a:lnTo>
                    <a:lnTo>
                      <a:pt x="47161" y="15788"/>
                    </a:lnTo>
                    <a:lnTo>
                      <a:pt x="45935" y="10335"/>
                    </a:lnTo>
                    <a:lnTo>
                      <a:pt x="45447" y="8239"/>
                    </a:lnTo>
                    <a:lnTo>
                      <a:pt x="45185" y="7084"/>
                    </a:lnTo>
                    <a:lnTo>
                      <a:pt x="44530" y="4179"/>
                    </a:lnTo>
                    <a:lnTo>
                      <a:pt x="43577" y="0"/>
                    </a:lnTo>
                    <a:close/>
                  </a:path>
                </a:pathLst>
              </a:custGeom>
              <a:solidFill>
                <a:srgbClr val="F9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5592350" y="2340400"/>
                <a:ext cx="948950" cy="163050"/>
              </a:xfrm>
              <a:custGeom>
                <a:avLst/>
                <a:gdLst/>
                <a:ahLst/>
                <a:cxnLst/>
                <a:rect l="l" t="t" r="r" b="b"/>
                <a:pathLst>
                  <a:path w="37958" h="6522" extrusionOk="0">
                    <a:moveTo>
                      <a:pt x="1816" y="0"/>
                    </a:moveTo>
                    <a:cubicBezTo>
                      <a:pt x="1382" y="0"/>
                      <a:pt x="955" y="31"/>
                      <a:pt x="536" y="92"/>
                    </a:cubicBezTo>
                    <a:cubicBezTo>
                      <a:pt x="441" y="520"/>
                      <a:pt x="346" y="949"/>
                      <a:pt x="239" y="1378"/>
                    </a:cubicBezTo>
                    <a:cubicBezTo>
                      <a:pt x="155" y="1699"/>
                      <a:pt x="84" y="2032"/>
                      <a:pt x="1" y="2366"/>
                    </a:cubicBezTo>
                    <a:cubicBezTo>
                      <a:pt x="96" y="2342"/>
                      <a:pt x="203" y="2306"/>
                      <a:pt x="310" y="2282"/>
                    </a:cubicBezTo>
                    <a:cubicBezTo>
                      <a:pt x="799" y="2169"/>
                      <a:pt x="1306" y="2112"/>
                      <a:pt x="1831" y="2112"/>
                    </a:cubicBezTo>
                    <a:cubicBezTo>
                      <a:pt x="4005" y="2112"/>
                      <a:pt x="6487" y="3086"/>
                      <a:pt x="9240" y="5033"/>
                    </a:cubicBezTo>
                    <a:cubicBezTo>
                      <a:pt x="10764" y="6116"/>
                      <a:pt x="12145" y="6521"/>
                      <a:pt x="13419" y="6521"/>
                    </a:cubicBezTo>
                    <a:cubicBezTo>
                      <a:pt x="15407" y="6521"/>
                      <a:pt x="17134" y="5545"/>
                      <a:pt x="18741" y="4640"/>
                    </a:cubicBezTo>
                    <a:cubicBezTo>
                      <a:pt x="20454" y="3683"/>
                      <a:pt x="22096" y="2755"/>
                      <a:pt x="24097" y="2755"/>
                    </a:cubicBezTo>
                    <a:cubicBezTo>
                      <a:pt x="24933" y="2755"/>
                      <a:pt x="25832" y="2917"/>
                      <a:pt x="26825" y="3306"/>
                    </a:cubicBezTo>
                    <a:cubicBezTo>
                      <a:pt x="29518" y="4355"/>
                      <a:pt x="32273" y="5255"/>
                      <a:pt x="34789" y="5255"/>
                    </a:cubicBezTo>
                    <a:cubicBezTo>
                      <a:pt x="35901" y="5255"/>
                      <a:pt x="36966" y="5080"/>
                      <a:pt x="37958" y="4664"/>
                    </a:cubicBezTo>
                    <a:lnTo>
                      <a:pt x="37482" y="2568"/>
                    </a:lnTo>
                    <a:cubicBezTo>
                      <a:pt x="37458" y="2580"/>
                      <a:pt x="37446" y="2592"/>
                      <a:pt x="37422" y="2592"/>
                    </a:cubicBezTo>
                    <a:cubicBezTo>
                      <a:pt x="36668" y="2967"/>
                      <a:pt x="35814" y="3158"/>
                      <a:pt x="34798" y="3158"/>
                    </a:cubicBezTo>
                    <a:cubicBezTo>
                      <a:pt x="33008" y="3158"/>
                      <a:pt x="30717" y="2565"/>
                      <a:pt x="27587" y="1342"/>
                    </a:cubicBezTo>
                    <a:cubicBezTo>
                      <a:pt x="26330" y="851"/>
                      <a:pt x="25175" y="652"/>
                      <a:pt x="24108" y="652"/>
                    </a:cubicBezTo>
                    <a:cubicBezTo>
                      <a:pt x="21529" y="652"/>
                      <a:pt x="19465" y="1813"/>
                      <a:pt x="17705" y="2806"/>
                    </a:cubicBezTo>
                    <a:cubicBezTo>
                      <a:pt x="16150" y="3685"/>
                      <a:pt x="14851" y="4416"/>
                      <a:pt x="13446" y="4416"/>
                    </a:cubicBezTo>
                    <a:cubicBezTo>
                      <a:pt x="12528" y="4416"/>
                      <a:pt x="11564" y="4104"/>
                      <a:pt x="10454" y="3318"/>
                    </a:cubicBezTo>
                    <a:cubicBezTo>
                      <a:pt x="7338" y="1111"/>
                      <a:pt x="4441" y="0"/>
                      <a:pt x="1816" y="0"/>
                    </a:cubicBezTo>
                    <a:close/>
                  </a:path>
                </a:pathLst>
              </a:custGeom>
              <a:solidFill>
                <a:srgbClr val="ED7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5425975" y="3273450"/>
                <a:ext cx="1291250" cy="225350"/>
              </a:xfrm>
              <a:custGeom>
                <a:avLst/>
                <a:gdLst/>
                <a:ahLst/>
                <a:cxnLst/>
                <a:rect l="l" t="t" r="r" b="b"/>
                <a:pathLst>
                  <a:path w="51650" h="9014" extrusionOk="0">
                    <a:moveTo>
                      <a:pt x="51304" y="0"/>
                    </a:moveTo>
                    <a:cubicBezTo>
                      <a:pt x="49459" y="298"/>
                      <a:pt x="47625" y="1001"/>
                      <a:pt x="45887" y="2286"/>
                    </a:cubicBezTo>
                    <a:cubicBezTo>
                      <a:pt x="42973" y="4453"/>
                      <a:pt x="41198" y="5376"/>
                      <a:pt x="38993" y="5376"/>
                    </a:cubicBezTo>
                    <a:cubicBezTo>
                      <a:pt x="37054" y="5376"/>
                      <a:pt x="34782" y="4662"/>
                      <a:pt x="31111" y="3453"/>
                    </a:cubicBezTo>
                    <a:cubicBezTo>
                      <a:pt x="29426" y="2895"/>
                      <a:pt x="27915" y="2669"/>
                      <a:pt x="26544" y="2669"/>
                    </a:cubicBezTo>
                    <a:cubicBezTo>
                      <a:pt x="23208" y="2669"/>
                      <a:pt x="20705" y="4008"/>
                      <a:pt x="18562" y="5156"/>
                    </a:cubicBezTo>
                    <a:cubicBezTo>
                      <a:pt x="16778" y="6108"/>
                      <a:pt x="15291" y="6904"/>
                      <a:pt x="13639" y="6904"/>
                    </a:cubicBezTo>
                    <a:cubicBezTo>
                      <a:pt x="12525" y="6904"/>
                      <a:pt x="11336" y="6541"/>
                      <a:pt x="9930" y="5620"/>
                    </a:cubicBezTo>
                    <a:cubicBezTo>
                      <a:pt x="5965" y="3013"/>
                      <a:pt x="2774" y="1882"/>
                      <a:pt x="262" y="1572"/>
                    </a:cubicBezTo>
                    <a:lnTo>
                      <a:pt x="0" y="3668"/>
                    </a:lnTo>
                    <a:cubicBezTo>
                      <a:pt x="2179" y="3941"/>
                      <a:pt x="5072" y="4942"/>
                      <a:pt x="8775" y="7382"/>
                    </a:cubicBezTo>
                    <a:cubicBezTo>
                      <a:pt x="10585" y="8573"/>
                      <a:pt x="12168" y="9013"/>
                      <a:pt x="13621" y="9013"/>
                    </a:cubicBezTo>
                    <a:cubicBezTo>
                      <a:pt x="15823" y="9013"/>
                      <a:pt x="17705" y="8001"/>
                      <a:pt x="19562" y="7013"/>
                    </a:cubicBezTo>
                    <a:cubicBezTo>
                      <a:pt x="21630" y="5904"/>
                      <a:pt x="23751" y="4764"/>
                      <a:pt x="26550" y="4764"/>
                    </a:cubicBezTo>
                    <a:cubicBezTo>
                      <a:pt x="27715" y="4764"/>
                      <a:pt x="28999" y="4962"/>
                      <a:pt x="30444" y="5442"/>
                    </a:cubicBezTo>
                    <a:cubicBezTo>
                      <a:pt x="34217" y="6692"/>
                      <a:pt x="36745" y="7467"/>
                      <a:pt x="39003" y="7467"/>
                    </a:cubicBezTo>
                    <a:cubicBezTo>
                      <a:pt x="41585" y="7467"/>
                      <a:pt x="43815" y="6454"/>
                      <a:pt x="47149" y="3977"/>
                    </a:cubicBezTo>
                    <a:cubicBezTo>
                      <a:pt x="48566" y="2929"/>
                      <a:pt x="50102" y="2346"/>
                      <a:pt x="51649" y="2096"/>
                    </a:cubicBezTo>
                    <a:lnTo>
                      <a:pt x="51304" y="0"/>
                    </a:lnTo>
                    <a:close/>
                  </a:path>
                </a:pathLst>
              </a:custGeom>
              <a:solidFill>
                <a:srgbClr val="ED7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5464075" y="2968650"/>
                <a:ext cx="1202550" cy="212850"/>
              </a:xfrm>
              <a:custGeom>
                <a:avLst/>
                <a:gdLst/>
                <a:ahLst/>
                <a:cxnLst/>
                <a:rect l="l" t="t" r="r" b="b"/>
                <a:pathLst>
                  <a:path w="48102" h="8514" extrusionOk="0">
                    <a:moveTo>
                      <a:pt x="47744" y="0"/>
                    </a:moveTo>
                    <a:cubicBezTo>
                      <a:pt x="46589" y="393"/>
                      <a:pt x="45458" y="977"/>
                      <a:pt x="44363" y="1786"/>
                    </a:cubicBezTo>
                    <a:cubicBezTo>
                      <a:pt x="41446" y="3955"/>
                      <a:pt x="39671" y="4881"/>
                      <a:pt x="37464" y="4881"/>
                    </a:cubicBezTo>
                    <a:cubicBezTo>
                      <a:pt x="35526" y="4881"/>
                      <a:pt x="33255" y="4167"/>
                      <a:pt x="29587" y="2953"/>
                    </a:cubicBezTo>
                    <a:cubicBezTo>
                      <a:pt x="27902" y="2395"/>
                      <a:pt x="26391" y="2169"/>
                      <a:pt x="25020" y="2169"/>
                    </a:cubicBezTo>
                    <a:cubicBezTo>
                      <a:pt x="21684" y="2169"/>
                      <a:pt x="19181" y="3508"/>
                      <a:pt x="17038" y="4656"/>
                    </a:cubicBezTo>
                    <a:cubicBezTo>
                      <a:pt x="15253" y="5609"/>
                      <a:pt x="13765" y="6409"/>
                      <a:pt x="12113" y="6409"/>
                    </a:cubicBezTo>
                    <a:cubicBezTo>
                      <a:pt x="10999" y="6409"/>
                      <a:pt x="9811" y="6045"/>
                      <a:pt x="8406" y="5120"/>
                    </a:cubicBezTo>
                    <a:cubicBezTo>
                      <a:pt x="5203" y="3001"/>
                      <a:pt x="2488" y="1870"/>
                      <a:pt x="238" y="1358"/>
                    </a:cubicBezTo>
                    <a:cubicBezTo>
                      <a:pt x="226" y="1560"/>
                      <a:pt x="202" y="1763"/>
                      <a:pt x="191" y="1965"/>
                    </a:cubicBezTo>
                    <a:lnTo>
                      <a:pt x="0" y="3453"/>
                    </a:lnTo>
                    <a:cubicBezTo>
                      <a:pt x="1953" y="3941"/>
                      <a:pt x="4346" y="4977"/>
                      <a:pt x="7251" y="6882"/>
                    </a:cubicBezTo>
                    <a:cubicBezTo>
                      <a:pt x="9061" y="8073"/>
                      <a:pt x="10644" y="8513"/>
                      <a:pt x="12097" y="8513"/>
                    </a:cubicBezTo>
                    <a:cubicBezTo>
                      <a:pt x="14299" y="8513"/>
                      <a:pt x="16181" y="7501"/>
                      <a:pt x="18038" y="6513"/>
                    </a:cubicBezTo>
                    <a:cubicBezTo>
                      <a:pt x="20103" y="5405"/>
                      <a:pt x="22221" y="4274"/>
                      <a:pt x="25013" y="4274"/>
                    </a:cubicBezTo>
                    <a:cubicBezTo>
                      <a:pt x="26182" y="4274"/>
                      <a:pt x="27469" y="4472"/>
                      <a:pt x="28920" y="4953"/>
                    </a:cubicBezTo>
                    <a:cubicBezTo>
                      <a:pt x="32696" y="6199"/>
                      <a:pt x="35224" y="6974"/>
                      <a:pt x="37484" y="6974"/>
                    </a:cubicBezTo>
                    <a:cubicBezTo>
                      <a:pt x="40064" y="6974"/>
                      <a:pt x="42293" y="5964"/>
                      <a:pt x="45625" y="3489"/>
                    </a:cubicBezTo>
                    <a:cubicBezTo>
                      <a:pt x="46423" y="2894"/>
                      <a:pt x="47244" y="2453"/>
                      <a:pt x="48101" y="2144"/>
                    </a:cubicBezTo>
                    <a:lnTo>
                      <a:pt x="47744" y="0"/>
                    </a:lnTo>
                    <a:close/>
                  </a:path>
                </a:pathLst>
              </a:custGeom>
              <a:solidFill>
                <a:srgbClr val="ED7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5514675" y="2663850"/>
                <a:ext cx="1086450" cy="178625"/>
              </a:xfrm>
              <a:custGeom>
                <a:avLst/>
                <a:gdLst/>
                <a:ahLst/>
                <a:cxnLst/>
                <a:rect l="l" t="t" r="r" b="b"/>
                <a:pathLst>
                  <a:path w="43458" h="7145" extrusionOk="0">
                    <a:moveTo>
                      <a:pt x="42958" y="1"/>
                    </a:moveTo>
                    <a:cubicBezTo>
                      <a:pt x="42755" y="131"/>
                      <a:pt x="42541" y="274"/>
                      <a:pt x="42339" y="429"/>
                    </a:cubicBezTo>
                    <a:cubicBezTo>
                      <a:pt x="39425" y="2589"/>
                      <a:pt x="37650" y="3513"/>
                      <a:pt x="35445" y="3513"/>
                    </a:cubicBezTo>
                    <a:cubicBezTo>
                      <a:pt x="33506" y="3513"/>
                      <a:pt x="31235" y="2799"/>
                      <a:pt x="27563" y="1584"/>
                    </a:cubicBezTo>
                    <a:cubicBezTo>
                      <a:pt x="25883" y="1031"/>
                      <a:pt x="24375" y="807"/>
                      <a:pt x="23007" y="807"/>
                    </a:cubicBezTo>
                    <a:cubicBezTo>
                      <a:pt x="19662" y="807"/>
                      <a:pt x="17152" y="2146"/>
                      <a:pt x="15014" y="3287"/>
                    </a:cubicBezTo>
                    <a:cubicBezTo>
                      <a:pt x="13232" y="4245"/>
                      <a:pt x="11747" y="5038"/>
                      <a:pt x="10098" y="5038"/>
                    </a:cubicBezTo>
                    <a:cubicBezTo>
                      <a:pt x="8982" y="5038"/>
                      <a:pt x="7791" y="4674"/>
                      <a:pt x="6382" y="3751"/>
                    </a:cubicBezTo>
                    <a:cubicBezTo>
                      <a:pt x="4179" y="2298"/>
                      <a:pt x="2203" y="1298"/>
                      <a:pt x="453" y="667"/>
                    </a:cubicBezTo>
                    <a:cubicBezTo>
                      <a:pt x="298" y="1358"/>
                      <a:pt x="155" y="2060"/>
                      <a:pt x="0" y="2739"/>
                    </a:cubicBezTo>
                    <a:cubicBezTo>
                      <a:pt x="1524" y="3322"/>
                      <a:pt x="3262" y="4215"/>
                      <a:pt x="5227" y="5513"/>
                    </a:cubicBezTo>
                    <a:cubicBezTo>
                      <a:pt x="7037" y="6704"/>
                      <a:pt x="8620" y="7144"/>
                      <a:pt x="10073" y="7144"/>
                    </a:cubicBezTo>
                    <a:cubicBezTo>
                      <a:pt x="12275" y="7144"/>
                      <a:pt x="14157" y="6144"/>
                      <a:pt x="16014" y="5144"/>
                    </a:cubicBezTo>
                    <a:cubicBezTo>
                      <a:pt x="18081" y="4043"/>
                      <a:pt x="20202" y="2907"/>
                      <a:pt x="22999" y="2907"/>
                    </a:cubicBezTo>
                    <a:cubicBezTo>
                      <a:pt x="24166" y="2907"/>
                      <a:pt x="25449" y="3104"/>
                      <a:pt x="26896" y="3584"/>
                    </a:cubicBezTo>
                    <a:cubicBezTo>
                      <a:pt x="30667" y="4828"/>
                      <a:pt x="33196" y="5603"/>
                      <a:pt x="35457" y="5603"/>
                    </a:cubicBezTo>
                    <a:cubicBezTo>
                      <a:pt x="38001" y="5603"/>
                      <a:pt x="40205" y="4622"/>
                      <a:pt x="43458" y="2227"/>
                    </a:cubicBezTo>
                    <a:lnTo>
                      <a:pt x="42970" y="60"/>
                    </a:lnTo>
                    <a:lnTo>
                      <a:pt x="42958" y="1"/>
                    </a:lnTo>
                    <a:close/>
                  </a:path>
                </a:pathLst>
              </a:custGeom>
              <a:solidFill>
                <a:srgbClr val="ED7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5393225" y="3460975"/>
                <a:ext cx="1364775" cy="297400"/>
              </a:xfrm>
              <a:custGeom>
                <a:avLst/>
                <a:gdLst/>
                <a:ahLst/>
                <a:cxnLst/>
                <a:rect l="l" t="t" r="r" b="b"/>
                <a:pathLst>
                  <a:path w="54591" h="11896" extrusionOk="0">
                    <a:moveTo>
                      <a:pt x="53864" y="0"/>
                    </a:moveTo>
                    <a:cubicBezTo>
                      <a:pt x="49530" y="2632"/>
                      <a:pt x="40636" y="6763"/>
                      <a:pt x="27301" y="6870"/>
                    </a:cubicBezTo>
                    <a:cubicBezTo>
                      <a:pt x="27051" y="6872"/>
                      <a:pt x="26803" y="6873"/>
                      <a:pt x="26556" y="6873"/>
                    </a:cubicBezTo>
                    <a:cubicBezTo>
                      <a:pt x="12893" y="6873"/>
                      <a:pt x="4314" y="3995"/>
                      <a:pt x="548" y="2358"/>
                    </a:cubicBezTo>
                    <a:lnTo>
                      <a:pt x="429" y="3358"/>
                    </a:lnTo>
                    <a:lnTo>
                      <a:pt x="0" y="6846"/>
                    </a:lnTo>
                    <a:cubicBezTo>
                      <a:pt x="6752" y="10015"/>
                      <a:pt x="15839" y="11895"/>
                      <a:pt x="25243" y="11895"/>
                    </a:cubicBezTo>
                    <a:cubicBezTo>
                      <a:pt x="35524" y="11895"/>
                      <a:pt x="46184" y="9648"/>
                      <a:pt x="54591" y="4382"/>
                    </a:cubicBezTo>
                    <a:lnTo>
                      <a:pt x="54317" y="2739"/>
                    </a:lnTo>
                    <a:lnTo>
                      <a:pt x="53864" y="0"/>
                    </a:lnTo>
                    <a:close/>
                  </a:path>
                </a:pathLst>
              </a:custGeom>
              <a:solidFill>
                <a:srgbClr val="ED7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5460500" y="-570775"/>
                <a:ext cx="1230225" cy="1211775"/>
              </a:xfrm>
              <a:custGeom>
                <a:avLst/>
                <a:gdLst/>
                <a:ahLst/>
                <a:cxnLst/>
                <a:rect l="l" t="t" r="r" b="b"/>
                <a:pathLst>
                  <a:path w="49209" h="48471" extrusionOk="0">
                    <a:moveTo>
                      <a:pt x="24609" y="1"/>
                    </a:moveTo>
                    <a:cubicBezTo>
                      <a:pt x="23685" y="1"/>
                      <a:pt x="22759" y="370"/>
                      <a:pt x="22074" y="1108"/>
                    </a:cubicBezTo>
                    <a:cubicBezTo>
                      <a:pt x="21401" y="1828"/>
                      <a:pt x="20480" y="2214"/>
                      <a:pt x="19542" y="2214"/>
                    </a:cubicBezTo>
                    <a:cubicBezTo>
                      <a:pt x="19055" y="2214"/>
                      <a:pt x="18562" y="2110"/>
                      <a:pt x="18098" y="1894"/>
                    </a:cubicBezTo>
                    <a:cubicBezTo>
                      <a:pt x="17630" y="1681"/>
                      <a:pt x="17140" y="1581"/>
                      <a:pt x="16660" y="1581"/>
                    </a:cubicBezTo>
                    <a:cubicBezTo>
                      <a:pt x="15259" y="1581"/>
                      <a:pt x="13933" y="2433"/>
                      <a:pt x="13419" y="3834"/>
                    </a:cubicBezTo>
                    <a:cubicBezTo>
                      <a:pt x="12908" y="5204"/>
                      <a:pt x="11605" y="6098"/>
                      <a:pt x="10161" y="6098"/>
                    </a:cubicBezTo>
                    <a:cubicBezTo>
                      <a:pt x="10124" y="6098"/>
                      <a:pt x="10086" y="6098"/>
                      <a:pt x="10049" y="6097"/>
                    </a:cubicBezTo>
                    <a:lnTo>
                      <a:pt x="10037" y="6097"/>
                    </a:lnTo>
                    <a:cubicBezTo>
                      <a:pt x="9989" y="6095"/>
                      <a:pt x="9940" y="6094"/>
                      <a:pt x="9892" y="6094"/>
                    </a:cubicBezTo>
                    <a:cubicBezTo>
                      <a:pt x="7958" y="6094"/>
                      <a:pt x="6384" y="7717"/>
                      <a:pt x="6465" y="9668"/>
                    </a:cubicBezTo>
                    <a:lnTo>
                      <a:pt x="6465" y="9680"/>
                    </a:lnTo>
                    <a:cubicBezTo>
                      <a:pt x="6513" y="11169"/>
                      <a:pt x="5608" y="12526"/>
                      <a:pt x="4215" y="13050"/>
                    </a:cubicBezTo>
                    <a:cubicBezTo>
                      <a:pt x="2322" y="13740"/>
                      <a:pt x="1429" y="15895"/>
                      <a:pt x="2274" y="17729"/>
                    </a:cubicBezTo>
                    <a:cubicBezTo>
                      <a:pt x="2893" y="19086"/>
                      <a:pt x="2572" y="20682"/>
                      <a:pt x="1477" y="21694"/>
                    </a:cubicBezTo>
                    <a:lnTo>
                      <a:pt x="1477" y="21706"/>
                    </a:lnTo>
                    <a:cubicBezTo>
                      <a:pt x="0" y="23075"/>
                      <a:pt x="0" y="25397"/>
                      <a:pt x="1477" y="26766"/>
                    </a:cubicBezTo>
                    <a:lnTo>
                      <a:pt x="1477" y="26778"/>
                    </a:lnTo>
                    <a:cubicBezTo>
                      <a:pt x="2572" y="27790"/>
                      <a:pt x="2893" y="29385"/>
                      <a:pt x="2274" y="30742"/>
                    </a:cubicBezTo>
                    <a:cubicBezTo>
                      <a:pt x="1429" y="32576"/>
                      <a:pt x="2322" y="34731"/>
                      <a:pt x="4215" y="35433"/>
                    </a:cubicBezTo>
                    <a:cubicBezTo>
                      <a:pt x="5608" y="35945"/>
                      <a:pt x="6513" y="37303"/>
                      <a:pt x="6465" y="38791"/>
                    </a:cubicBezTo>
                    <a:lnTo>
                      <a:pt x="6465" y="38803"/>
                    </a:lnTo>
                    <a:cubicBezTo>
                      <a:pt x="6384" y="40773"/>
                      <a:pt x="7968" y="42389"/>
                      <a:pt x="9912" y="42389"/>
                    </a:cubicBezTo>
                    <a:cubicBezTo>
                      <a:pt x="9953" y="42389"/>
                      <a:pt x="9995" y="42388"/>
                      <a:pt x="10037" y="42387"/>
                    </a:cubicBezTo>
                    <a:lnTo>
                      <a:pt x="10049" y="42387"/>
                    </a:lnTo>
                    <a:cubicBezTo>
                      <a:pt x="10095" y="42385"/>
                      <a:pt x="10141" y="42384"/>
                      <a:pt x="10187" y="42384"/>
                    </a:cubicBezTo>
                    <a:cubicBezTo>
                      <a:pt x="11621" y="42384"/>
                      <a:pt x="12911" y="43276"/>
                      <a:pt x="13419" y="44637"/>
                    </a:cubicBezTo>
                    <a:cubicBezTo>
                      <a:pt x="13933" y="46038"/>
                      <a:pt x="15259" y="46891"/>
                      <a:pt x="16660" y="46891"/>
                    </a:cubicBezTo>
                    <a:cubicBezTo>
                      <a:pt x="17140" y="46891"/>
                      <a:pt x="17630" y="46791"/>
                      <a:pt x="18098" y="46578"/>
                    </a:cubicBezTo>
                    <a:cubicBezTo>
                      <a:pt x="18562" y="46362"/>
                      <a:pt x="19055" y="46257"/>
                      <a:pt x="19542" y="46257"/>
                    </a:cubicBezTo>
                    <a:cubicBezTo>
                      <a:pt x="20480" y="46257"/>
                      <a:pt x="21401" y="46643"/>
                      <a:pt x="22074" y="47364"/>
                    </a:cubicBezTo>
                    <a:cubicBezTo>
                      <a:pt x="22759" y="48102"/>
                      <a:pt x="23685" y="48471"/>
                      <a:pt x="24609" y="48471"/>
                    </a:cubicBezTo>
                    <a:cubicBezTo>
                      <a:pt x="25533" y="48471"/>
                      <a:pt x="26456" y="48102"/>
                      <a:pt x="27135" y="47364"/>
                    </a:cubicBezTo>
                    <a:lnTo>
                      <a:pt x="27146" y="47364"/>
                    </a:lnTo>
                    <a:cubicBezTo>
                      <a:pt x="27812" y="46643"/>
                      <a:pt x="28735" y="46257"/>
                      <a:pt x="29672" y="46257"/>
                    </a:cubicBezTo>
                    <a:cubicBezTo>
                      <a:pt x="30160" y="46257"/>
                      <a:pt x="30651" y="46362"/>
                      <a:pt x="31111" y="46578"/>
                    </a:cubicBezTo>
                    <a:lnTo>
                      <a:pt x="31123" y="46578"/>
                    </a:lnTo>
                    <a:cubicBezTo>
                      <a:pt x="31588" y="46791"/>
                      <a:pt x="32075" y="46891"/>
                      <a:pt x="32554" y="46891"/>
                    </a:cubicBezTo>
                    <a:cubicBezTo>
                      <a:pt x="33950" y="46891"/>
                      <a:pt x="35279" y="46038"/>
                      <a:pt x="35802" y="44637"/>
                    </a:cubicBezTo>
                    <a:cubicBezTo>
                      <a:pt x="36298" y="43276"/>
                      <a:pt x="37588" y="42384"/>
                      <a:pt x="39032" y="42384"/>
                    </a:cubicBezTo>
                    <a:cubicBezTo>
                      <a:pt x="39079" y="42384"/>
                      <a:pt x="39125" y="42385"/>
                      <a:pt x="39172" y="42387"/>
                    </a:cubicBezTo>
                    <a:cubicBezTo>
                      <a:pt x="39214" y="42388"/>
                      <a:pt x="39256" y="42389"/>
                      <a:pt x="39298" y="42389"/>
                    </a:cubicBezTo>
                    <a:cubicBezTo>
                      <a:pt x="41252" y="42389"/>
                      <a:pt x="42825" y="40773"/>
                      <a:pt x="42756" y="38803"/>
                    </a:cubicBezTo>
                    <a:lnTo>
                      <a:pt x="42756" y="38791"/>
                    </a:lnTo>
                    <a:cubicBezTo>
                      <a:pt x="42696" y="37303"/>
                      <a:pt x="43601" y="35945"/>
                      <a:pt x="45006" y="35433"/>
                    </a:cubicBezTo>
                    <a:cubicBezTo>
                      <a:pt x="46887" y="34731"/>
                      <a:pt x="47780" y="32576"/>
                      <a:pt x="46947" y="30742"/>
                    </a:cubicBezTo>
                    <a:cubicBezTo>
                      <a:pt x="46327" y="29385"/>
                      <a:pt x="46637" y="27790"/>
                      <a:pt x="47732" y="26778"/>
                    </a:cubicBezTo>
                    <a:lnTo>
                      <a:pt x="47744" y="26766"/>
                    </a:lnTo>
                    <a:cubicBezTo>
                      <a:pt x="49209" y="25397"/>
                      <a:pt x="49209" y="23075"/>
                      <a:pt x="47744" y="21706"/>
                    </a:cubicBezTo>
                    <a:lnTo>
                      <a:pt x="47732" y="21694"/>
                    </a:lnTo>
                    <a:cubicBezTo>
                      <a:pt x="46637" y="20682"/>
                      <a:pt x="46327" y="19086"/>
                      <a:pt x="46947" y="17729"/>
                    </a:cubicBezTo>
                    <a:cubicBezTo>
                      <a:pt x="47780" y="15895"/>
                      <a:pt x="46887" y="13740"/>
                      <a:pt x="45006" y="13050"/>
                    </a:cubicBezTo>
                    <a:cubicBezTo>
                      <a:pt x="43601" y="12526"/>
                      <a:pt x="42696" y="11169"/>
                      <a:pt x="42756" y="9680"/>
                    </a:cubicBezTo>
                    <a:lnTo>
                      <a:pt x="42756" y="9668"/>
                    </a:lnTo>
                    <a:cubicBezTo>
                      <a:pt x="42825" y="7717"/>
                      <a:pt x="41262" y="6094"/>
                      <a:pt x="39317" y="6094"/>
                    </a:cubicBezTo>
                    <a:cubicBezTo>
                      <a:pt x="39269" y="6094"/>
                      <a:pt x="39220" y="6095"/>
                      <a:pt x="39172" y="6097"/>
                    </a:cubicBezTo>
                    <a:cubicBezTo>
                      <a:pt x="39134" y="6098"/>
                      <a:pt x="39096" y="6098"/>
                      <a:pt x="39059" y="6098"/>
                    </a:cubicBezTo>
                    <a:cubicBezTo>
                      <a:pt x="37604" y="6098"/>
                      <a:pt x="36301" y="5204"/>
                      <a:pt x="35802" y="3834"/>
                    </a:cubicBezTo>
                    <a:cubicBezTo>
                      <a:pt x="35279" y="2433"/>
                      <a:pt x="33950" y="1581"/>
                      <a:pt x="32554" y="1581"/>
                    </a:cubicBezTo>
                    <a:cubicBezTo>
                      <a:pt x="32075" y="1581"/>
                      <a:pt x="31588" y="1681"/>
                      <a:pt x="31123" y="1894"/>
                    </a:cubicBezTo>
                    <a:lnTo>
                      <a:pt x="31111" y="1894"/>
                    </a:lnTo>
                    <a:cubicBezTo>
                      <a:pt x="30651" y="2110"/>
                      <a:pt x="30160" y="2214"/>
                      <a:pt x="29672" y="2214"/>
                    </a:cubicBezTo>
                    <a:cubicBezTo>
                      <a:pt x="28735" y="2214"/>
                      <a:pt x="27812" y="1828"/>
                      <a:pt x="27146" y="1108"/>
                    </a:cubicBezTo>
                    <a:lnTo>
                      <a:pt x="27135" y="1108"/>
                    </a:lnTo>
                    <a:cubicBezTo>
                      <a:pt x="26456" y="370"/>
                      <a:pt x="25533" y="1"/>
                      <a:pt x="24609" y="1"/>
                    </a:cubicBezTo>
                    <a:close/>
                  </a:path>
                </a:pathLst>
              </a:custGeom>
              <a:solidFill>
                <a:srgbClr val="252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5891800" y="397600"/>
                <a:ext cx="338450" cy="393500"/>
              </a:xfrm>
              <a:custGeom>
                <a:avLst/>
                <a:gdLst/>
                <a:ahLst/>
                <a:cxnLst/>
                <a:rect l="l" t="t" r="r" b="b"/>
                <a:pathLst>
                  <a:path w="13538" h="15740" extrusionOk="0">
                    <a:moveTo>
                      <a:pt x="9123" y="1"/>
                    </a:moveTo>
                    <a:cubicBezTo>
                      <a:pt x="8840" y="1"/>
                      <a:pt x="8557" y="20"/>
                      <a:pt x="8275" y="56"/>
                    </a:cubicBezTo>
                    <a:cubicBezTo>
                      <a:pt x="7227" y="354"/>
                      <a:pt x="6156" y="723"/>
                      <a:pt x="5156" y="1092"/>
                    </a:cubicBezTo>
                    <a:cubicBezTo>
                      <a:pt x="2858" y="2283"/>
                      <a:pt x="941" y="4152"/>
                      <a:pt x="0" y="5164"/>
                    </a:cubicBezTo>
                    <a:cubicBezTo>
                      <a:pt x="703" y="7664"/>
                      <a:pt x="1084" y="10462"/>
                      <a:pt x="536" y="14046"/>
                    </a:cubicBezTo>
                    <a:cubicBezTo>
                      <a:pt x="2618" y="15173"/>
                      <a:pt x="4721" y="15739"/>
                      <a:pt x="6845" y="15739"/>
                    </a:cubicBezTo>
                    <a:cubicBezTo>
                      <a:pt x="8668" y="15739"/>
                      <a:pt x="10506" y="15322"/>
                      <a:pt x="12359" y="14486"/>
                    </a:cubicBezTo>
                    <a:cubicBezTo>
                      <a:pt x="12085" y="11212"/>
                      <a:pt x="12169" y="8771"/>
                      <a:pt x="12478" y="6616"/>
                    </a:cubicBezTo>
                    <a:cubicBezTo>
                      <a:pt x="12716" y="4973"/>
                      <a:pt x="13085" y="3497"/>
                      <a:pt x="13538" y="1949"/>
                    </a:cubicBezTo>
                    <a:cubicBezTo>
                      <a:pt x="12136" y="537"/>
                      <a:pt x="10624" y="1"/>
                      <a:pt x="9123" y="1"/>
                    </a:cubicBezTo>
                    <a:close/>
                  </a:path>
                </a:pathLst>
              </a:custGeom>
              <a:solidFill>
                <a:srgbClr val="DC6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5891800" y="397600"/>
                <a:ext cx="338450" cy="351150"/>
              </a:xfrm>
              <a:custGeom>
                <a:avLst/>
                <a:gdLst/>
                <a:ahLst/>
                <a:cxnLst/>
                <a:rect l="l" t="t" r="r" b="b"/>
                <a:pathLst>
                  <a:path w="13538" h="14046" extrusionOk="0">
                    <a:moveTo>
                      <a:pt x="9123" y="1"/>
                    </a:moveTo>
                    <a:cubicBezTo>
                      <a:pt x="8840" y="1"/>
                      <a:pt x="8557" y="20"/>
                      <a:pt x="8275" y="56"/>
                    </a:cubicBezTo>
                    <a:cubicBezTo>
                      <a:pt x="7227" y="354"/>
                      <a:pt x="6156" y="723"/>
                      <a:pt x="5156" y="1092"/>
                    </a:cubicBezTo>
                    <a:cubicBezTo>
                      <a:pt x="2858" y="2283"/>
                      <a:pt x="929" y="4152"/>
                      <a:pt x="0" y="5164"/>
                    </a:cubicBezTo>
                    <a:cubicBezTo>
                      <a:pt x="703" y="7664"/>
                      <a:pt x="1084" y="10462"/>
                      <a:pt x="536" y="14046"/>
                    </a:cubicBezTo>
                    <a:cubicBezTo>
                      <a:pt x="6811" y="13379"/>
                      <a:pt x="10502" y="9593"/>
                      <a:pt x="12478" y="6616"/>
                    </a:cubicBezTo>
                    <a:cubicBezTo>
                      <a:pt x="12716" y="4973"/>
                      <a:pt x="13085" y="3497"/>
                      <a:pt x="13538" y="1949"/>
                    </a:cubicBezTo>
                    <a:cubicBezTo>
                      <a:pt x="12136" y="537"/>
                      <a:pt x="10624" y="1"/>
                      <a:pt x="9123" y="1"/>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5570900" y="96225"/>
                <a:ext cx="182500" cy="271425"/>
              </a:xfrm>
              <a:custGeom>
                <a:avLst/>
                <a:gdLst/>
                <a:ahLst/>
                <a:cxnLst/>
                <a:rect l="l" t="t" r="r" b="b"/>
                <a:pathLst>
                  <a:path w="7300" h="10857" extrusionOk="0">
                    <a:moveTo>
                      <a:pt x="3250" y="0"/>
                    </a:moveTo>
                    <a:cubicBezTo>
                      <a:pt x="2680" y="0"/>
                      <a:pt x="2102" y="228"/>
                      <a:pt x="1609" y="872"/>
                    </a:cubicBezTo>
                    <a:cubicBezTo>
                      <a:pt x="0" y="2997"/>
                      <a:pt x="1374" y="10857"/>
                      <a:pt x="5946" y="10857"/>
                    </a:cubicBezTo>
                    <a:cubicBezTo>
                      <a:pt x="6111" y="10857"/>
                      <a:pt x="6281" y="10846"/>
                      <a:pt x="6455" y="10825"/>
                    </a:cubicBezTo>
                    <a:cubicBezTo>
                      <a:pt x="6455" y="10825"/>
                      <a:pt x="7300" y="5991"/>
                      <a:pt x="5943" y="1312"/>
                    </a:cubicBezTo>
                    <a:cubicBezTo>
                      <a:pt x="5943" y="1312"/>
                      <a:pt x="4619" y="0"/>
                      <a:pt x="3250"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6326075" y="7275"/>
                <a:ext cx="325" cy="925"/>
              </a:xfrm>
              <a:custGeom>
                <a:avLst/>
                <a:gdLst/>
                <a:ahLst/>
                <a:cxnLst/>
                <a:rect l="l" t="t" r="r" b="b"/>
                <a:pathLst>
                  <a:path w="13" h="37" extrusionOk="0">
                    <a:moveTo>
                      <a:pt x="1" y="0"/>
                    </a:moveTo>
                    <a:cubicBezTo>
                      <a:pt x="12" y="24"/>
                      <a:pt x="12" y="36"/>
                      <a:pt x="12" y="36"/>
                    </a:cubicBezTo>
                    <a:lnTo>
                      <a:pt x="12" y="0"/>
                    </a:lnTo>
                    <a:close/>
                  </a:path>
                </a:pathLst>
              </a:custGeom>
              <a:solidFill>
                <a:srgbClr val="DC6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5634325" y="-226300"/>
                <a:ext cx="697725" cy="857900"/>
              </a:xfrm>
              <a:custGeom>
                <a:avLst/>
                <a:gdLst/>
                <a:ahLst/>
                <a:cxnLst/>
                <a:rect l="l" t="t" r="r" b="b"/>
                <a:pathLst>
                  <a:path w="27909" h="34316" extrusionOk="0">
                    <a:moveTo>
                      <a:pt x="14255" y="1"/>
                    </a:moveTo>
                    <a:cubicBezTo>
                      <a:pt x="14020" y="1"/>
                      <a:pt x="13781" y="4"/>
                      <a:pt x="13538" y="9"/>
                    </a:cubicBezTo>
                    <a:cubicBezTo>
                      <a:pt x="6215" y="164"/>
                      <a:pt x="2834" y="4688"/>
                      <a:pt x="1453" y="7415"/>
                    </a:cubicBezTo>
                    <a:cubicBezTo>
                      <a:pt x="953" y="8415"/>
                      <a:pt x="643" y="9510"/>
                      <a:pt x="548" y="10629"/>
                    </a:cubicBezTo>
                    <a:cubicBezTo>
                      <a:pt x="536" y="10820"/>
                      <a:pt x="536" y="10951"/>
                      <a:pt x="548" y="10951"/>
                    </a:cubicBezTo>
                    <a:cubicBezTo>
                      <a:pt x="500" y="12332"/>
                      <a:pt x="0" y="30882"/>
                      <a:pt x="9656" y="33775"/>
                    </a:cubicBezTo>
                    <a:cubicBezTo>
                      <a:pt x="10879" y="34143"/>
                      <a:pt x="12051" y="34316"/>
                      <a:pt x="13168" y="34316"/>
                    </a:cubicBezTo>
                    <a:cubicBezTo>
                      <a:pt x="18781" y="34316"/>
                      <a:pt x="23009" y="29944"/>
                      <a:pt x="25432" y="23917"/>
                    </a:cubicBezTo>
                    <a:cubicBezTo>
                      <a:pt x="25575" y="23548"/>
                      <a:pt x="25706" y="23190"/>
                      <a:pt x="25837" y="22821"/>
                    </a:cubicBezTo>
                    <a:cubicBezTo>
                      <a:pt x="25873" y="22714"/>
                      <a:pt x="25908" y="22619"/>
                      <a:pt x="25944" y="22524"/>
                    </a:cubicBezTo>
                    <a:cubicBezTo>
                      <a:pt x="26075" y="22155"/>
                      <a:pt x="26194" y="21774"/>
                      <a:pt x="26301" y="21393"/>
                    </a:cubicBezTo>
                    <a:cubicBezTo>
                      <a:pt x="27421" y="17654"/>
                      <a:pt x="27909" y="13463"/>
                      <a:pt x="27682" y="9379"/>
                    </a:cubicBezTo>
                    <a:cubicBezTo>
                      <a:pt x="27682" y="9379"/>
                      <a:pt x="27587" y="7593"/>
                      <a:pt x="27587" y="7569"/>
                    </a:cubicBezTo>
                    <a:cubicBezTo>
                      <a:pt x="26878" y="4420"/>
                      <a:pt x="23822" y="1"/>
                      <a:pt x="14255" y="1"/>
                    </a:cubicBezTo>
                    <a:close/>
                  </a:path>
                </a:pathLst>
              </a:custGeom>
              <a:solidFill>
                <a:srgbClr val="DC6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6213850" y="84050"/>
                <a:ext cx="210050" cy="261450"/>
              </a:xfrm>
              <a:custGeom>
                <a:avLst/>
                <a:gdLst/>
                <a:ahLst/>
                <a:cxnLst/>
                <a:rect l="l" t="t" r="r" b="b"/>
                <a:pathLst>
                  <a:path w="8402" h="10458" extrusionOk="0">
                    <a:moveTo>
                      <a:pt x="5004" y="0"/>
                    </a:moveTo>
                    <a:cubicBezTo>
                      <a:pt x="3546" y="0"/>
                      <a:pt x="2025" y="835"/>
                      <a:pt x="2025" y="835"/>
                    </a:cubicBezTo>
                    <a:cubicBezTo>
                      <a:pt x="1" y="5276"/>
                      <a:pt x="930" y="10312"/>
                      <a:pt x="930" y="10312"/>
                    </a:cubicBezTo>
                    <a:cubicBezTo>
                      <a:pt x="1293" y="10411"/>
                      <a:pt x="1644" y="10458"/>
                      <a:pt x="1983" y="10458"/>
                    </a:cubicBezTo>
                    <a:cubicBezTo>
                      <a:pt x="6152" y="10458"/>
                      <a:pt x="8402" y="3414"/>
                      <a:pt x="7168" y="1168"/>
                    </a:cubicBezTo>
                    <a:cubicBezTo>
                      <a:pt x="6675" y="281"/>
                      <a:pt x="5850" y="0"/>
                      <a:pt x="5004" y="0"/>
                    </a:cubicBezTo>
                    <a:close/>
                  </a:path>
                </a:pathLst>
              </a:custGeom>
              <a:solidFill>
                <a:srgbClr val="DC6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6213275" y="331725"/>
                <a:ext cx="66975" cy="39900"/>
              </a:xfrm>
              <a:custGeom>
                <a:avLst/>
                <a:gdLst/>
                <a:ahLst/>
                <a:cxnLst/>
                <a:rect l="l" t="t" r="r" b="b"/>
                <a:pathLst>
                  <a:path w="2679" h="1596" extrusionOk="0">
                    <a:moveTo>
                      <a:pt x="0" y="0"/>
                    </a:moveTo>
                    <a:lnTo>
                      <a:pt x="0" y="0"/>
                    </a:lnTo>
                    <a:cubicBezTo>
                      <a:pt x="643" y="1298"/>
                      <a:pt x="1572" y="1584"/>
                      <a:pt x="2274" y="1596"/>
                    </a:cubicBezTo>
                    <a:cubicBezTo>
                      <a:pt x="2417" y="1227"/>
                      <a:pt x="2548" y="869"/>
                      <a:pt x="2679" y="500"/>
                    </a:cubicBezTo>
                    <a:lnTo>
                      <a:pt x="2679" y="500"/>
                    </a:lnTo>
                    <a:cubicBezTo>
                      <a:pt x="2493" y="559"/>
                      <a:pt x="2293" y="583"/>
                      <a:pt x="2090" y="583"/>
                    </a:cubicBezTo>
                    <a:cubicBezTo>
                      <a:pt x="1092" y="583"/>
                      <a:pt x="0" y="0"/>
                      <a:pt x="0"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5584700" y="-360275"/>
                <a:ext cx="847950" cy="620950"/>
              </a:xfrm>
              <a:custGeom>
                <a:avLst/>
                <a:gdLst/>
                <a:ahLst/>
                <a:cxnLst/>
                <a:rect l="l" t="t" r="r" b="b"/>
                <a:pathLst>
                  <a:path w="33918" h="24838" extrusionOk="0">
                    <a:moveTo>
                      <a:pt x="17763" y="1"/>
                    </a:moveTo>
                    <a:cubicBezTo>
                      <a:pt x="11444" y="1"/>
                      <a:pt x="4827" y="3642"/>
                      <a:pt x="2152" y="9452"/>
                    </a:cubicBezTo>
                    <a:cubicBezTo>
                      <a:pt x="1" y="14098"/>
                      <a:pt x="1981" y="24838"/>
                      <a:pt x="3061" y="24838"/>
                    </a:cubicBezTo>
                    <a:cubicBezTo>
                      <a:pt x="3141" y="24838"/>
                      <a:pt x="3215" y="24779"/>
                      <a:pt x="3283" y="24656"/>
                    </a:cubicBezTo>
                    <a:cubicBezTo>
                      <a:pt x="4283" y="22858"/>
                      <a:pt x="3021" y="19358"/>
                      <a:pt x="4355" y="16024"/>
                    </a:cubicBezTo>
                    <a:cubicBezTo>
                      <a:pt x="4474" y="15714"/>
                      <a:pt x="4581" y="15417"/>
                      <a:pt x="4664" y="15131"/>
                    </a:cubicBezTo>
                    <a:cubicBezTo>
                      <a:pt x="4966" y="14144"/>
                      <a:pt x="5849" y="13577"/>
                      <a:pt x="6755" y="13577"/>
                    </a:cubicBezTo>
                    <a:cubicBezTo>
                      <a:pt x="7281" y="13577"/>
                      <a:pt x="7815" y="13768"/>
                      <a:pt x="8248" y="14179"/>
                    </a:cubicBezTo>
                    <a:cubicBezTo>
                      <a:pt x="12308" y="18036"/>
                      <a:pt x="17523" y="21489"/>
                      <a:pt x="17523" y="21489"/>
                    </a:cubicBezTo>
                    <a:cubicBezTo>
                      <a:pt x="20750" y="23418"/>
                      <a:pt x="23405" y="24156"/>
                      <a:pt x="24964" y="24156"/>
                    </a:cubicBezTo>
                    <a:cubicBezTo>
                      <a:pt x="26119" y="24156"/>
                      <a:pt x="27858" y="22822"/>
                      <a:pt x="28501" y="20596"/>
                    </a:cubicBezTo>
                    <a:cubicBezTo>
                      <a:pt x="29132" y="18358"/>
                      <a:pt x="31001" y="17786"/>
                      <a:pt x="31001" y="17786"/>
                    </a:cubicBezTo>
                    <a:cubicBezTo>
                      <a:pt x="31001" y="17786"/>
                      <a:pt x="33918" y="8928"/>
                      <a:pt x="26488" y="2915"/>
                    </a:cubicBezTo>
                    <a:cubicBezTo>
                      <a:pt x="24008" y="911"/>
                      <a:pt x="20923" y="1"/>
                      <a:pt x="17763" y="1"/>
                    </a:cubicBezTo>
                    <a:close/>
                  </a:path>
                </a:pathLst>
              </a:custGeom>
              <a:solidFill>
                <a:srgbClr val="252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5613475" y="-364200"/>
                <a:ext cx="784950" cy="473600"/>
              </a:xfrm>
              <a:custGeom>
                <a:avLst/>
                <a:gdLst/>
                <a:ahLst/>
                <a:cxnLst/>
                <a:rect l="l" t="t" r="r" b="b"/>
                <a:pathLst>
                  <a:path w="31398" h="18944" extrusionOk="0">
                    <a:moveTo>
                      <a:pt x="15562" y="0"/>
                    </a:moveTo>
                    <a:cubicBezTo>
                      <a:pt x="14384" y="24"/>
                      <a:pt x="13217" y="120"/>
                      <a:pt x="12062" y="274"/>
                    </a:cubicBezTo>
                    <a:cubicBezTo>
                      <a:pt x="11479" y="358"/>
                      <a:pt x="10895" y="477"/>
                      <a:pt x="10312" y="620"/>
                    </a:cubicBezTo>
                    <a:cubicBezTo>
                      <a:pt x="9740" y="774"/>
                      <a:pt x="9169" y="953"/>
                      <a:pt x="8609" y="1179"/>
                    </a:cubicBezTo>
                    <a:cubicBezTo>
                      <a:pt x="7502" y="1620"/>
                      <a:pt x="6442" y="2215"/>
                      <a:pt x="5514" y="2977"/>
                    </a:cubicBezTo>
                    <a:cubicBezTo>
                      <a:pt x="4573" y="3715"/>
                      <a:pt x="3751" y="4608"/>
                      <a:pt x="3073" y="5573"/>
                    </a:cubicBezTo>
                    <a:cubicBezTo>
                      <a:pt x="1715" y="7525"/>
                      <a:pt x="906" y="9775"/>
                      <a:pt x="453" y="12050"/>
                    </a:cubicBezTo>
                    <a:cubicBezTo>
                      <a:pt x="239" y="13193"/>
                      <a:pt x="108" y="14347"/>
                      <a:pt x="61" y="15490"/>
                    </a:cubicBezTo>
                    <a:cubicBezTo>
                      <a:pt x="1" y="16645"/>
                      <a:pt x="13" y="17800"/>
                      <a:pt x="144" y="18943"/>
                    </a:cubicBezTo>
                    <a:lnTo>
                      <a:pt x="322" y="18931"/>
                    </a:lnTo>
                    <a:cubicBezTo>
                      <a:pt x="287" y="16657"/>
                      <a:pt x="537" y="14371"/>
                      <a:pt x="1096" y="12192"/>
                    </a:cubicBezTo>
                    <a:cubicBezTo>
                      <a:pt x="1644" y="10014"/>
                      <a:pt x="2525" y="7906"/>
                      <a:pt x="3859" y="6144"/>
                    </a:cubicBezTo>
                    <a:cubicBezTo>
                      <a:pt x="4525" y="5275"/>
                      <a:pt x="5299" y="4489"/>
                      <a:pt x="6180" y="3834"/>
                    </a:cubicBezTo>
                    <a:cubicBezTo>
                      <a:pt x="7049" y="3191"/>
                      <a:pt x="8026" y="2679"/>
                      <a:pt x="9038" y="2286"/>
                    </a:cubicBezTo>
                    <a:cubicBezTo>
                      <a:pt x="9550" y="2108"/>
                      <a:pt x="10074" y="1953"/>
                      <a:pt x="10609" y="1822"/>
                    </a:cubicBezTo>
                    <a:cubicBezTo>
                      <a:pt x="11145" y="1703"/>
                      <a:pt x="11681" y="1608"/>
                      <a:pt x="12229" y="1548"/>
                    </a:cubicBezTo>
                    <a:cubicBezTo>
                      <a:pt x="13256" y="1416"/>
                      <a:pt x="14295" y="1345"/>
                      <a:pt x="15324" y="1345"/>
                    </a:cubicBezTo>
                    <a:cubicBezTo>
                      <a:pt x="15403" y="1345"/>
                      <a:pt x="15483" y="1345"/>
                      <a:pt x="15562" y="1346"/>
                    </a:cubicBezTo>
                    <a:cubicBezTo>
                      <a:pt x="17789" y="1346"/>
                      <a:pt x="20003" y="1691"/>
                      <a:pt x="22016" y="2513"/>
                    </a:cubicBezTo>
                    <a:cubicBezTo>
                      <a:pt x="24028" y="3322"/>
                      <a:pt x="25802" y="4656"/>
                      <a:pt x="27076" y="6394"/>
                    </a:cubicBezTo>
                    <a:cubicBezTo>
                      <a:pt x="27719" y="7263"/>
                      <a:pt x="28255" y="8216"/>
                      <a:pt x="28671" y="9216"/>
                    </a:cubicBezTo>
                    <a:cubicBezTo>
                      <a:pt x="29088" y="10228"/>
                      <a:pt x="29398" y="11276"/>
                      <a:pt x="29600" y="12359"/>
                    </a:cubicBezTo>
                    <a:cubicBezTo>
                      <a:pt x="29969" y="14217"/>
                      <a:pt x="30029" y="16133"/>
                      <a:pt x="29874" y="18038"/>
                    </a:cubicBezTo>
                    <a:cubicBezTo>
                      <a:pt x="30338" y="18181"/>
                      <a:pt x="30767" y="18455"/>
                      <a:pt x="31076" y="18931"/>
                    </a:cubicBezTo>
                    <a:cubicBezTo>
                      <a:pt x="31398" y="16681"/>
                      <a:pt x="31398" y="14371"/>
                      <a:pt x="30993" y="12097"/>
                    </a:cubicBezTo>
                    <a:cubicBezTo>
                      <a:pt x="30791" y="10930"/>
                      <a:pt x="30457" y="9775"/>
                      <a:pt x="30005" y="8668"/>
                    </a:cubicBezTo>
                    <a:cubicBezTo>
                      <a:pt x="29552" y="7561"/>
                      <a:pt x="28969" y="6489"/>
                      <a:pt x="28243" y="5525"/>
                    </a:cubicBezTo>
                    <a:cubicBezTo>
                      <a:pt x="27516" y="4561"/>
                      <a:pt x="26659" y="3691"/>
                      <a:pt x="25695" y="2953"/>
                    </a:cubicBezTo>
                    <a:cubicBezTo>
                      <a:pt x="24730" y="2227"/>
                      <a:pt x="23659" y="1644"/>
                      <a:pt x="22540" y="1191"/>
                    </a:cubicBezTo>
                    <a:cubicBezTo>
                      <a:pt x="21432" y="739"/>
                      <a:pt x="20265" y="441"/>
                      <a:pt x="19099" y="251"/>
                    </a:cubicBezTo>
                    <a:cubicBezTo>
                      <a:pt x="18503" y="155"/>
                      <a:pt x="17920" y="96"/>
                      <a:pt x="17325" y="48"/>
                    </a:cubicBezTo>
                    <a:cubicBezTo>
                      <a:pt x="16741" y="12"/>
                      <a:pt x="16146" y="0"/>
                      <a:pt x="15562" y="0"/>
                    </a:cubicBezTo>
                    <a:close/>
                  </a:path>
                </a:pathLst>
              </a:custGeom>
              <a:solidFill>
                <a:srgbClr val="F9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4948225" y="668675"/>
                <a:ext cx="597425" cy="530150"/>
              </a:xfrm>
              <a:custGeom>
                <a:avLst/>
                <a:gdLst/>
                <a:ahLst/>
                <a:cxnLst/>
                <a:rect l="l" t="t" r="r" b="b"/>
                <a:pathLst>
                  <a:path w="23897" h="21206" extrusionOk="0">
                    <a:moveTo>
                      <a:pt x="1" y="0"/>
                    </a:moveTo>
                    <a:cubicBezTo>
                      <a:pt x="1" y="1"/>
                      <a:pt x="4275" y="5168"/>
                      <a:pt x="5037" y="15562"/>
                    </a:cubicBezTo>
                    <a:cubicBezTo>
                      <a:pt x="10121" y="17800"/>
                      <a:pt x="17134" y="20562"/>
                      <a:pt x="23896" y="21205"/>
                    </a:cubicBezTo>
                    <a:lnTo>
                      <a:pt x="21598" y="6918"/>
                    </a:lnTo>
                    <a:cubicBezTo>
                      <a:pt x="21598" y="6918"/>
                      <a:pt x="20270" y="7746"/>
                      <a:pt x="17561" y="7746"/>
                    </a:cubicBezTo>
                    <a:cubicBezTo>
                      <a:pt x="14056" y="7746"/>
                      <a:pt x="8240" y="6360"/>
                      <a:pt x="1" y="0"/>
                    </a:cubicBezTo>
                    <a:close/>
                  </a:path>
                </a:pathLst>
              </a:custGeom>
              <a:solidFill>
                <a:srgbClr val="252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6188850" y="1652475"/>
                <a:ext cx="387875" cy="337050"/>
              </a:xfrm>
              <a:custGeom>
                <a:avLst/>
                <a:gdLst/>
                <a:ahLst/>
                <a:cxnLst/>
                <a:rect l="l" t="t" r="r" b="b"/>
                <a:pathLst>
                  <a:path w="15515" h="13482" extrusionOk="0">
                    <a:moveTo>
                      <a:pt x="6101" y="1"/>
                    </a:moveTo>
                    <a:cubicBezTo>
                      <a:pt x="5254" y="1"/>
                      <a:pt x="4499" y="138"/>
                      <a:pt x="3977" y="498"/>
                    </a:cubicBezTo>
                    <a:cubicBezTo>
                      <a:pt x="2334" y="1629"/>
                      <a:pt x="10609" y="3868"/>
                      <a:pt x="10609" y="3868"/>
                    </a:cubicBezTo>
                    <a:cubicBezTo>
                      <a:pt x="10609" y="3868"/>
                      <a:pt x="7585" y="3279"/>
                      <a:pt x="5008" y="3279"/>
                    </a:cubicBezTo>
                    <a:cubicBezTo>
                      <a:pt x="3884" y="3279"/>
                      <a:pt x="2845" y="3391"/>
                      <a:pt x="2180" y="3713"/>
                    </a:cubicBezTo>
                    <a:cubicBezTo>
                      <a:pt x="1" y="4761"/>
                      <a:pt x="9050" y="7106"/>
                      <a:pt x="9050" y="7106"/>
                    </a:cubicBezTo>
                    <a:cubicBezTo>
                      <a:pt x="9050" y="7106"/>
                      <a:pt x="7080" y="6867"/>
                      <a:pt x="5257" y="6867"/>
                    </a:cubicBezTo>
                    <a:cubicBezTo>
                      <a:pt x="3729" y="6867"/>
                      <a:pt x="2303" y="7035"/>
                      <a:pt x="2227" y="7654"/>
                    </a:cubicBezTo>
                    <a:cubicBezTo>
                      <a:pt x="2132" y="8463"/>
                      <a:pt x="8657" y="10559"/>
                      <a:pt x="8657" y="10559"/>
                    </a:cubicBezTo>
                    <a:cubicBezTo>
                      <a:pt x="8657" y="10559"/>
                      <a:pt x="4013" y="10642"/>
                      <a:pt x="4204" y="11178"/>
                    </a:cubicBezTo>
                    <a:cubicBezTo>
                      <a:pt x="4751" y="12762"/>
                      <a:pt x="7966" y="12893"/>
                      <a:pt x="7966" y="12893"/>
                    </a:cubicBezTo>
                    <a:cubicBezTo>
                      <a:pt x="7966" y="12893"/>
                      <a:pt x="8490" y="12976"/>
                      <a:pt x="10323" y="13381"/>
                    </a:cubicBezTo>
                    <a:cubicBezTo>
                      <a:pt x="10639" y="13451"/>
                      <a:pt x="10924" y="13482"/>
                      <a:pt x="11179" y="13482"/>
                    </a:cubicBezTo>
                    <a:cubicBezTo>
                      <a:pt x="12085" y="13482"/>
                      <a:pt x="12615" y="13096"/>
                      <a:pt x="12848" y="12762"/>
                    </a:cubicBezTo>
                    <a:cubicBezTo>
                      <a:pt x="13431" y="11928"/>
                      <a:pt x="14550" y="10357"/>
                      <a:pt x="14836" y="8321"/>
                    </a:cubicBezTo>
                    <a:cubicBezTo>
                      <a:pt x="15515" y="3344"/>
                      <a:pt x="12455" y="1403"/>
                      <a:pt x="12455" y="1403"/>
                    </a:cubicBezTo>
                    <a:cubicBezTo>
                      <a:pt x="12455" y="1403"/>
                      <a:pt x="8807" y="1"/>
                      <a:pt x="6101" y="1"/>
                    </a:cubicBezTo>
                    <a:close/>
                  </a:path>
                </a:pathLst>
              </a:custGeom>
              <a:solidFill>
                <a:srgbClr val="FF9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6473725" y="1587025"/>
                <a:ext cx="71150" cy="135675"/>
              </a:xfrm>
              <a:custGeom>
                <a:avLst/>
                <a:gdLst/>
                <a:ahLst/>
                <a:cxnLst/>
                <a:rect l="l" t="t" r="r" b="b"/>
                <a:pathLst>
                  <a:path w="2846" h="5427" extrusionOk="0">
                    <a:moveTo>
                      <a:pt x="1626" y="1"/>
                    </a:moveTo>
                    <a:cubicBezTo>
                      <a:pt x="1597" y="1"/>
                      <a:pt x="1571" y="11"/>
                      <a:pt x="1548" y="33"/>
                    </a:cubicBezTo>
                    <a:cubicBezTo>
                      <a:pt x="595" y="1771"/>
                      <a:pt x="381" y="2842"/>
                      <a:pt x="0" y="5212"/>
                    </a:cubicBezTo>
                    <a:lnTo>
                      <a:pt x="1250" y="5426"/>
                    </a:lnTo>
                    <a:cubicBezTo>
                      <a:pt x="1250" y="5426"/>
                      <a:pt x="2846" y="2830"/>
                      <a:pt x="2346" y="949"/>
                    </a:cubicBezTo>
                    <a:cubicBezTo>
                      <a:pt x="2271" y="684"/>
                      <a:pt x="1865" y="1"/>
                      <a:pt x="1626" y="1"/>
                    </a:cubicBezTo>
                    <a:close/>
                  </a:path>
                </a:pathLst>
              </a:custGeom>
              <a:solidFill>
                <a:srgbClr val="FF9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6565700" y="855900"/>
                <a:ext cx="790300" cy="909950"/>
              </a:xfrm>
              <a:custGeom>
                <a:avLst/>
                <a:gdLst/>
                <a:ahLst/>
                <a:cxnLst/>
                <a:rect l="l" t="t" r="r" b="b"/>
                <a:pathLst>
                  <a:path w="31612" h="36398" extrusionOk="0">
                    <a:moveTo>
                      <a:pt x="26265" y="0"/>
                    </a:moveTo>
                    <a:cubicBezTo>
                      <a:pt x="26265" y="0"/>
                      <a:pt x="24444" y="4405"/>
                      <a:pt x="22205" y="9918"/>
                    </a:cubicBezTo>
                    <a:cubicBezTo>
                      <a:pt x="19967" y="15431"/>
                      <a:pt x="16466" y="22300"/>
                      <a:pt x="16466" y="22300"/>
                    </a:cubicBezTo>
                    <a:cubicBezTo>
                      <a:pt x="11168" y="15442"/>
                      <a:pt x="4024" y="1286"/>
                      <a:pt x="4024" y="1286"/>
                    </a:cubicBezTo>
                    <a:cubicBezTo>
                      <a:pt x="1869" y="9930"/>
                      <a:pt x="988" y="10489"/>
                      <a:pt x="0" y="16550"/>
                    </a:cubicBezTo>
                    <a:cubicBezTo>
                      <a:pt x="5239" y="31373"/>
                      <a:pt x="17764" y="36397"/>
                      <a:pt x="17764" y="36397"/>
                    </a:cubicBezTo>
                    <a:cubicBezTo>
                      <a:pt x="28801" y="26396"/>
                      <a:pt x="31611" y="1857"/>
                      <a:pt x="31611" y="1857"/>
                    </a:cubicBezTo>
                    <a:lnTo>
                      <a:pt x="26265" y="0"/>
                    </a:lnTo>
                    <a:close/>
                  </a:path>
                </a:pathLst>
              </a:custGeom>
              <a:solidFill>
                <a:srgbClr val="252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7053850" y="331425"/>
                <a:ext cx="391450" cy="587300"/>
              </a:xfrm>
              <a:custGeom>
                <a:avLst/>
                <a:gdLst/>
                <a:ahLst/>
                <a:cxnLst/>
                <a:rect l="l" t="t" r="r" b="b"/>
                <a:pathLst>
                  <a:path w="15658" h="23492" extrusionOk="0">
                    <a:moveTo>
                      <a:pt x="5168" y="1"/>
                    </a:moveTo>
                    <a:cubicBezTo>
                      <a:pt x="5043" y="1"/>
                      <a:pt x="4916" y="83"/>
                      <a:pt x="4787" y="262"/>
                    </a:cubicBezTo>
                    <a:cubicBezTo>
                      <a:pt x="3275" y="2358"/>
                      <a:pt x="4703" y="10013"/>
                      <a:pt x="4703" y="10013"/>
                    </a:cubicBezTo>
                    <a:cubicBezTo>
                      <a:pt x="2393" y="10299"/>
                      <a:pt x="0" y="12097"/>
                      <a:pt x="1501" y="14847"/>
                    </a:cubicBezTo>
                    <a:cubicBezTo>
                      <a:pt x="3013" y="17598"/>
                      <a:pt x="6215" y="21586"/>
                      <a:pt x="6215" y="21586"/>
                    </a:cubicBezTo>
                    <a:cubicBezTo>
                      <a:pt x="7668" y="23467"/>
                      <a:pt x="11704" y="23491"/>
                      <a:pt x="11704" y="23491"/>
                    </a:cubicBezTo>
                    <a:cubicBezTo>
                      <a:pt x="13335" y="21896"/>
                      <a:pt x="13657" y="18026"/>
                      <a:pt x="13728" y="16490"/>
                    </a:cubicBezTo>
                    <a:cubicBezTo>
                      <a:pt x="13740" y="16181"/>
                      <a:pt x="13740" y="15967"/>
                      <a:pt x="13740" y="15883"/>
                    </a:cubicBezTo>
                    <a:lnTo>
                      <a:pt x="13740" y="15848"/>
                    </a:lnTo>
                    <a:cubicBezTo>
                      <a:pt x="13740" y="15848"/>
                      <a:pt x="15657" y="15026"/>
                      <a:pt x="15086" y="11930"/>
                    </a:cubicBezTo>
                    <a:cubicBezTo>
                      <a:pt x="14693" y="9852"/>
                      <a:pt x="12296" y="9591"/>
                      <a:pt x="11118" y="9591"/>
                    </a:cubicBezTo>
                    <a:cubicBezTo>
                      <a:pt x="10724" y="9591"/>
                      <a:pt x="10466" y="9621"/>
                      <a:pt x="10466" y="9621"/>
                    </a:cubicBezTo>
                    <a:cubicBezTo>
                      <a:pt x="10466" y="9621"/>
                      <a:pt x="11782" y="221"/>
                      <a:pt x="10130" y="221"/>
                    </a:cubicBezTo>
                    <a:cubicBezTo>
                      <a:pt x="10067" y="221"/>
                      <a:pt x="10001" y="235"/>
                      <a:pt x="9930" y="262"/>
                    </a:cubicBezTo>
                    <a:cubicBezTo>
                      <a:pt x="7978" y="1024"/>
                      <a:pt x="7489" y="9347"/>
                      <a:pt x="7489" y="9347"/>
                    </a:cubicBezTo>
                    <a:cubicBezTo>
                      <a:pt x="7489" y="9347"/>
                      <a:pt x="6494" y="1"/>
                      <a:pt x="5168" y="1"/>
                    </a:cubicBezTo>
                    <a:close/>
                  </a:path>
                </a:pathLst>
              </a:custGeom>
              <a:solidFill>
                <a:srgbClr val="DC6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7341375" y="617550"/>
                <a:ext cx="56000" cy="126150"/>
              </a:xfrm>
              <a:custGeom>
                <a:avLst/>
                <a:gdLst/>
                <a:ahLst/>
                <a:cxnLst/>
                <a:rect l="l" t="t" r="r" b="b"/>
                <a:pathLst>
                  <a:path w="2240" h="5046" extrusionOk="0">
                    <a:moveTo>
                      <a:pt x="817" y="1"/>
                    </a:moveTo>
                    <a:cubicBezTo>
                      <a:pt x="679" y="1"/>
                      <a:pt x="555" y="82"/>
                      <a:pt x="525" y="223"/>
                    </a:cubicBezTo>
                    <a:cubicBezTo>
                      <a:pt x="501" y="295"/>
                      <a:pt x="1" y="2164"/>
                      <a:pt x="263" y="3760"/>
                    </a:cubicBezTo>
                    <a:lnTo>
                      <a:pt x="275" y="3855"/>
                    </a:lnTo>
                    <a:cubicBezTo>
                      <a:pt x="334" y="4081"/>
                      <a:pt x="417" y="4272"/>
                      <a:pt x="548" y="4438"/>
                    </a:cubicBezTo>
                    <a:cubicBezTo>
                      <a:pt x="644" y="4569"/>
                      <a:pt x="763" y="4664"/>
                      <a:pt x="906" y="4760"/>
                    </a:cubicBezTo>
                    <a:cubicBezTo>
                      <a:pt x="1251" y="4986"/>
                      <a:pt x="1680" y="5045"/>
                      <a:pt x="2072" y="5045"/>
                    </a:cubicBezTo>
                    <a:lnTo>
                      <a:pt x="2227" y="5045"/>
                    </a:lnTo>
                    <a:cubicBezTo>
                      <a:pt x="2239" y="4736"/>
                      <a:pt x="2239" y="4522"/>
                      <a:pt x="2239" y="4438"/>
                    </a:cubicBezTo>
                    <a:lnTo>
                      <a:pt x="2239" y="4438"/>
                    </a:lnTo>
                    <a:cubicBezTo>
                      <a:pt x="2176" y="4442"/>
                      <a:pt x="2111" y="4445"/>
                      <a:pt x="2046" y="4445"/>
                    </a:cubicBezTo>
                    <a:cubicBezTo>
                      <a:pt x="1746" y="4445"/>
                      <a:pt x="1440" y="4395"/>
                      <a:pt x="1215" y="4248"/>
                    </a:cubicBezTo>
                    <a:cubicBezTo>
                      <a:pt x="1025" y="4117"/>
                      <a:pt x="906" y="3926"/>
                      <a:pt x="858" y="3664"/>
                    </a:cubicBezTo>
                    <a:cubicBezTo>
                      <a:pt x="620" y="2200"/>
                      <a:pt x="1096" y="402"/>
                      <a:pt x="1108" y="378"/>
                    </a:cubicBezTo>
                    <a:cubicBezTo>
                      <a:pt x="1144" y="212"/>
                      <a:pt x="1049" y="57"/>
                      <a:pt x="894" y="9"/>
                    </a:cubicBezTo>
                    <a:cubicBezTo>
                      <a:pt x="868" y="4"/>
                      <a:pt x="843" y="1"/>
                      <a:pt x="817" y="1"/>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7271725" y="614000"/>
                <a:ext cx="90525" cy="132375"/>
              </a:xfrm>
              <a:custGeom>
                <a:avLst/>
                <a:gdLst/>
                <a:ahLst/>
                <a:cxnLst/>
                <a:rect l="l" t="t" r="r" b="b"/>
                <a:pathLst>
                  <a:path w="3621" h="5295" extrusionOk="0">
                    <a:moveTo>
                      <a:pt x="1017" y="1"/>
                    </a:moveTo>
                    <a:cubicBezTo>
                      <a:pt x="897" y="1"/>
                      <a:pt x="785" y="78"/>
                      <a:pt x="739" y="199"/>
                    </a:cubicBezTo>
                    <a:cubicBezTo>
                      <a:pt x="703" y="270"/>
                      <a:pt x="1" y="2211"/>
                      <a:pt x="477" y="3794"/>
                    </a:cubicBezTo>
                    <a:cubicBezTo>
                      <a:pt x="751" y="4664"/>
                      <a:pt x="1156" y="5164"/>
                      <a:pt x="1703" y="5271"/>
                    </a:cubicBezTo>
                    <a:cubicBezTo>
                      <a:pt x="1787" y="5283"/>
                      <a:pt x="1858" y="5295"/>
                      <a:pt x="1941" y="5295"/>
                    </a:cubicBezTo>
                    <a:cubicBezTo>
                      <a:pt x="2739" y="5295"/>
                      <a:pt x="3430" y="4497"/>
                      <a:pt x="3513" y="4390"/>
                    </a:cubicBezTo>
                    <a:cubicBezTo>
                      <a:pt x="3620" y="4271"/>
                      <a:pt x="3596" y="4080"/>
                      <a:pt x="3465" y="3973"/>
                    </a:cubicBezTo>
                    <a:cubicBezTo>
                      <a:pt x="3412" y="3925"/>
                      <a:pt x="3344" y="3901"/>
                      <a:pt x="3275" y="3901"/>
                    </a:cubicBezTo>
                    <a:cubicBezTo>
                      <a:pt x="3192" y="3901"/>
                      <a:pt x="3108" y="3937"/>
                      <a:pt x="3049" y="4009"/>
                    </a:cubicBezTo>
                    <a:cubicBezTo>
                      <a:pt x="2872" y="4219"/>
                      <a:pt x="2366" y="4696"/>
                      <a:pt x="1923" y="4696"/>
                    </a:cubicBezTo>
                    <a:cubicBezTo>
                      <a:pt x="1889" y="4696"/>
                      <a:pt x="1855" y="4693"/>
                      <a:pt x="1822" y="4687"/>
                    </a:cubicBezTo>
                    <a:cubicBezTo>
                      <a:pt x="1429" y="4604"/>
                      <a:pt x="1191" y="4056"/>
                      <a:pt x="1060" y="3616"/>
                    </a:cubicBezTo>
                    <a:cubicBezTo>
                      <a:pt x="632" y="2235"/>
                      <a:pt x="1298" y="425"/>
                      <a:pt x="1298" y="401"/>
                    </a:cubicBezTo>
                    <a:cubicBezTo>
                      <a:pt x="1358" y="246"/>
                      <a:pt x="1287" y="80"/>
                      <a:pt x="1120" y="20"/>
                    </a:cubicBezTo>
                    <a:cubicBezTo>
                      <a:pt x="1086" y="7"/>
                      <a:pt x="1051" y="1"/>
                      <a:pt x="1017" y="1"/>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7119925" y="622250"/>
                <a:ext cx="129200" cy="80975"/>
              </a:xfrm>
              <a:custGeom>
                <a:avLst/>
                <a:gdLst/>
                <a:ahLst/>
                <a:cxnLst/>
                <a:rect l="l" t="t" r="r" b="b"/>
                <a:pathLst>
                  <a:path w="5168" h="3239" extrusionOk="0">
                    <a:moveTo>
                      <a:pt x="4444" y="1"/>
                    </a:moveTo>
                    <a:cubicBezTo>
                      <a:pt x="4403" y="1"/>
                      <a:pt x="4362" y="8"/>
                      <a:pt x="4322" y="24"/>
                    </a:cubicBezTo>
                    <a:cubicBezTo>
                      <a:pt x="4168" y="95"/>
                      <a:pt x="4108" y="274"/>
                      <a:pt x="4180" y="428"/>
                    </a:cubicBezTo>
                    <a:cubicBezTo>
                      <a:pt x="4239" y="547"/>
                      <a:pt x="4703" y="1667"/>
                      <a:pt x="3513" y="2262"/>
                    </a:cubicBezTo>
                    <a:cubicBezTo>
                      <a:pt x="2915" y="2555"/>
                      <a:pt x="2258" y="2640"/>
                      <a:pt x="1702" y="2640"/>
                    </a:cubicBezTo>
                    <a:cubicBezTo>
                      <a:pt x="973" y="2640"/>
                      <a:pt x="419" y="2495"/>
                      <a:pt x="405" y="2488"/>
                    </a:cubicBezTo>
                    <a:cubicBezTo>
                      <a:pt x="383" y="2483"/>
                      <a:pt x="361" y="2481"/>
                      <a:pt x="339" y="2481"/>
                    </a:cubicBezTo>
                    <a:cubicBezTo>
                      <a:pt x="206" y="2481"/>
                      <a:pt x="77" y="2570"/>
                      <a:pt x="36" y="2702"/>
                    </a:cubicBezTo>
                    <a:cubicBezTo>
                      <a:pt x="1" y="2869"/>
                      <a:pt x="96" y="3024"/>
                      <a:pt x="251" y="3072"/>
                    </a:cubicBezTo>
                    <a:cubicBezTo>
                      <a:pt x="298" y="3083"/>
                      <a:pt x="893" y="3238"/>
                      <a:pt x="1691" y="3238"/>
                    </a:cubicBezTo>
                    <a:cubicBezTo>
                      <a:pt x="2322" y="3238"/>
                      <a:pt x="3072" y="3143"/>
                      <a:pt x="3775" y="2798"/>
                    </a:cubicBezTo>
                    <a:cubicBezTo>
                      <a:pt x="5168" y="2107"/>
                      <a:pt x="5001" y="786"/>
                      <a:pt x="4727" y="178"/>
                    </a:cubicBezTo>
                    <a:cubicBezTo>
                      <a:pt x="4674" y="63"/>
                      <a:pt x="4562" y="1"/>
                      <a:pt x="4444" y="1"/>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7185100" y="688175"/>
                <a:ext cx="82200" cy="107025"/>
              </a:xfrm>
              <a:custGeom>
                <a:avLst/>
                <a:gdLst/>
                <a:ahLst/>
                <a:cxnLst/>
                <a:rect l="l" t="t" r="r" b="b"/>
                <a:pathLst>
                  <a:path w="3288" h="4281" extrusionOk="0">
                    <a:moveTo>
                      <a:pt x="343" y="0"/>
                    </a:moveTo>
                    <a:cubicBezTo>
                      <a:pt x="247" y="0"/>
                      <a:pt x="156" y="48"/>
                      <a:pt x="96" y="137"/>
                    </a:cubicBezTo>
                    <a:cubicBezTo>
                      <a:pt x="1" y="280"/>
                      <a:pt x="37" y="458"/>
                      <a:pt x="180" y="554"/>
                    </a:cubicBezTo>
                    <a:cubicBezTo>
                      <a:pt x="203" y="565"/>
                      <a:pt x="2132" y="1863"/>
                      <a:pt x="2656" y="4054"/>
                    </a:cubicBezTo>
                    <a:cubicBezTo>
                      <a:pt x="2692" y="4185"/>
                      <a:pt x="2811" y="4280"/>
                      <a:pt x="2954" y="4280"/>
                    </a:cubicBezTo>
                    <a:cubicBezTo>
                      <a:pt x="2978" y="4280"/>
                      <a:pt x="3001" y="4280"/>
                      <a:pt x="3025" y="4268"/>
                    </a:cubicBezTo>
                    <a:cubicBezTo>
                      <a:pt x="3180" y="4233"/>
                      <a:pt x="3287" y="4078"/>
                      <a:pt x="3239" y="3911"/>
                    </a:cubicBezTo>
                    <a:cubicBezTo>
                      <a:pt x="2656" y="1494"/>
                      <a:pt x="596" y="113"/>
                      <a:pt x="513" y="54"/>
                    </a:cubicBezTo>
                    <a:cubicBezTo>
                      <a:pt x="459" y="18"/>
                      <a:pt x="400" y="0"/>
                      <a:pt x="343"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3" name="Google Shape;513;p29"/>
          <p:cNvSpPr txBox="1">
            <a:spLocks noGrp="1"/>
          </p:cNvSpPr>
          <p:nvPr>
            <p:ph type="subTitle" idx="8"/>
          </p:nvPr>
        </p:nvSpPr>
        <p:spPr>
          <a:xfrm>
            <a:off x="5206350" y="1594125"/>
            <a:ext cx="3225300" cy="2409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id-ID" dirty="0" smtClean="0"/>
              <a:t>Pentingnya menjaga kesehatan ibu dan bayi</a:t>
            </a:r>
            <a:endParaRPr dirty="0"/>
          </a:p>
        </p:txBody>
      </p:sp>
      <p:sp>
        <p:nvSpPr>
          <p:cNvPr id="514" name="Google Shape;514;p29"/>
          <p:cNvSpPr txBox="1">
            <a:spLocks noGrp="1"/>
          </p:cNvSpPr>
          <p:nvPr>
            <p:ph type="subTitle" idx="9"/>
          </p:nvPr>
        </p:nvSpPr>
        <p:spPr>
          <a:xfrm>
            <a:off x="5206350" y="2518475"/>
            <a:ext cx="3225300" cy="2409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id-ID" dirty="0" smtClean="0"/>
              <a:t>Cara mengetahui status gizi ibu hamil</a:t>
            </a:r>
            <a:endParaRPr dirty="0"/>
          </a:p>
        </p:txBody>
      </p:sp>
      <p:sp>
        <p:nvSpPr>
          <p:cNvPr id="515" name="Google Shape;515;p29"/>
          <p:cNvSpPr txBox="1">
            <a:spLocks noGrp="1"/>
          </p:cNvSpPr>
          <p:nvPr>
            <p:ph type="subTitle" idx="13"/>
          </p:nvPr>
        </p:nvSpPr>
        <p:spPr>
          <a:xfrm>
            <a:off x="5206350" y="3442825"/>
            <a:ext cx="3225300" cy="2409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id-ID" dirty="0" smtClean="0"/>
              <a:t>Cegah anemia pada ibu hamil</a:t>
            </a:r>
            <a:endParaRPr dirty="0"/>
          </a:p>
        </p:txBody>
      </p:sp>
      <p:sp>
        <p:nvSpPr>
          <p:cNvPr id="516" name="Google Shape;516;p29"/>
          <p:cNvSpPr txBox="1">
            <a:spLocks noGrp="1"/>
          </p:cNvSpPr>
          <p:nvPr>
            <p:ph type="subTitle" idx="14"/>
          </p:nvPr>
        </p:nvSpPr>
        <p:spPr>
          <a:xfrm>
            <a:off x="5206350" y="4367175"/>
            <a:ext cx="3225300" cy="2409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id-ID" dirty="0" smtClean="0"/>
              <a:t>Penerapan gizi seimbang pada ibu hamil</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9"/>
          <p:cNvSpPr/>
          <p:nvPr/>
        </p:nvSpPr>
        <p:spPr>
          <a:xfrm>
            <a:off x="4110975" y="-9800"/>
            <a:ext cx="50331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txBox="1">
            <a:spLocks noGrp="1"/>
          </p:cNvSpPr>
          <p:nvPr>
            <p:ph type="title"/>
          </p:nvPr>
        </p:nvSpPr>
        <p:spPr>
          <a:xfrm>
            <a:off x="-10264" y="2781656"/>
            <a:ext cx="1960800" cy="470400"/>
          </a:xfrm>
          <a:prstGeom prst="rect">
            <a:avLst/>
          </a:prstGeom>
        </p:spPr>
        <p:txBody>
          <a:bodyPr spcFirstLastPara="1" wrap="square" lIns="91425" tIns="0" rIns="91425" bIns="0" anchor="ctr" anchorCtr="0">
            <a:noAutofit/>
          </a:bodyPr>
          <a:lstStyle/>
          <a:p>
            <a:pPr marL="0" lvl="0" indent="0" algn="r" rtl="0">
              <a:spcBef>
                <a:spcPts val="0"/>
              </a:spcBef>
              <a:spcAft>
                <a:spcPts val="0"/>
              </a:spcAft>
              <a:buNone/>
            </a:pPr>
            <a:r>
              <a:rPr lang="en" sz="5400" dirty="0"/>
              <a:t>01</a:t>
            </a:r>
            <a:endParaRPr sz="5400" dirty="0"/>
          </a:p>
        </p:txBody>
      </p:sp>
      <p:sp>
        <p:nvSpPr>
          <p:cNvPr id="283" name="Google Shape;283;p29"/>
          <p:cNvSpPr txBox="1">
            <a:spLocks noGrp="1"/>
          </p:cNvSpPr>
          <p:nvPr>
            <p:ph type="subTitle" idx="1"/>
          </p:nvPr>
        </p:nvSpPr>
        <p:spPr>
          <a:xfrm>
            <a:off x="1950536" y="2745806"/>
            <a:ext cx="3225300" cy="3300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id-ID" sz="2800" dirty="0" smtClean="0"/>
              <a:t>IBU DAN BAYI</a:t>
            </a:r>
            <a:endParaRPr sz="2800" dirty="0"/>
          </a:p>
        </p:txBody>
      </p:sp>
      <p:sp>
        <p:nvSpPr>
          <p:cNvPr id="513" name="Google Shape;513;p29"/>
          <p:cNvSpPr txBox="1">
            <a:spLocks noGrp="1"/>
          </p:cNvSpPr>
          <p:nvPr>
            <p:ph type="subTitle" idx="8"/>
          </p:nvPr>
        </p:nvSpPr>
        <p:spPr>
          <a:xfrm>
            <a:off x="1950536" y="3075806"/>
            <a:ext cx="3225300" cy="2409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id-ID" sz="2000" dirty="0" smtClean="0"/>
              <a:t>Pentingnya menjaga kesehatan ibu dan bayi</a:t>
            </a:r>
            <a:endParaRPr sz="2000" dirty="0"/>
          </a:p>
        </p:txBody>
      </p:sp>
      <p:grpSp>
        <p:nvGrpSpPr>
          <p:cNvPr id="251" name="Google Shape;5048;p38"/>
          <p:cNvGrpSpPr/>
          <p:nvPr/>
        </p:nvGrpSpPr>
        <p:grpSpPr>
          <a:xfrm>
            <a:off x="6012160" y="981168"/>
            <a:ext cx="2664296" cy="4152532"/>
            <a:chOff x="2609850" y="893525"/>
            <a:chExt cx="2404775" cy="3859900"/>
          </a:xfrm>
        </p:grpSpPr>
        <p:sp>
          <p:nvSpPr>
            <p:cNvPr id="252" name="Google Shape;5049;p38"/>
            <p:cNvSpPr/>
            <p:nvPr/>
          </p:nvSpPr>
          <p:spPr>
            <a:xfrm>
              <a:off x="2887550" y="4449475"/>
              <a:ext cx="1684750" cy="303950"/>
            </a:xfrm>
            <a:custGeom>
              <a:avLst/>
              <a:gdLst/>
              <a:ahLst/>
              <a:cxnLst/>
              <a:rect l="l" t="t" r="r" b="b"/>
              <a:pathLst>
                <a:path w="67390" h="12158" extrusionOk="0">
                  <a:moveTo>
                    <a:pt x="33695" y="1"/>
                  </a:moveTo>
                  <a:cubicBezTo>
                    <a:pt x="15086" y="1"/>
                    <a:pt x="1" y="2727"/>
                    <a:pt x="1" y="6085"/>
                  </a:cubicBezTo>
                  <a:cubicBezTo>
                    <a:pt x="1" y="9443"/>
                    <a:pt x="15086" y="12157"/>
                    <a:pt x="33695" y="12157"/>
                  </a:cubicBezTo>
                  <a:cubicBezTo>
                    <a:pt x="52305" y="12157"/>
                    <a:pt x="67390" y="9443"/>
                    <a:pt x="67390" y="6085"/>
                  </a:cubicBezTo>
                  <a:cubicBezTo>
                    <a:pt x="67390" y="2727"/>
                    <a:pt x="52305" y="1"/>
                    <a:pt x="33695" y="1"/>
                  </a:cubicBezTo>
                  <a:close/>
                </a:path>
              </a:pathLst>
            </a:custGeom>
            <a:solidFill>
              <a:srgbClr val="E9E5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5050;p38"/>
            <p:cNvSpPr/>
            <p:nvPr/>
          </p:nvSpPr>
          <p:spPr>
            <a:xfrm>
              <a:off x="4564250" y="2095325"/>
              <a:ext cx="450375" cy="288200"/>
            </a:xfrm>
            <a:custGeom>
              <a:avLst/>
              <a:gdLst/>
              <a:ahLst/>
              <a:cxnLst/>
              <a:rect l="l" t="t" r="r" b="b"/>
              <a:pathLst>
                <a:path w="18015" h="11528" extrusionOk="0">
                  <a:moveTo>
                    <a:pt x="2155" y="1"/>
                  </a:moveTo>
                  <a:cubicBezTo>
                    <a:pt x="691" y="1120"/>
                    <a:pt x="0" y="2572"/>
                    <a:pt x="870" y="4632"/>
                  </a:cubicBezTo>
                  <a:cubicBezTo>
                    <a:pt x="2751" y="5656"/>
                    <a:pt x="4942" y="6692"/>
                    <a:pt x="7478" y="7704"/>
                  </a:cubicBezTo>
                  <a:lnTo>
                    <a:pt x="9371" y="8371"/>
                  </a:lnTo>
                  <a:cubicBezTo>
                    <a:pt x="9371" y="8371"/>
                    <a:pt x="14490" y="11478"/>
                    <a:pt x="14943" y="11526"/>
                  </a:cubicBezTo>
                  <a:cubicBezTo>
                    <a:pt x="14952" y="11527"/>
                    <a:pt x="14960" y="11528"/>
                    <a:pt x="14967" y="11528"/>
                  </a:cubicBezTo>
                  <a:cubicBezTo>
                    <a:pt x="15327" y="11528"/>
                    <a:pt x="13645" y="10109"/>
                    <a:pt x="13645" y="10109"/>
                  </a:cubicBezTo>
                  <a:lnTo>
                    <a:pt x="13645" y="10109"/>
                  </a:lnTo>
                  <a:cubicBezTo>
                    <a:pt x="13645" y="10109"/>
                    <a:pt x="15574" y="11181"/>
                    <a:pt x="16264" y="11228"/>
                  </a:cubicBezTo>
                  <a:cubicBezTo>
                    <a:pt x="16268" y="11228"/>
                    <a:pt x="16271" y="11228"/>
                    <a:pt x="16275" y="11228"/>
                  </a:cubicBezTo>
                  <a:cubicBezTo>
                    <a:pt x="16795" y="11228"/>
                    <a:pt x="14538" y="9383"/>
                    <a:pt x="14538" y="9383"/>
                  </a:cubicBezTo>
                  <a:lnTo>
                    <a:pt x="14538" y="9383"/>
                  </a:lnTo>
                  <a:cubicBezTo>
                    <a:pt x="17124" y="10403"/>
                    <a:pt x="17396" y="10601"/>
                    <a:pt x="17521" y="10601"/>
                  </a:cubicBezTo>
                  <a:cubicBezTo>
                    <a:pt x="17543" y="10601"/>
                    <a:pt x="17561" y="10594"/>
                    <a:pt x="17586" y="10585"/>
                  </a:cubicBezTo>
                  <a:cubicBezTo>
                    <a:pt x="18015" y="10419"/>
                    <a:pt x="14777" y="8514"/>
                    <a:pt x="14776" y="8514"/>
                  </a:cubicBezTo>
                  <a:lnTo>
                    <a:pt x="14776" y="8514"/>
                  </a:lnTo>
                  <a:cubicBezTo>
                    <a:pt x="14777" y="8514"/>
                    <a:pt x="16531" y="9299"/>
                    <a:pt x="17186" y="9299"/>
                  </a:cubicBezTo>
                  <a:cubicBezTo>
                    <a:pt x="17274" y="9299"/>
                    <a:pt x="17342" y="9284"/>
                    <a:pt x="17384" y="9252"/>
                  </a:cubicBezTo>
                  <a:cubicBezTo>
                    <a:pt x="17729" y="8966"/>
                    <a:pt x="13669" y="6561"/>
                    <a:pt x="13669" y="6561"/>
                  </a:cubicBezTo>
                  <a:cubicBezTo>
                    <a:pt x="13669" y="6561"/>
                    <a:pt x="14752" y="6382"/>
                    <a:pt x="15288" y="5537"/>
                  </a:cubicBezTo>
                  <a:cubicBezTo>
                    <a:pt x="15431" y="5311"/>
                    <a:pt x="15300" y="5001"/>
                    <a:pt x="15157" y="4870"/>
                  </a:cubicBezTo>
                  <a:cubicBezTo>
                    <a:pt x="14749" y="5202"/>
                    <a:pt x="13995" y="5301"/>
                    <a:pt x="13242" y="5301"/>
                  </a:cubicBezTo>
                  <a:cubicBezTo>
                    <a:pt x="12128" y="5301"/>
                    <a:pt x="11014" y="5085"/>
                    <a:pt x="11014" y="5085"/>
                  </a:cubicBezTo>
                  <a:cubicBezTo>
                    <a:pt x="11014" y="5085"/>
                    <a:pt x="6180" y="2370"/>
                    <a:pt x="2155" y="1"/>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5051;p38"/>
            <p:cNvSpPr/>
            <p:nvPr/>
          </p:nvSpPr>
          <p:spPr>
            <a:xfrm>
              <a:off x="3562625" y="3903875"/>
              <a:ext cx="277750" cy="334600"/>
            </a:xfrm>
            <a:custGeom>
              <a:avLst/>
              <a:gdLst/>
              <a:ahLst/>
              <a:cxnLst/>
              <a:rect l="l" t="t" r="r" b="b"/>
              <a:pathLst>
                <a:path w="11110" h="13384" extrusionOk="0">
                  <a:moveTo>
                    <a:pt x="6442" y="1"/>
                  </a:moveTo>
                  <a:lnTo>
                    <a:pt x="822" y="7276"/>
                  </a:lnTo>
                  <a:lnTo>
                    <a:pt x="1" y="9752"/>
                  </a:lnTo>
                  <a:lnTo>
                    <a:pt x="3025" y="13383"/>
                  </a:lnTo>
                  <a:lnTo>
                    <a:pt x="5204" y="12562"/>
                  </a:lnTo>
                  <a:cubicBezTo>
                    <a:pt x="4978" y="11788"/>
                    <a:pt x="11109" y="4037"/>
                    <a:pt x="11109" y="4037"/>
                  </a:cubicBezTo>
                  <a:lnTo>
                    <a:pt x="6442" y="1"/>
                  </a:ln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5052;p38"/>
            <p:cNvSpPr/>
            <p:nvPr/>
          </p:nvSpPr>
          <p:spPr>
            <a:xfrm>
              <a:off x="3493575" y="4076525"/>
              <a:ext cx="272975" cy="359900"/>
            </a:xfrm>
            <a:custGeom>
              <a:avLst/>
              <a:gdLst/>
              <a:ahLst/>
              <a:cxnLst/>
              <a:rect l="l" t="t" r="r" b="b"/>
              <a:pathLst>
                <a:path w="10919" h="14396" extrusionOk="0">
                  <a:moveTo>
                    <a:pt x="3727" y="0"/>
                  </a:moveTo>
                  <a:lnTo>
                    <a:pt x="1" y="3632"/>
                  </a:lnTo>
                  <a:lnTo>
                    <a:pt x="9680" y="14395"/>
                  </a:lnTo>
                  <a:cubicBezTo>
                    <a:pt x="10145" y="14121"/>
                    <a:pt x="10919" y="13062"/>
                    <a:pt x="10764" y="12550"/>
                  </a:cubicBezTo>
                  <a:lnTo>
                    <a:pt x="8025" y="5430"/>
                  </a:lnTo>
                  <a:cubicBezTo>
                    <a:pt x="8025" y="5430"/>
                    <a:pt x="7994" y="5434"/>
                    <a:pt x="7938" y="5434"/>
                  </a:cubicBezTo>
                  <a:cubicBezTo>
                    <a:pt x="7651" y="5434"/>
                    <a:pt x="6722" y="5318"/>
                    <a:pt x="6085" y="3894"/>
                  </a:cubicBezTo>
                  <a:cubicBezTo>
                    <a:pt x="4799" y="1048"/>
                    <a:pt x="3727" y="0"/>
                    <a:pt x="37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5053;p38"/>
            <p:cNvSpPr/>
            <p:nvPr/>
          </p:nvSpPr>
          <p:spPr>
            <a:xfrm>
              <a:off x="3634075" y="2428100"/>
              <a:ext cx="729275" cy="1672550"/>
            </a:xfrm>
            <a:custGeom>
              <a:avLst/>
              <a:gdLst/>
              <a:ahLst/>
              <a:cxnLst/>
              <a:rect l="l" t="t" r="r" b="b"/>
              <a:pathLst>
                <a:path w="29171" h="66902" extrusionOk="0">
                  <a:moveTo>
                    <a:pt x="23456" y="1"/>
                  </a:moveTo>
                  <a:lnTo>
                    <a:pt x="5608" y="4061"/>
                  </a:lnTo>
                  <a:lnTo>
                    <a:pt x="16098" y="37470"/>
                  </a:lnTo>
                  <a:lnTo>
                    <a:pt x="0" y="61485"/>
                  </a:lnTo>
                  <a:lnTo>
                    <a:pt x="5596" y="66902"/>
                  </a:lnTo>
                  <a:lnTo>
                    <a:pt x="25504" y="44887"/>
                  </a:lnTo>
                  <a:cubicBezTo>
                    <a:pt x="28599" y="40601"/>
                    <a:pt x="29171" y="39649"/>
                    <a:pt x="28968" y="35850"/>
                  </a:cubicBezTo>
                  <a:lnTo>
                    <a:pt x="23456" y="1"/>
                  </a:lnTo>
                  <a:close/>
                </a:path>
              </a:pathLst>
            </a:custGeom>
            <a:solidFill>
              <a:srgbClr val="141A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5054;p38"/>
            <p:cNvSpPr/>
            <p:nvPr/>
          </p:nvSpPr>
          <p:spPr>
            <a:xfrm>
              <a:off x="3628125" y="3887800"/>
              <a:ext cx="214025" cy="219700"/>
            </a:xfrm>
            <a:custGeom>
              <a:avLst/>
              <a:gdLst/>
              <a:ahLst/>
              <a:cxnLst/>
              <a:rect l="l" t="t" r="r" b="b"/>
              <a:pathLst>
                <a:path w="8561" h="8788" extrusionOk="0">
                  <a:moveTo>
                    <a:pt x="2215" y="572"/>
                  </a:moveTo>
                  <a:lnTo>
                    <a:pt x="8037" y="5668"/>
                  </a:lnTo>
                  <a:lnTo>
                    <a:pt x="5822" y="8240"/>
                  </a:lnTo>
                  <a:lnTo>
                    <a:pt x="488" y="3073"/>
                  </a:lnTo>
                  <a:lnTo>
                    <a:pt x="2215" y="572"/>
                  </a:lnTo>
                  <a:close/>
                  <a:moveTo>
                    <a:pt x="2143" y="1"/>
                  </a:moveTo>
                  <a:lnTo>
                    <a:pt x="0" y="3120"/>
                  </a:lnTo>
                  <a:lnTo>
                    <a:pt x="5846" y="8788"/>
                  </a:lnTo>
                  <a:lnTo>
                    <a:pt x="8561" y="5633"/>
                  </a:lnTo>
                  <a:lnTo>
                    <a:pt x="2143" y="1"/>
                  </a:ln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5055;p38"/>
            <p:cNvSpPr/>
            <p:nvPr/>
          </p:nvSpPr>
          <p:spPr>
            <a:xfrm>
              <a:off x="3966850" y="4161650"/>
              <a:ext cx="214350" cy="309000"/>
            </a:xfrm>
            <a:custGeom>
              <a:avLst/>
              <a:gdLst/>
              <a:ahLst/>
              <a:cxnLst/>
              <a:rect l="l" t="t" r="r" b="b"/>
              <a:pathLst>
                <a:path w="8574" h="12360" extrusionOk="0">
                  <a:moveTo>
                    <a:pt x="6263" y="1"/>
                  </a:moveTo>
                  <a:lnTo>
                    <a:pt x="1" y="917"/>
                  </a:lnTo>
                  <a:lnTo>
                    <a:pt x="1703" y="9942"/>
                  </a:lnTo>
                  <a:lnTo>
                    <a:pt x="3013" y="12205"/>
                  </a:lnTo>
                  <a:lnTo>
                    <a:pt x="7740" y="12359"/>
                  </a:lnTo>
                  <a:lnTo>
                    <a:pt x="8573" y="10180"/>
                  </a:lnTo>
                  <a:cubicBezTo>
                    <a:pt x="7847" y="9835"/>
                    <a:pt x="6263" y="1"/>
                    <a:pt x="6263" y="1"/>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5056;p38"/>
            <p:cNvSpPr/>
            <p:nvPr/>
          </p:nvSpPr>
          <p:spPr>
            <a:xfrm>
              <a:off x="4004950" y="4401475"/>
              <a:ext cx="370600" cy="129900"/>
            </a:xfrm>
            <a:custGeom>
              <a:avLst/>
              <a:gdLst/>
              <a:ahLst/>
              <a:cxnLst/>
              <a:rect l="l" t="t" r="r" b="b"/>
              <a:pathLst>
                <a:path w="14824" h="5196" extrusionOk="0">
                  <a:moveTo>
                    <a:pt x="159" y="0"/>
                  </a:moveTo>
                  <a:cubicBezTo>
                    <a:pt x="53" y="0"/>
                    <a:pt x="1" y="4"/>
                    <a:pt x="1" y="4"/>
                  </a:cubicBezTo>
                  <a:lnTo>
                    <a:pt x="239" y="5195"/>
                  </a:lnTo>
                  <a:lnTo>
                    <a:pt x="14705" y="5112"/>
                  </a:lnTo>
                  <a:cubicBezTo>
                    <a:pt x="14824" y="4588"/>
                    <a:pt x="14550" y="3302"/>
                    <a:pt x="14062" y="3076"/>
                  </a:cubicBezTo>
                  <a:lnTo>
                    <a:pt x="6918" y="397"/>
                  </a:lnTo>
                  <a:cubicBezTo>
                    <a:pt x="6918" y="397"/>
                    <a:pt x="6513" y="997"/>
                    <a:pt x="5495" y="997"/>
                  </a:cubicBezTo>
                  <a:cubicBezTo>
                    <a:pt x="5206" y="997"/>
                    <a:pt x="4869" y="949"/>
                    <a:pt x="4477" y="826"/>
                  </a:cubicBezTo>
                  <a:cubicBezTo>
                    <a:pt x="2059" y="71"/>
                    <a:pt x="615" y="0"/>
                    <a:pt x="1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5057;p38"/>
            <p:cNvSpPr/>
            <p:nvPr/>
          </p:nvSpPr>
          <p:spPr>
            <a:xfrm>
              <a:off x="3407550" y="2419475"/>
              <a:ext cx="742100" cy="1787750"/>
            </a:xfrm>
            <a:custGeom>
              <a:avLst/>
              <a:gdLst/>
              <a:ahLst/>
              <a:cxnLst/>
              <a:rect l="l" t="t" r="r" b="b"/>
              <a:pathLst>
                <a:path w="29684" h="71510" extrusionOk="0">
                  <a:moveTo>
                    <a:pt x="19027" y="0"/>
                  </a:moveTo>
                  <a:cubicBezTo>
                    <a:pt x="19027" y="0"/>
                    <a:pt x="1834" y="2286"/>
                    <a:pt x="918" y="2286"/>
                  </a:cubicBezTo>
                  <a:cubicBezTo>
                    <a:pt x="1" y="2286"/>
                    <a:pt x="12062" y="33088"/>
                    <a:pt x="15312" y="43625"/>
                  </a:cubicBezTo>
                  <a:cubicBezTo>
                    <a:pt x="17420" y="50459"/>
                    <a:pt x="21694" y="71509"/>
                    <a:pt x="21694" y="71509"/>
                  </a:cubicBezTo>
                  <a:cubicBezTo>
                    <a:pt x="23682" y="71188"/>
                    <a:pt x="27695" y="70735"/>
                    <a:pt x="29683" y="70390"/>
                  </a:cubicBezTo>
                  <a:cubicBezTo>
                    <a:pt x="29683" y="70390"/>
                    <a:pt x="28766" y="42946"/>
                    <a:pt x="27588" y="35981"/>
                  </a:cubicBezTo>
                  <a:cubicBezTo>
                    <a:pt x="25790" y="25456"/>
                    <a:pt x="19027" y="0"/>
                    <a:pt x="19027" y="0"/>
                  </a:cubicBezTo>
                  <a:close/>
                </a:path>
              </a:pathLst>
            </a:custGeom>
            <a:solidFill>
              <a:srgbClr val="252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5058;p38"/>
            <p:cNvSpPr/>
            <p:nvPr/>
          </p:nvSpPr>
          <p:spPr>
            <a:xfrm>
              <a:off x="3929050" y="4085150"/>
              <a:ext cx="225350" cy="127425"/>
            </a:xfrm>
            <a:custGeom>
              <a:avLst/>
              <a:gdLst/>
              <a:ahLst/>
              <a:cxnLst/>
              <a:rect l="l" t="t" r="r" b="b"/>
              <a:pathLst>
                <a:path w="9014" h="5097" extrusionOk="0">
                  <a:moveTo>
                    <a:pt x="8513" y="429"/>
                  </a:moveTo>
                  <a:lnTo>
                    <a:pt x="8621" y="3596"/>
                  </a:lnTo>
                  <a:lnTo>
                    <a:pt x="1001" y="4668"/>
                  </a:lnTo>
                  <a:lnTo>
                    <a:pt x="441" y="1334"/>
                  </a:lnTo>
                  <a:lnTo>
                    <a:pt x="8513" y="429"/>
                  </a:lnTo>
                  <a:close/>
                  <a:moveTo>
                    <a:pt x="8883" y="1"/>
                  </a:moveTo>
                  <a:lnTo>
                    <a:pt x="1" y="1001"/>
                  </a:lnTo>
                  <a:lnTo>
                    <a:pt x="679" y="5097"/>
                  </a:lnTo>
                  <a:lnTo>
                    <a:pt x="9014" y="3930"/>
                  </a:lnTo>
                  <a:lnTo>
                    <a:pt x="8883" y="1"/>
                  </a:ln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5059;p38"/>
            <p:cNvSpPr/>
            <p:nvPr/>
          </p:nvSpPr>
          <p:spPr>
            <a:xfrm>
              <a:off x="3616225" y="893525"/>
              <a:ext cx="497975" cy="332075"/>
            </a:xfrm>
            <a:custGeom>
              <a:avLst/>
              <a:gdLst/>
              <a:ahLst/>
              <a:cxnLst/>
              <a:rect l="l" t="t" r="r" b="b"/>
              <a:pathLst>
                <a:path w="19919" h="13283" extrusionOk="0">
                  <a:moveTo>
                    <a:pt x="8585" y="0"/>
                  </a:moveTo>
                  <a:cubicBezTo>
                    <a:pt x="7245" y="0"/>
                    <a:pt x="5576" y="583"/>
                    <a:pt x="3524" y="2198"/>
                  </a:cubicBezTo>
                  <a:cubicBezTo>
                    <a:pt x="0" y="4972"/>
                    <a:pt x="6013" y="9294"/>
                    <a:pt x="8418" y="11223"/>
                  </a:cubicBezTo>
                  <a:cubicBezTo>
                    <a:pt x="9454" y="12044"/>
                    <a:pt x="10609" y="12723"/>
                    <a:pt x="11894" y="13045"/>
                  </a:cubicBezTo>
                  <a:cubicBezTo>
                    <a:pt x="12548" y="13207"/>
                    <a:pt x="13148" y="13282"/>
                    <a:pt x="13695" y="13282"/>
                  </a:cubicBezTo>
                  <a:cubicBezTo>
                    <a:pt x="19919" y="13282"/>
                    <a:pt x="19391" y="3612"/>
                    <a:pt x="14851" y="3612"/>
                  </a:cubicBezTo>
                  <a:cubicBezTo>
                    <a:pt x="14387" y="3612"/>
                    <a:pt x="13880" y="3713"/>
                    <a:pt x="13335" y="3936"/>
                  </a:cubicBezTo>
                  <a:cubicBezTo>
                    <a:pt x="13335" y="3936"/>
                    <a:pt x="12069" y="0"/>
                    <a:pt x="8585" y="0"/>
                  </a:cubicBezTo>
                  <a:close/>
                </a:path>
              </a:pathLst>
            </a:custGeom>
            <a:solidFill>
              <a:srgbClr val="252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5060;p38"/>
            <p:cNvSpPr/>
            <p:nvPr/>
          </p:nvSpPr>
          <p:spPr>
            <a:xfrm>
              <a:off x="3658475" y="954125"/>
              <a:ext cx="276850" cy="611250"/>
            </a:xfrm>
            <a:custGeom>
              <a:avLst/>
              <a:gdLst/>
              <a:ahLst/>
              <a:cxnLst/>
              <a:rect l="l" t="t" r="r" b="b"/>
              <a:pathLst>
                <a:path w="11074" h="24450" extrusionOk="0">
                  <a:moveTo>
                    <a:pt x="5365" y="0"/>
                  </a:moveTo>
                  <a:cubicBezTo>
                    <a:pt x="5112" y="0"/>
                    <a:pt x="4863" y="21"/>
                    <a:pt x="4620" y="60"/>
                  </a:cubicBezTo>
                  <a:cubicBezTo>
                    <a:pt x="2120" y="464"/>
                    <a:pt x="286" y="2620"/>
                    <a:pt x="144" y="5132"/>
                  </a:cubicBezTo>
                  <a:cubicBezTo>
                    <a:pt x="1" y="7965"/>
                    <a:pt x="382" y="11966"/>
                    <a:pt x="3668" y="12656"/>
                  </a:cubicBezTo>
                  <a:lnTo>
                    <a:pt x="3977" y="18098"/>
                  </a:lnTo>
                  <a:cubicBezTo>
                    <a:pt x="4293" y="22410"/>
                    <a:pt x="5885" y="24449"/>
                    <a:pt x="7504" y="24449"/>
                  </a:cubicBezTo>
                  <a:cubicBezTo>
                    <a:pt x="9000" y="24449"/>
                    <a:pt x="10519" y="22707"/>
                    <a:pt x="11074" y="19407"/>
                  </a:cubicBezTo>
                  <a:lnTo>
                    <a:pt x="10085" y="8537"/>
                  </a:lnTo>
                  <a:lnTo>
                    <a:pt x="10073" y="5894"/>
                  </a:lnTo>
                  <a:cubicBezTo>
                    <a:pt x="9704" y="3798"/>
                    <a:pt x="8883" y="1084"/>
                    <a:pt x="6978" y="310"/>
                  </a:cubicBezTo>
                  <a:cubicBezTo>
                    <a:pt x="6438" y="92"/>
                    <a:pt x="5893" y="0"/>
                    <a:pt x="5365"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5061;p38"/>
            <p:cNvSpPr/>
            <p:nvPr/>
          </p:nvSpPr>
          <p:spPr>
            <a:xfrm>
              <a:off x="3750150" y="1243150"/>
              <a:ext cx="88725" cy="87825"/>
            </a:xfrm>
            <a:custGeom>
              <a:avLst/>
              <a:gdLst/>
              <a:ahLst/>
              <a:cxnLst/>
              <a:rect l="l" t="t" r="r" b="b"/>
              <a:pathLst>
                <a:path w="3549" h="3513" extrusionOk="0">
                  <a:moveTo>
                    <a:pt x="3549" y="0"/>
                  </a:moveTo>
                  <a:cubicBezTo>
                    <a:pt x="2261" y="975"/>
                    <a:pt x="1168" y="1151"/>
                    <a:pt x="549" y="1151"/>
                  </a:cubicBezTo>
                  <a:cubicBezTo>
                    <a:pt x="200" y="1151"/>
                    <a:pt x="1" y="1095"/>
                    <a:pt x="1" y="1095"/>
                  </a:cubicBezTo>
                  <a:lnTo>
                    <a:pt x="1" y="1095"/>
                  </a:lnTo>
                  <a:lnTo>
                    <a:pt x="144" y="3512"/>
                  </a:lnTo>
                  <a:cubicBezTo>
                    <a:pt x="2525" y="2489"/>
                    <a:pt x="3549" y="0"/>
                    <a:pt x="3549"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5062;p38"/>
            <p:cNvSpPr/>
            <p:nvPr/>
          </p:nvSpPr>
          <p:spPr>
            <a:xfrm>
              <a:off x="3897800" y="1058575"/>
              <a:ext cx="38425" cy="49175"/>
            </a:xfrm>
            <a:custGeom>
              <a:avLst/>
              <a:gdLst/>
              <a:ahLst/>
              <a:cxnLst/>
              <a:rect l="l" t="t" r="r" b="b"/>
              <a:pathLst>
                <a:path w="1537" h="1967" extrusionOk="0">
                  <a:moveTo>
                    <a:pt x="760" y="0"/>
                  </a:moveTo>
                  <a:cubicBezTo>
                    <a:pt x="749" y="0"/>
                    <a:pt x="738" y="1"/>
                    <a:pt x="727" y="1"/>
                  </a:cubicBezTo>
                  <a:cubicBezTo>
                    <a:pt x="310" y="13"/>
                    <a:pt x="0" y="466"/>
                    <a:pt x="24" y="1013"/>
                  </a:cubicBezTo>
                  <a:cubicBezTo>
                    <a:pt x="36" y="1546"/>
                    <a:pt x="375" y="1967"/>
                    <a:pt x="777" y="1967"/>
                  </a:cubicBezTo>
                  <a:cubicBezTo>
                    <a:pt x="788" y="1967"/>
                    <a:pt x="799" y="1966"/>
                    <a:pt x="810" y="1966"/>
                  </a:cubicBezTo>
                  <a:cubicBezTo>
                    <a:pt x="1215" y="1954"/>
                    <a:pt x="1536" y="1501"/>
                    <a:pt x="1512" y="954"/>
                  </a:cubicBezTo>
                  <a:cubicBezTo>
                    <a:pt x="1489" y="421"/>
                    <a:pt x="1161" y="0"/>
                    <a:pt x="760" y="0"/>
                  </a:cubicBezTo>
                  <a:close/>
                </a:path>
              </a:pathLst>
            </a:custGeom>
            <a:solidFill>
              <a:srgbClr val="CF9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5063;p38"/>
            <p:cNvSpPr/>
            <p:nvPr/>
          </p:nvSpPr>
          <p:spPr>
            <a:xfrm>
              <a:off x="3916250" y="1080025"/>
              <a:ext cx="6575" cy="6275"/>
            </a:xfrm>
            <a:custGeom>
              <a:avLst/>
              <a:gdLst/>
              <a:ahLst/>
              <a:cxnLst/>
              <a:rect l="l" t="t" r="r" b="b"/>
              <a:pathLst>
                <a:path w="263" h="251" extrusionOk="0">
                  <a:moveTo>
                    <a:pt x="132" y="0"/>
                  </a:moveTo>
                  <a:cubicBezTo>
                    <a:pt x="60" y="0"/>
                    <a:pt x="1" y="48"/>
                    <a:pt x="1" y="120"/>
                  </a:cubicBezTo>
                  <a:cubicBezTo>
                    <a:pt x="1" y="191"/>
                    <a:pt x="60" y="251"/>
                    <a:pt x="132" y="251"/>
                  </a:cubicBezTo>
                  <a:cubicBezTo>
                    <a:pt x="203" y="251"/>
                    <a:pt x="262" y="191"/>
                    <a:pt x="262" y="120"/>
                  </a:cubicBezTo>
                  <a:cubicBezTo>
                    <a:pt x="262" y="48"/>
                    <a:pt x="203" y="0"/>
                    <a:pt x="132" y="0"/>
                  </a:cubicBezTo>
                  <a:close/>
                </a:path>
              </a:pathLst>
            </a:custGeom>
            <a:solidFill>
              <a:srgbClr val="B67B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5064;p38"/>
            <p:cNvSpPr/>
            <p:nvPr/>
          </p:nvSpPr>
          <p:spPr>
            <a:xfrm>
              <a:off x="3897800" y="1058575"/>
              <a:ext cx="38425" cy="49175"/>
            </a:xfrm>
            <a:custGeom>
              <a:avLst/>
              <a:gdLst/>
              <a:ahLst/>
              <a:cxnLst/>
              <a:rect l="l" t="t" r="r" b="b"/>
              <a:pathLst>
                <a:path w="1537" h="1967" extrusionOk="0">
                  <a:moveTo>
                    <a:pt x="760" y="0"/>
                  </a:moveTo>
                  <a:cubicBezTo>
                    <a:pt x="749" y="0"/>
                    <a:pt x="738" y="1"/>
                    <a:pt x="727" y="1"/>
                  </a:cubicBezTo>
                  <a:cubicBezTo>
                    <a:pt x="310" y="13"/>
                    <a:pt x="0" y="466"/>
                    <a:pt x="24" y="1013"/>
                  </a:cubicBezTo>
                  <a:cubicBezTo>
                    <a:pt x="36" y="1546"/>
                    <a:pt x="375" y="1967"/>
                    <a:pt x="777" y="1967"/>
                  </a:cubicBezTo>
                  <a:cubicBezTo>
                    <a:pt x="788" y="1967"/>
                    <a:pt x="799" y="1966"/>
                    <a:pt x="810" y="1966"/>
                  </a:cubicBezTo>
                  <a:cubicBezTo>
                    <a:pt x="1215" y="1954"/>
                    <a:pt x="1536" y="1501"/>
                    <a:pt x="1512" y="954"/>
                  </a:cubicBezTo>
                  <a:cubicBezTo>
                    <a:pt x="1489" y="421"/>
                    <a:pt x="1161" y="0"/>
                    <a:pt x="760"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5065;p38"/>
            <p:cNvSpPr/>
            <p:nvPr/>
          </p:nvSpPr>
          <p:spPr>
            <a:xfrm>
              <a:off x="3910300" y="1074075"/>
              <a:ext cx="14000" cy="17875"/>
            </a:xfrm>
            <a:custGeom>
              <a:avLst/>
              <a:gdLst/>
              <a:ahLst/>
              <a:cxnLst/>
              <a:rect l="l" t="t" r="r" b="b"/>
              <a:pathLst>
                <a:path w="560" h="715" fill="none" extrusionOk="0">
                  <a:moveTo>
                    <a:pt x="0" y="108"/>
                  </a:moveTo>
                  <a:cubicBezTo>
                    <a:pt x="0" y="108"/>
                    <a:pt x="429" y="0"/>
                    <a:pt x="500" y="358"/>
                  </a:cubicBezTo>
                  <a:cubicBezTo>
                    <a:pt x="560" y="715"/>
                    <a:pt x="119" y="679"/>
                    <a:pt x="119" y="679"/>
                  </a:cubicBezTo>
                </a:path>
              </a:pathLst>
            </a:custGeom>
            <a:noFill/>
            <a:ln w="4475" cap="rnd" cmpd="sng">
              <a:solidFill>
                <a:srgbClr val="CC7C7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5066;p38"/>
            <p:cNvSpPr/>
            <p:nvPr/>
          </p:nvSpPr>
          <p:spPr>
            <a:xfrm>
              <a:off x="3897800" y="1058575"/>
              <a:ext cx="38425" cy="49175"/>
            </a:xfrm>
            <a:custGeom>
              <a:avLst/>
              <a:gdLst/>
              <a:ahLst/>
              <a:cxnLst/>
              <a:rect l="l" t="t" r="r" b="b"/>
              <a:pathLst>
                <a:path w="1537" h="1967" extrusionOk="0">
                  <a:moveTo>
                    <a:pt x="760" y="0"/>
                  </a:moveTo>
                  <a:cubicBezTo>
                    <a:pt x="749" y="0"/>
                    <a:pt x="738" y="1"/>
                    <a:pt x="727" y="1"/>
                  </a:cubicBezTo>
                  <a:cubicBezTo>
                    <a:pt x="310" y="13"/>
                    <a:pt x="0" y="466"/>
                    <a:pt x="24" y="1013"/>
                  </a:cubicBezTo>
                  <a:cubicBezTo>
                    <a:pt x="36" y="1546"/>
                    <a:pt x="375" y="1967"/>
                    <a:pt x="777" y="1967"/>
                  </a:cubicBezTo>
                  <a:cubicBezTo>
                    <a:pt x="788" y="1967"/>
                    <a:pt x="799" y="1966"/>
                    <a:pt x="810" y="1966"/>
                  </a:cubicBezTo>
                  <a:cubicBezTo>
                    <a:pt x="1215" y="1954"/>
                    <a:pt x="1536" y="1501"/>
                    <a:pt x="1512" y="954"/>
                  </a:cubicBezTo>
                  <a:cubicBezTo>
                    <a:pt x="1489" y="421"/>
                    <a:pt x="1161" y="0"/>
                    <a:pt x="760"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5067;p38"/>
            <p:cNvSpPr/>
            <p:nvPr/>
          </p:nvSpPr>
          <p:spPr>
            <a:xfrm>
              <a:off x="3660850" y="894500"/>
              <a:ext cx="274175" cy="193575"/>
            </a:xfrm>
            <a:custGeom>
              <a:avLst/>
              <a:gdLst/>
              <a:ahLst/>
              <a:cxnLst/>
              <a:rect l="l" t="t" r="r" b="b"/>
              <a:pathLst>
                <a:path w="10967" h="7743" extrusionOk="0">
                  <a:moveTo>
                    <a:pt x="6424" y="1"/>
                  </a:moveTo>
                  <a:cubicBezTo>
                    <a:pt x="6386" y="1"/>
                    <a:pt x="6348" y="2"/>
                    <a:pt x="6311" y="4"/>
                  </a:cubicBezTo>
                  <a:cubicBezTo>
                    <a:pt x="37" y="278"/>
                    <a:pt x="1" y="6243"/>
                    <a:pt x="1" y="6243"/>
                  </a:cubicBezTo>
                  <a:cubicBezTo>
                    <a:pt x="6097" y="5445"/>
                    <a:pt x="7085" y="2909"/>
                    <a:pt x="7085" y="2909"/>
                  </a:cubicBezTo>
                  <a:cubicBezTo>
                    <a:pt x="7085" y="2909"/>
                    <a:pt x="7419" y="7707"/>
                    <a:pt x="9431" y="7743"/>
                  </a:cubicBezTo>
                  <a:cubicBezTo>
                    <a:pt x="9514" y="7743"/>
                    <a:pt x="9335" y="7088"/>
                    <a:pt x="9883" y="6671"/>
                  </a:cubicBezTo>
                  <a:cubicBezTo>
                    <a:pt x="10967" y="5826"/>
                    <a:pt x="10669" y="2742"/>
                    <a:pt x="9859" y="1635"/>
                  </a:cubicBezTo>
                  <a:cubicBezTo>
                    <a:pt x="9272" y="829"/>
                    <a:pt x="7549" y="1"/>
                    <a:pt x="6424" y="1"/>
                  </a:cubicBezTo>
                  <a:close/>
                </a:path>
              </a:pathLst>
            </a:custGeom>
            <a:solidFill>
              <a:srgbClr val="252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5068;p38"/>
            <p:cNvSpPr/>
            <p:nvPr/>
          </p:nvSpPr>
          <p:spPr>
            <a:xfrm>
              <a:off x="3454000" y="1340775"/>
              <a:ext cx="843875" cy="1249175"/>
            </a:xfrm>
            <a:custGeom>
              <a:avLst/>
              <a:gdLst/>
              <a:ahLst/>
              <a:cxnLst/>
              <a:rect l="l" t="t" r="r" b="b"/>
              <a:pathLst>
                <a:path w="33755" h="49967" extrusionOk="0">
                  <a:moveTo>
                    <a:pt x="19514" y="0"/>
                  </a:moveTo>
                  <a:lnTo>
                    <a:pt x="11585" y="655"/>
                  </a:lnTo>
                  <a:cubicBezTo>
                    <a:pt x="11585" y="655"/>
                    <a:pt x="11228" y="1905"/>
                    <a:pt x="11144" y="1917"/>
                  </a:cubicBezTo>
                  <a:cubicBezTo>
                    <a:pt x="8954" y="2108"/>
                    <a:pt x="5429" y="2751"/>
                    <a:pt x="2560" y="3691"/>
                  </a:cubicBezTo>
                  <a:cubicBezTo>
                    <a:pt x="1107" y="4179"/>
                    <a:pt x="143" y="5549"/>
                    <a:pt x="131" y="7073"/>
                  </a:cubicBezTo>
                  <a:lnTo>
                    <a:pt x="0" y="22313"/>
                  </a:lnTo>
                  <a:lnTo>
                    <a:pt x="1953" y="49137"/>
                  </a:lnTo>
                  <a:cubicBezTo>
                    <a:pt x="1909" y="49728"/>
                    <a:pt x="3048" y="49966"/>
                    <a:pt x="4918" y="49966"/>
                  </a:cubicBezTo>
                  <a:cubicBezTo>
                    <a:pt x="12815" y="49966"/>
                    <a:pt x="33754" y="45708"/>
                    <a:pt x="33754" y="45708"/>
                  </a:cubicBezTo>
                  <a:lnTo>
                    <a:pt x="26134" y="3144"/>
                  </a:lnTo>
                  <a:cubicBezTo>
                    <a:pt x="24146" y="2524"/>
                    <a:pt x="22181" y="1489"/>
                    <a:pt x="19788" y="1143"/>
                  </a:cubicBezTo>
                  <a:lnTo>
                    <a:pt x="19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5069;p38"/>
            <p:cNvSpPr/>
            <p:nvPr/>
          </p:nvSpPr>
          <p:spPr>
            <a:xfrm>
              <a:off x="3975475" y="1423475"/>
              <a:ext cx="891525" cy="887675"/>
            </a:xfrm>
            <a:custGeom>
              <a:avLst/>
              <a:gdLst/>
              <a:ahLst/>
              <a:cxnLst/>
              <a:rect l="l" t="t" r="r" b="b"/>
              <a:pathLst>
                <a:path w="35661" h="35507" extrusionOk="0">
                  <a:moveTo>
                    <a:pt x="4160" y="0"/>
                  </a:moveTo>
                  <a:cubicBezTo>
                    <a:pt x="3346" y="0"/>
                    <a:pt x="2551" y="141"/>
                    <a:pt x="1930" y="336"/>
                  </a:cubicBezTo>
                  <a:cubicBezTo>
                    <a:pt x="1" y="955"/>
                    <a:pt x="179" y="5229"/>
                    <a:pt x="1156" y="7825"/>
                  </a:cubicBezTo>
                  <a:cubicBezTo>
                    <a:pt x="2966" y="12659"/>
                    <a:pt x="8145" y="22291"/>
                    <a:pt x="14241" y="27553"/>
                  </a:cubicBezTo>
                  <a:cubicBezTo>
                    <a:pt x="15062" y="28268"/>
                    <a:pt x="25683" y="33161"/>
                    <a:pt x="33767" y="35507"/>
                  </a:cubicBezTo>
                  <a:cubicBezTo>
                    <a:pt x="34386" y="34387"/>
                    <a:pt x="35017" y="33280"/>
                    <a:pt x="35660" y="32185"/>
                  </a:cubicBezTo>
                  <a:cubicBezTo>
                    <a:pt x="31064" y="29196"/>
                    <a:pt x="21111" y="23065"/>
                    <a:pt x="18003" y="19921"/>
                  </a:cubicBezTo>
                  <a:cubicBezTo>
                    <a:pt x="15253" y="17135"/>
                    <a:pt x="10336" y="6575"/>
                    <a:pt x="7799" y="1788"/>
                  </a:cubicBezTo>
                  <a:cubicBezTo>
                    <a:pt x="7086" y="437"/>
                    <a:pt x="5593" y="0"/>
                    <a:pt x="4160"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5070;p38"/>
            <p:cNvSpPr/>
            <p:nvPr/>
          </p:nvSpPr>
          <p:spPr>
            <a:xfrm>
              <a:off x="3732600" y="1369350"/>
              <a:ext cx="216125" cy="19375"/>
            </a:xfrm>
            <a:custGeom>
              <a:avLst/>
              <a:gdLst/>
              <a:ahLst/>
              <a:cxnLst/>
              <a:rect l="l" t="t" r="r" b="b"/>
              <a:pathLst>
                <a:path w="8645" h="775" fill="none" extrusionOk="0">
                  <a:moveTo>
                    <a:pt x="0" y="774"/>
                  </a:moveTo>
                  <a:lnTo>
                    <a:pt x="8644" y="0"/>
                  </a:lnTo>
                </a:path>
              </a:pathLst>
            </a:custGeom>
            <a:noFill/>
            <a:ln w="9525" cap="rnd" cmpd="sng">
              <a:solidFill>
                <a:srgbClr val="E8E8E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5071;p38"/>
            <p:cNvSpPr/>
            <p:nvPr/>
          </p:nvSpPr>
          <p:spPr>
            <a:xfrm>
              <a:off x="3420350" y="1389875"/>
              <a:ext cx="451575" cy="2011125"/>
            </a:xfrm>
            <a:custGeom>
              <a:avLst/>
              <a:gdLst/>
              <a:ahLst/>
              <a:cxnLst/>
              <a:rect l="l" t="t" r="r" b="b"/>
              <a:pathLst>
                <a:path w="18063" h="80445" extrusionOk="0">
                  <a:moveTo>
                    <a:pt x="11431" y="1"/>
                  </a:moveTo>
                  <a:lnTo>
                    <a:pt x="9002" y="656"/>
                  </a:lnTo>
                  <a:cubicBezTo>
                    <a:pt x="6728" y="5144"/>
                    <a:pt x="2977" y="9454"/>
                    <a:pt x="787" y="12300"/>
                  </a:cubicBezTo>
                  <a:lnTo>
                    <a:pt x="96" y="21742"/>
                  </a:lnTo>
                  <a:lnTo>
                    <a:pt x="1" y="43113"/>
                  </a:lnTo>
                  <a:cubicBezTo>
                    <a:pt x="787" y="60151"/>
                    <a:pt x="5347" y="61092"/>
                    <a:pt x="5644" y="75558"/>
                  </a:cubicBezTo>
                  <a:cubicBezTo>
                    <a:pt x="5706" y="78612"/>
                    <a:pt x="9546" y="80445"/>
                    <a:pt x="12881" y="80445"/>
                  </a:cubicBezTo>
                  <a:cubicBezTo>
                    <a:pt x="15369" y="80445"/>
                    <a:pt x="17575" y="79424"/>
                    <a:pt x="17717" y="77129"/>
                  </a:cubicBezTo>
                  <a:cubicBezTo>
                    <a:pt x="18063" y="71760"/>
                    <a:pt x="12443" y="38041"/>
                    <a:pt x="12467" y="30362"/>
                  </a:cubicBezTo>
                  <a:cubicBezTo>
                    <a:pt x="12490" y="24980"/>
                    <a:pt x="13300" y="25861"/>
                    <a:pt x="11431" y="1"/>
                  </a:cubicBez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5072;p38"/>
            <p:cNvSpPr/>
            <p:nvPr/>
          </p:nvSpPr>
          <p:spPr>
            <a:xfrm>
              <a:off x="3489700" y="2362925"/>
              <a:ext cx="185775" cy="67600"/>
            </a:xfrm>
            <a:custGeom>
              <a:avLst/>
              <a:gdLst/>
              <a:ahLst/>
              <a:cxnLst/>
              <a:rect l="l" t="t" r="r" b="b"/>
              <a:pathLst>
                <a:path w="7431" h="2704" extrusionOk="0">
                  <a:moveTo>
                    <a:pt x="6645" y="417"/>
                  </a:moveTo>
                  <a:lnTo>
                    <a:pt x="6954" y="1834"/>
                  </a:lnTo>
                  <a:lnTo>
                    <a:pt x="382" y="2298"/>
                  </a:lnTo>
                  <a:lnTo>
                    <a:pt x="382" y="1072"/>
                  </a:lnTo>
                  <a:lnTo>
                    <a:pt x="6645" y="417"/>
                  </a:lnTo>
                  <a:close/>
                  <a:moveTo>
                    <a:pt x="6942" y="0"/>
                  </a:moveTo>
                  <a:lnTo>
                    <a:pt x="1" y="738"/>
                  </a:lnTo>
                  <a:lnTo>
                    <a:pt x="1" y="2703"/>
                  </a:lnTo>
                  <a:lnTo>
                    <a:pt x="7430" y="2179"/>
                  </a:lnTo>
                  <a:lnTo>
                    <a:pt x="6942" y="0"/>
                  </a:lnTo>
                  <a:close/>
                </a:path>
              </a:pathLst>
            </a:custGeom>
            <a:solidFill>
              <a:srgbClr val="E5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5073;p38"/>
            <p:cNvSpPr/>
            <p:nvPr/>
          </p:nvSpPr>
          <p:spPr>
            <a:xfrm>
              <a:off x="3044425" y="1865250"/>
              <a:ext cx="390250" cy="480125"/>
            </a:xfrm>
            <a:custGeom>
              <a:avLst/>
              <a:gdLst/>
              <a:ahLst/>
              <a:cxnLst/>
              <a:rect l="l" t="t" r="r" b="b"/>
              <a:pathLst>
                <a:path w="15610" h="19205" extrusionOk="0">
                  <a:moveTo>
                    <a:pt x="5025" y="0"/>
                  </a:moveTo>
                  <a:cubicBezTo>
                    <a:pt x="2298" y="3215"/>
                    <a:pt x="0" y="6382"/>
                    <a:pt x="107" y="7858"/>
                  </a:cubicBezTo>
                  <a:cubicBezTo>
                    <a:pt x="453" y="12335"/>
                    <a:pt x="12740" y="19205"/>
                    <a:pt x="12740" y="19205"/>
                  </a:cubicBezTo>
                  <a:lnTo>
                    <a:pt x="15609" y="17562"/>
                  </a:lnTo>
                  <a:lnTo>
                    <a:pt x="8632" y="9382"/>
                  </a:lnTo>
                  <a:lnTo>
                    <a:pt x="13549" y="4524"/>
                  </a:lnTo>
                  <a:cubicBezTo>
                    <a:pt x="10716" y="2989"/>
                    <a:pt x="7870" y="1476"/>
                    <a:pt x="5025"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074;p38"/>
            <p:cNvSpPr/>
            <p:nvPr/>
          </p:nvSpPr>
          <p:spPr>
            <a:xfrm>
              <a:off x="3148300" y="2079850"/>
              <a:ext cx="391450" cy="357725"/>
            </a:xfrm>
            <a:custGeom>
              <a:avLst/>
              <a:gdLst/>
              <a:ahLst/>
              <a:cxnLst/>
              <a:rect l="l" t="t" r="r" b="b"/>
              <a:pathLst>
                <a:path w="15658" h="14309" extrusionOk="0">
                  <a:moveTo>
                    <a:pt x="2715" y="0"/>
                  </a:moveTo>
                  <a:cubicBezTo>
                    <a:pt x="1024" y="727"/>
                    <a:pt x="0" y="1977"/>
                    <a:pt x="346" y="4191"/>
                  </a:cubicBezTo>
                  <a:cubicBezTo>
                    <a:pt x="1917" y="5632"/>
                    <a:pt x="3787" y="7168"/>
                    <a:pt x="6013" y="8763"/>
                  </a:cubicBezTo>
                  <a:lnTo>
                    <a:pt x="7692" y="9871"/>
                  </a:lnTo>
                  <a:cubicBezTo>
                    <a:pt x="7692" y="9871"/>
                    <a:pt x="11907" y="14121"/>
                    <a:pt x="12335" y="14288"/>
                  </a:cubicBezTo>
                  <a:cubicBezTo>
                    <a:pt x="12352" y="14294"/>
                    <a:pt x="12366" y="14297"/>
                    <a:pt x="12377" y="14297"/>
                  </a:cubicBezTo>
                  <a:cubicBezTo>
                    <a:pt x="12646" y="14297"/>
                    <a:pt x="11407" y="12598"/>
                    <a:pt x="11407" y="12597"/>
                  </a:cubicBezTo>
                  <a:lnTo>
                    <a:pt x="11407" y="12597"/>
                  </a:lnTo>
                  <a:cubicBezTo>
                    <a:pt x="11407" y="12598"/>
                    <a:pt x="13026" y="14097"/>
                    <a:pt x="13693" y="14300"/>
                  </a:cubicBezTo>
                  <a:cubicBezTo>
                    <a:pt x="13710" y="14306"/>
                    <a:pt x="13726" y="14308"/>
                    <a:pt x="13738" y="14308"/>
                  </a:cubicBezTo>
                  <a:cubicBezTo>
                    <a:pt x="14099" y="14308"/>
                    <a:pt x="12455" y="12097"/>
                    <a:pt x="12454" y="12097"/>
                  </a:cubicBezTo>
                  <a:lnTo>
                    <a:pt x="12454" y="12097"/>
                  </a:lnTo>
                  <a:cubicBezTo>
                    <a:pt x="14879" y="13829"/>
                    <a:pt x="14962" y="14006"/>
                    <a:pt x="15082" y="14006"/>
                  </a:cubicBezTo>
                  <a:cubicBezTo>
                    <a:pt x="15094" y="14006"/>
                    <a:pt x="15106" y="14004"/>
                    <a:pt x="15121" y="14002"/>
                  </a:cubicBezTo>
                  <a:cubicBezTo>
                    <a:pt x="15586" y="13955"/>
                    <a:pt x="12907" y="11312"/>
                    <a:pt x="12907" y="11311"/>
                  </a:cubicBezTo>
                  <a:lnTo>
                    <a:pt x="12907" y="11311"/>
                  </a:lnTo>
                  <a:cubicBezTo>
                    <a:pt x="12907" y="11312"/>
                    <a:pt x="14617" y="12673"/>
                    <a:pt x="15165" y="12673"/>
                  </a:cubicBezTo>
                  <a:cubicBezTo>
                    <a:pt x="15198" y="12673"/>
                    <a:pt x="15228" y="12668"/>
                    <a:pt x="15252" y="12657"/>
                  </a:cubicBezTo>
                  <a:cubicBezTo>
                    <a:pt x="15657" y="12466"/>
                    <a:pt x="12300" y="9156"/>
                    <a:pt x="12300" y="9156"/>
                  </a:cubicBezTo>
                  <a:lnTo>
                    <a:pt x="12300" y="9156"/>
                  </a:lnTo>
                  <a:cubicBezTo>
                    <a:pt x="12300" y="9156"/>
                    <a:pt x="12349" y="9161"/>
                    <a:pt x="12435" y="9161"/>
                  </a:cubicBezTo>
                  <a:cubicBezTo>
                    <a:pt x="12750" y="9161"/>
                    <a:pt x="13550" y="9102"/>
                    <a:pt x="14121" y="8549"/>
                  </a:cubicBezTo>
                  <a:cubicBezTo>
                    <a:pt x="14300" y="8371"/>
                    <a:pt x="14264" y="8025"/>
                    <a:pt x="14157" y="7871"/>
                  </a:cubicBezTo>
                  <a:lnTo>
                    <a:pt x="14157" y="7871"/>
                  </a:lnTo>
                  <a:cubicBezTo>
                    <a:pt x="13954" y="7964"/>
                    <a:pt x="13702" y="8003"/>
                    <a:pt x="13423" y="8003"/>
                  </a:cubicBezTo>
                  <a:cubicBezTo>
                    <a:pt x="12064" y="8003"/>
                    <a:pt x="10073" y="7085"/>
                    <a:pt x="10073" y="7085"/>
                  </a:cubicBezTo>
                  <a:cubicBezTo>
                    <a:pt x="10073" y="7085"/>
                    <a:pt x="6037" y="3275"/>
                    <a:pt x="2715"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075;p38"/>
            <p:cNvSpPr/>
            <p:nvPr/>
          </p:nvSpPr>
          <p:spPr>
            <a:xfrm>
              <a:off x="3006025" y="1389875"/>
              <a:ext cx="700100" cy="914725"/>
            </a:xfrm>
            <a:custGeom>
              <a:avLst/>
              <a:gdLst/>
              <a:ahLst/>
              <a:cxnLst/>
              <a:rect l="l" t="t" r="r" b="b"/>
              <a:pathLst>
                <a:path w="28004" h="36589" extrusionOk="0">
                  <a:moveTo>
                    <a:pt x="28004" y="1"/>
                  </a:moveTo>
                  <a:cubicBezTo>
                    <a:pt x="25742" y="275"/>
                    <a:pt x="22610" y="1096"/>
                    <a:pt x="20062" y="1906"/>
                  </a:cubicBezTo>
                  <a:cubicBezTo>
                    <a:pt x="18860" y="2287"/>
                    <a:pt x="17788" y="3025"/>
                    <a:pt x="17014" y="4025"/>
                  </a:cubicBezTo>
                  <a:lnTo>
                    <a:pt x="16419" y="4811"/>
                  </a:lnTo>
                  <a:cubicBezTo>
                    <a:pt x="11954" y="10621"/>
                    <a:pt x="0" y="26421"/>
                    <a:pt x="822" y="28457"/>
                  </a:cubicBezTo>
                  <a:cubicBezTo>
                    <a:pt x="1822" y="30957"/>
                    <a:pt x="9751" y="36589"/>
                    <a:pt x="9751" y="36589"/>
                  </a:cubicBezTo>
                  <a:lnTo>
                    <a:pt x="14192" y="32576"/>
                  </a:lnTo>
                  <a:lnTo>
                    <a:pt x="11835" y="29528"/>
                  </a:lnTo>
                  <a:lnTo>
                    <a:pt x="18955" y="23563"/>
                  </a:lnTo>
                  <a:lnTo>
                    <a:pt x="28004" y="1"/>
                  </a:ln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076;p38"/>
            <p:cNvSpPr/>
            <p:nvPr/>
          </p:nvSpPr>
          <p:spPr>
            <a:xfrm>
              <a:off x="3212000" y="2176600"/>
              <a:ext cx="155400" cy="133950"/>
            </a:xfrm>
            <a:custGeom>
              <a:avLst/>
              <a:gdLst/>
              <a:ahLst/>
              <a:cxnLst/>
              <a:rect l="l" t="t" r="r" b="b"/>
              <a:pathLst>
                <a:path w="6216" h="5358" extrusionOk="0">
                  <a:moveTo>
                    <a:pt x="5191" y="524"/>
                  </a:moveTo>
                  <a:lnTo>
                    <a:pt x="5680" y="1083"/>
                  </a:lnTo>
                  <a:lnTo>
                    <a:pt x="1501" y="4870"/>
                  </a:lnTo>
                  <a:lnTo>
                    <a:pt x="619" y="4251"/>
                  </a:lnTo>
                  <a:lnTo>
                    <a:pt x="5191" y="524"/>
                  </a:lnTo>
                  <a:close/>
                  <a:moveTo>
                    <a:pt x="5227" y="0"/>
                  </a:moveTo>
                  <a:lnTo>
                    <a:pt x="0" y="4274"/>
                  </a:lnTo>
                  <a:lnTo>
                    <a:pt x="1524" y="5358"/>
                  </a:lnTo>
                  <a:lnTo>
                    <a:pt x="6215" y="1119"/>
                  </a:lnTo>
                  <a:lnTo>
                    <a:pt x="5227" y="0"/>
                  </a:lnTo>
                  <a:close/>
                </a:path>
              </a:pathLst>
            </a:custGeom>
            <a:solidFill>
              <a:srgbClr val="E5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077;p38"/>
            <p:cNvSpPr/>
            <p:nvPr/>
          </p:nvSpPr>
          <p:spPr>
            <a:xfrm>
              <a:off x="3585250" y="1389875"/>
              <a:ext cx="159575" cy="631350"/>
            </a:xfrm>
            <a:custGeom>
              <a:avLst/>
              <a:gdLst/>
              <a:ahLst/>
              <a:cxnLst/>
              <a:rect l="l" t="t" r="r" b="b"/>
              <a:pathLst>
                <a:path w="6383" h="25254" extrusionOk="0">
                  <a:moveTo>
                    <a:pt x="4835" y="1"/>
                  </a:moveTo>
                  <a:cubicBezTo>
                    <a:pt x="4835" y="1"/>
                    <a:pt x="1" y="3323"/>
                    <a:pt x="37" y="5371"/>
                  </a:cubicBezTo>
                  <a:cubicBezTo>
                    <a:pt x="72" y="6990"/>
                    <a:pt x="3466" y="7835"/>
                    <a:pt x="3466" y="7835"/>
                  </a:cubicBezTo>
                  <a:cubicBezTo>
                    <a:pt x="3466" y="7835"/>
                    <a:pt x="1346" y="9169"/>
                    <a:pt x="1144" y="9931"/>
                  </a:cubicBezTo>
                  <a:cubicBezTo>
                    <a:pt x="96" y="13812"/>
                    <a:pt x="5132" y="22361"/>
                    <a:pt x="6013" y="25254"/>
                  </a:cubicBezTo>
                  <a:cubicBezTo>
                    <a:pt x="6013" y="25254"/>
                    <a:pt x="6383" y="22730"/>
                    <a:pt x="4835" y="1"/>
                  </a:cubicBezTo>
                  <a:close/>
                </a:path>
              </a:pathLst>
            </a:custGeom>
            <a:solidFill>
              <a:srgbClr val="E5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078;p38"/>
            <p:cNvSpPr/>
            <p:nvPr/>
          </p:nvSpPr>
          <p:spPr>
            <a:xfrm>
              <a:off x="3888875" y="1365400"/>
              <a:ext cx="917700" cy="1988150"/>
            </a:xfrm>
            <a:custGeom>
              <a:avLst/>
              <a:gdLst/>
              <a:ahLst/>
              <a:cxnLst/>
              <a:rect l="l" t="t" r="r" b="b"/>
              <a:pathLst>
                <a:path w="36708" h="79526" extrusionOk="0">
                  <a:moveTo>
                    <a:pt x="4513" y="0"/>
                  </a:moveTo>
                  <a:cubicBezTo>
                    <a:pt x="4418" y="0"/>
                    <a:pt x="4322" y="1"/>
                    <a:pt x="4227" y="4"/>
                  </a:cubicBezTo>
                  <a:cubicBezTo>
                    <a:pt x="3870" y="4"/>
                    <a:pt x="3715" y="27"/>
                    <a:pt x="3346" y="63"/>
                  </a:cubicBezTo>
                  <a:cubicBezTo>
                    <a:pt x="3346" y="63"/>
                    <a:pt x="0" y="22768"/>
                    <a:pt x="1167" y="33377"/>
                  </a:cubicBezTo>
                  <a:cubicBezTo>
                    <a:pt x="3715" y="56499"/>
                    <a:pt x="6084" y="62999"/>
                    <a:pt x="10287" y="73870"/>
                  </a:cubicBezTo>
                  <a:cubicBezTo>
                    <a:pt x="11597" y="77251"/>
                    <a:pt x="14859" y="79478"/>
                    <a:pt x="18479" y="79513"/>
                  </a:cubicBezTo>
                  <a:lnTo>
                    <a:pt x="19681" y="79525"/>
                  </a:lnTo>
                  <a:cubicBezTo>
                    <a:pt x="21955" y="79287"/>
                    <a:pt x="22455" y="76299"/>
                    <a:pt x="21824" y="74108"/>
                  </a:cubicBezTo>
                  <a:cubicBezTo>
                    <a:pt x="16443" y="55308"/>
                    <a:pt x="18241" y="45259"/>
                    <a:pt x="14740" y="29757"/>
                  </a:cubicBezTo>
                  <a:cubicBezTo>
                    <a:pt x="14684" y="29509"/>
                    <a:pt x="14695" y="29402"/>
                    <a:pt x="14757" y="29402"/>
                  </a:cubicBezTo>
                  <a:cubicBezTo>
                    <a:pt x="15091" y="29402"/>
                    <a:pt x="16927" y="32537"/>
                    <a:pt x="17871" y="33210"/>
                  </a:cubicBezTo>
                  <a:cubicBezTo>
                    <a:pt x="20967" y="35413"/>
                    <a:pt x="34350" y="39389"/>
                    <a:pt x="34350" y="39389"/>
                  </a:cubicBezTo>
                  <a:lnTo>
                    <a:pt x="36707" y="32769"/>
                  </a:lnTo>
                  <a:cubicBezTo>
                    <a:pt x="36707" y="32769"/>
                    <a:pt x="23765" y="25661"/>
                    <a:pt x="20812" y="20851"/>
                  </a:cubicBezTo>
                  <a:cubicBezTo>
                    <a:pt x="20336" y="20066"/>
                    <a:pt x="18312" y="13517"/>
                    <a:pt x="16562" y="8743"/>
                  </a:cubicBezTo>
                  <a:cubicBezTo>
                    <a:pt x="14701" y="3641"/>
                    <a:pt x="9920" y="0"/>
                    <a:pt x="4513" y="0"/>
                  </a:cubicBez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079;p38"/>
            <p:cNvSpPr/>
            <p:nvPr/>
          </p:nvSpPr>
          <p:spPr>
            <a:xfrm>
              <a:off x="4705350" y="2158725"/>
              <a:ext cx="106875" cy="197375"/>
            </a:xfrm>
            <a:custGeom>
              <a:avLst/>
              <a:gdLst/>
              <a:ahLst/>
              <a:cxnLst/>
              <a:rect l="l" t="t" r="r" b="b"/>
              <a:pathLst>
                <a:path w="4275" h="7895" extrusionOk="0">
                  <a:moveTo>
                    <a:pt x="2941" y="560"/>
                  </a:moveTo>
                  <a:lnTo>
                    <a:pt x="3822" y="1120"/>
                  </a:lnTo>
                  <a:lnTo>
                    <a:pt x="1572" y="7418"/>
                  </a:lnTo>
                  <a:lnTo>
                    <a:pt x="488" y="7061"/>
                  </a:lnTo>
                  <a:lnTo>
                    <a:pt x="2941" y="560"/>
                  </a:lnTo>
                  <a:close/>
                  <a:moveTo>
                    <a:pt x="2738" y="1"/>
                  </a:moveTo>
                  <a:lnTo>
                    <a:pt x="0" y="7287"/>
                  </a:lnTo>
                  <a:lnTo>
                    <a:pt x="1810" y="7894"/>
                  </a:lnTo>
                  <a:lnTo>
                    <a:pt x="4274" y="953"/>
                  </a:lnTo>
                  <a:lnTo>
                    <a:pt x="2738" y="1"/>
                  </a:lnTo>
                  <a:close/>
                </a:path>
              </a:pathLst>
            </a:custGeom>
            <a:solidFill>
              <a:srgbClr val="E5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080;p38"/>
            <p:cNvSpPr/>
            <p:nvPr/>
          </p:nvSpPr>
          <p:spPr>
            <a:xfrm>
              <a:off x="3890950" y="1366975"/>
              <a:ext cx="189625" cy="638775"/>
            </a:xfrm>
            <a:custGeom>
              <a:avLst/>
              <a:gdLst/>
              <a:ahLst/>
              <a:cxnLst/>
              <a:rect l="l" t="t" r="r" b="b"/>
              <a:pathLst>
                <a:path w="7585" h="25551" extrusionOk="0">
                  <a:moveTo>
                    <a:pt x="3263" y="0"/>
                  </a:moveTo>
                  <a:cubicBezTo>
                    <a:pt x="1" y="12228"/>
                    <a:pt x="953" y="25551"/>
                    <a:pt x="953" y="25551"/>
                  </a:cubicBezTo>
                  <a:cubicBezTo>
                    <a:pt x="1822" y="22658"/>
                    <a:pt x="6954" y="14573"/>
                    <a:pt x="6132" y="10620"/>
                  </a:cubicBezTo>
                  <a:cubicBezTo>
                    <a:pt x="5966" y="9811"/>
                    <a:pt x="3727" y="8370"/>
                    <a:pt x="3727" y="8370"/>
                  </a:cubicBezTo>
                  <a:cubicBezTo>
                    <a:pt x="3727" y="8370"/>
                    <a:pt x="7382" y="6263"/>
                    <a:pt x="7478" y="5001"/>
                  </a:cubicBezTo>
                  <a:cubicBezTo>
                    <a:pt x="7585" y="3370"/>
                    <a:pt x="3263" y="0"/>
                    <a:pt x="3263" y="0"/>
                  </a:cubicBezTo>
                  <a:close/>
                </a:path>
              </a:pathLst>
            </a:custGeom>
            <a:solidFill>
              <a:srgbClr val="E5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081;p38"/>
            <p:cNvSpPr/>
            <p:nvPr/>
          </p:nvSpPr>
          <p:spPr>
            <a:xfrm>
              <a:off x="4058525" y="2302800"/>
              <a:ext cx="184575" cy="78300"/>
            </a:xfrm>
            <a:custGeom>
              <a:avLst/>
              <a:gdLst/>
              <a:ahLst/>
              <a:cxnLst/>
              <a:rect l="l" t="t" r="r" b="b"/>
              <a:pathLst>
                <a:path w="7383" h="3132" extrusionOk="0">
                  <a:moveTo>
                    <a:pt x="6406" y="429"/>
                  </a:moveTo>
                  <a:lnTo>
                    <a:pt x="6871" y="1667"/>
                  </a:lnTo>
                  <a:lnTo>
                    <a:pt x="679" y="2691"/>
                  </a:lnTo>
                  <a:lnTo>
                    <a:pt x="453" y="1560"/>
                  </a:lnTo>
                  <a:lnTo>
                    <a:pt x="6406" y="429"/>
                  </a:lnTo>
                  <a:close/>
                  <a:moveTo>
                    <a:pt x="6644" y="0"/>
                  </a:moveTo>
                  <a:lnTo>
                    <a:pt x="1" y="1262"/>
                  </a:lnTo>
                  <a:lnTo>
                    <a:pt x="382" y="3132"/>
                  </a:lnTo>
                  <a:lnTo>
                    <a:pt x="7383" y="1965"/>
                  </a:lnTo>
                  <a:lnTo>
                    <a:pt x="6644" y="0"/>
                  </a:lnTo>
                  <a:close/>
                </a:path>
              </a:pathLst>
            </a:custGeom>
            <a:solidFill>
              <a:srgbClr val="E5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082;p38"/>
            <p:cNvSpPr/>
            <p:nvPr/>
          </p:nvSpPr>
          <p:spPr>
            <a:xfrm>
              <a:off x="3108700" y="4391150"/>
              <a:ext cx="157500" cy="239325"/>
            </a:xfrm>
            <a:custGeom>
              <a:avLst/>
              <a:gdLst/>
              <a:ahLst/>
              <a:cxnLst/>
              <a:rect l="l" t="t" r="r" b="b"/>
              <a:pathLst>
                <a:path w="6300" h="9573" extrusionOk="0">
                  <a:moveTo>
                    <a:pt x="5049" y="0"/>
                  </a:moveTo>
                  <a:lnTo>
                    <a:pt x="1" y="631"/>
                  </a:lnTo>
                  <a:lnTo>
                    <a:pt x="965" y="7692"/>
                  </a:lnTo>
                  <a:lnTo>
                    <a:pt x="1977" y="9442"/>
                  </a:lnTo>
                  <a:lnTo>
                    <a:pt x="5644" y="9573"/>
                  </a:lnTo>
                  <a:lnTo>
                    <a:pt x="6299" y="7882"/>
                  </a:lnTo>
                  <a:cubicBezTo>
                    <a:pt x="5728" y="7608"/>
                    <a:pt x="5049" y="0"/>
                    <a:pt x="5049" y="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083;p38"/>
            <p:cNvSpPr/>
            <p:nvPr/>
          </p:nvSpPr>
          <p:spPr>
            <a:xfrm>
              <a:off x="3129250" y="4576800"/>
              <a:ext cx="287850" cy="100725"/>
            </a:xfrm>
            <a:custGeom>
              <a:avLst/>
              <a:gdLst/>
              <a:ahLst/>
              <a:cxnLst/>
              <a:rect l="l" t="t" r="r" b="b"/>
              <a:pathLst>
                <a:path w="11514" h="4029" extrusionOk="0">
                  <a:moveTo>
                    <a:pt x="126" y="1"/>
                  </a:moveTo>
                  <a:cubicBezTo>
                    <a:pt x="42" y="1"/>
                    <a:pt x="0" y="4"/>
                    <a:pt x="0" y="4"/>
                  </a:cubicBezTo>
                  <a:lnTo>
                    <a:pt x="191" y="4028"/>
                  </a:lnTo>
                  <a:lnTo>
                    <a:pt x="11430" y="3969"/>
                  </a:lnTo>
                  <a:cubicBezTo>
                    <a:pt x="11514" y="3564"/>
                    <a:pt x="11299" y="2564"/>
                    <a:pt x="10918" y="2385"/>
                  </a:cubicBezTo>
                  <a:lnTo>
                    <a:pt x="5382" y="301"/>
                  </a:lnTo>
                  <a:cubicBezTo>
                    <a:pt x="5382" y="301"/>
                    <a:pt x="5063" y="766"/>
                    <a:pt x="4266" y="766"/>
                  </a:cubicBezTo>
                  <a:cubicBezTo>
                    <a:pt x="4042" y="766"/>
                    <a:pt x="3780" y="729"/>
                    <a:pt x="3477" y="635"/>
                  </a:cubicBezTo>
                  <a:cubicBezTo>
                    <a:pt x="1604" y="56"/>
                    <a:pt x="483" y="1"/>
                    <a:pt x="126" y="1"/>
                  </a:cubicBezTo>
                  <a:close/>
                </a:path>
              </a:pathLst>
            </a:custGeom>
            <a:solidFill>
              <a:srgbClr val="FD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084;p38"/>
            <p:cNvSpPr/>
            <p:nvPr/>
          </p:nvSpPr>
          <p:spPr>
            <a:xfrm>
              <a:off x="2822375" y="3342500"/>
              <a:ext cx="460200" cy="1217150"/>
            </a:xfrm>
            <a:custGeom>
              <a:avLst/>
              <a:gdLst/>
              <a:ahLst/>
              <a:cxnLst/>
              <a:rect l="l" t="t" r="r" b="b"/>
              <a:pathLst>
                <a:path w="18408" h="48686" extrusionOk="0">
                  <a:moveTo>
                    <a:pt x="12561" y="1"/>
                  </a:moveTo>
                  <a:lnTo>
                    <a:pt x="0" y="4894"/>
                  </a:lnTo>
                  <a:lnTo>
                    <a:pt x="6429" y="23325"/>
                  </a:lnTo>
                  <a:cubicBezTo>
                    <a:pt x="7394" y="26099"/>
                    <a:pt x="8144" y="28945"/>
                    <a:pt x="8656" y="31838"/>
                  </a:cubicBezTo>
                  <a:lnTo>
                    <a:pt x="11632" y="48685"/>
                  </a:lnTo>
                  <a:lnTo>
                    <a:pt x="17764" y="48078"/>
                  </a:lnTo>
                  <a:lnTo>
                    <a:pt x="18336" y="29611"/>
                  </a:lnTo>
                  <a:cubicBezTo>
                    <a:pt x="18407" y="27147"/>
                    <a:pt x="18169" y="24682"/>
                    <a:pt x="17621" y="22277"/>
                  </a:cubicBezTo>
                  <a:lnTo>
                    <a:pt x="12561" y="1"/>
                  </a:lnTo>
                  <a:close/>
                </a:path>
              </a:pathLst>
            </a:custGeom>
            <a:solidFill>
              <a:srgbClr val="0048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085;p38"/>
            <p:cNvSpPr/>
            <p:nvPr/>
          </p:nvSpPr>
          <p:spPr>
            <a:xfrm>
              <a:off x="3712950" y="3788100"/>
              <a:ext cx="258100" cy="220875"/>
            </a:xfrm>
            <a:custGeom>
              <a:avLst/>
              <a:gdLst/>
              <a:ahLst/>
              <a:cxnLst/>
              <a:rect l="l" t="t" r="r" b="b"/>
              <a:pathLst>
                <a:path w="10324" h="8835" extrusionOk="0">
                  <a:moveTo>
                    <a:pt x="3120" y="0"/>
                  </a:moveTo>
                  <a:lnTo>
                    <a:pt x="1" y="4025"/>
                  </a:lnTo>
                  <a:lnTo>
                    <a:pt x="5692" y="8311"/>
                  </a:lnTo>
                  <a:lnTo>
                    <a:pt x="7656" y="8835"/>
                  </a:lnTo>
                  <a:lnTo>
                    <a:pt x="10323" y="6323"/>
                  </a:lnTo>
                  <a:lnTo>
                    <a:pt x="9585" y="4668"/>
                  </a:lnTo>
                  <a:cubicBezTo>
                    <a:pt x="9572" y="4672"/>
                    <a:pt x="9557" y="4674"/>
                    <a:pt x="9540" y="4674"/>
                  </a:cubicBezTo>
                  <a:cubicBezTo>
                    <a:pt x="8740" y="4674"/>
                    <a:pt x="3120" y="0"/>
                    <a:pt x="3120" y="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086;p38"/>
            <p:cNvSpPr/>
            <p:nvPr/>
          </p:nvSpPr>
          <p:spPr>
            <a:xfrm>
              <a:off x="3848100" y="3841700"/>
              <a:ext cx="271775" cy="219975"/>
            </a:xfrm>
            <a:custGeom>
              <a:avLst/>
              <a:gdLst/>
              <a:ahLst/>
              <a:cxnLst/>
              <a:rect l="l" t="t" r="r" b="b"/>
              <a:pathLst>
                <a:path w="10871" h="8799" extrusionOk="0">
                  <a:moveTo>
                    <a:pt x="9538" y="0"/>
                  </a:moveTo>
                  <a:cubicBezTo>
                    <a:pt x="9486" y="0"/>
                    <a:pt x="9437" y="8"/>
                    <a:pt x="9394" y="23"/>
                  </a:cubicBezTo>
                  <a:lnTo>
                    <a:pt x="4001" y="2488"/>
                  </a:lnTo>
                  <a:cubicBezTo>
                    <a:pt x="4001" y="2488"/>
                    <a:pt x="4179" y="3393"/>
                    <a:pt x="2905" y="4071"/>
                  </a:cubicBezTo>
                  <a:cubicBezTo>
                    <a:pt x="762" y="5202"/>
                    <a:pt x="0" y="6084"/>
                    <a:pt x="0" y="6084"/>
                  </a:cubicBezTo>
                  <a:lnTo>
                    <a:pt x="2988" y="8798"/>
                  </a:lnTo>
                  <a:lnTo>
                    <a:pt x="10870" y="785"/>
                  </a:lnTo>
                  <a:cubicBezTo>
                    <a:pt x="10669" y="478"/>
                    <a:pt x="9967" y="0"/>
                    <a:pt x="95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087;p38"/>
            <p:cNvSpPr/>
            <p:nvPr/>
          </p:nvSpPr>
          <p:spPr>
            <a:xfrm>
              <a:off x="2965525" y="3316025"/>
              <a:ext cx="963850" cy="680450"/>
            </a:xfrm>
            <a:custGeom>
              <a:avLst/>
              <a:gdLst/>
              <a:ahLst/>
              <a:cxnLst/>
              <a:rect l="l" t="t" r="r" b="b"/>
              <a:pathLst>
                <a:path w="38554" h="27218" extrusionOk="0">
                  <a:moveTo>
                    <a:pt x="12717" y="0"/>
                  </a:moveTo>
                  <a:lnTo>
                    <a:pt x="1" y="5096"/>
                  </a:lnTo>
                  <a:cubicBezTo>
                    <a:pt x="2406" y="9656"/>
                    <a:pt x="6335" y="13228"/>
                    <a:pt x="11110" y="15192"/>
                  </a:cubicBezTo>
                  <a:lnTo>
                    <a:pt x="18432" y="18193"/>
                  </a:lnTo>
                  <a:cubicBezTo>
                    <a:pt x="20515" y="19038"/>
                    <a:pt x="22504" y="20086"/>
                    <a:pt x="24385" y="21312"/>
                  </a:cubicBezTo>
                  <a:lnTo>
                    <a:pt x="33517" y="27218"/>
                  </a:lnTo>
                  <a:lnTo>
                    <a:pt x="38553" y="22098"/>
                  </a:lnTo>
                  <a:lnTo>
                    <a:pt x="31052" y="14085"/>
                  </a:lnTo>
                  <a:cubicBezTo>
                    <a:pt x="28540" y="11406"/>
                    <a:pt x="25742" y="8989"/>
                    <a:pt x="22718" y="6894"/>
                  </a:cubicBezTo>
                  <a:lnTo>
                    <a:pt x="12717" y="0"/>
                  </a:lnTo>
                  <a:close/>
                </a:path>
              </a:pathLst>
            </a:custGeom>
            <a:solidFill>
              <a:srgbClr val="006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088;p38"/>
            <p:cNvSpPr/>
            <p:nvPr/>
          </p:nvSpPr>
          <p:spPr>
            <a:xfrm>
              <a:off x="2609850" y="2444750"/>
              <a:ext cx="274450" cy="287875"/>
            </a:xfrm>
            <a:custGeom>
              <a:avLst/>
              <a:gdLst/>
              <a:ahLst/>
              <a:cxnLst/>
              <a:rect l="l" t="t" r="r" b="b"/>
              <a:pathLst>
                <a:path w="10978" h="11515" extrusionOk="0">
                  <a:moveTo>
                    <a:pt x="6864" y="0"/>
                  </a:moveTo>
                  <a:cubicBezTo>
                    <a:pt x="6357" y="0"/>
                    <a:pt x="5827" y="77"/>
                    <a:pt x="5286" y="263"/>
                  </a:cubicBezTo>
                  <a:cubicBezTo>
                    <a:pt x="2286" y="1299"/>
                    <a:pt x="0" y="9836"/>
                    <a:pt x="7334" y="11515"/>
                  </a:cubicBezTo>
                  <a:cubicBezTo>
                    <a:pt x="7334" y="11265"/>
                    <a:pt x="10978" y="1585"/>
                    <a:pt x="10978" y="1585"/>
                  </a:cubicBezTo>
                  <a:cubicBezTo>
                    <a:pt x="10978" y="1585"/>
                    <a:pt x="9169" y="0"/>
                    <a:pt x="6864" y="0"/>
                  </a:cubicBezTo>
                  <a:close/>
                </a:path>
              </a:pathLst>
            </a:custGeom>
            <a:solidFill>
              <a:srgbClr val="FC46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089;p38"/>
            <p:cNvSpPr/>
            <p:nvPr/>
          </p:nvSpPr>
          <p:spPr>
            <a:xfrm>
              <a:off x="2619075" y="2397150"/>
              <a:ext cx="153000" cy="205100"/>
            </a:xfrm>
            <a:custGeom>
              <a:avLst/>
              <a:gdLst/>
              <a:ahLst/>
              <a:cxnLst/>
              <a:rect l="l" t="t" r="r" b="b"/>
              <a:pathLst>
                <a:path w="6120" h="8204" extrusionOk="0">
                  <a:moveTo>
                    <a:pt x="3084" y="1"/>
                  </a:moveTo>
                  <a:cubicBezTo>
                    <a:pt x="1393" y="1"/>
                    <a:pt x="24" y="1822"/>
                    <a:pt x="12" y="4084"/>
                  </a:cubicBezTo>
                  <a:cubicBezTo>
                    <a:pt x="0" y="6358"/>
                    <a:pt x="1357" y="8192"/>
                    <a:pt x="3048" y="8204"/>
                  </a:cubicBezTo>
                  <a:cubicBezTo>
                    <a:pt x="4727" y="8204"/>
                    <a:pt x="6096" y="6382"/>
                    <a:pt x="6108" y="4120"/>
                  </a:cubicBezTo>
                  <a:cubicBezTo>
                    <a:pt x="6120" y="1858"/>
                    <a:pt x="4763" y="12"/>
                    <a:pt x="3084" y="1"/>
                  </a:cubicBezTo>
                  <a:close/>
                </a:path>
              </a:pathLst>
            </a:custGeom>
            <a:solidFill>
              <a:srgbClr val="FC46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090;p38"/>
            <p:cNvSpPr/>
            <p:nvPr/>
          </p:nvSpPr>
          <p:spPr>
            <a:xfrm>
              <a:off x="2719075" y="2462375"/>
              <a:ext cx="297675" cy="390800"/>
            </a:xfrm>
            <a:custGeom>
              <a:avLst/>
              <a:gdLst/>
              <a:ahLst/>
              <a:cxnLst/>
              <a:rect l="l" t="t" r="r" b="b"/>
              <a:pathLst>
                <a:path w="11907" h="15632" extrusionOk="0">
                  <a:moveTo>
                    <a:pt x="5098" y="0"/>
                  </a:moveTo>
                  <a:cubicBezTo>
                    <a:pt x="4659" y="0"/>
                    <a:pt x="4201" y="69"/>
                    <a:pt x="3727" y="213"/>
                  </a:cubicBezTo>
                  <a:cubicBezTo>
                    <a:pt x="3061" y="416"/>
                    <a:pt x="1763" y="1416"/>
                    <a:pt x="1239" y="1999"/>
                  </a:cubicBezTo>
                  <a:cubicBezTo>
                    <a:pt x="1" y="3380"/>
                    <a:pt x="417" y="5928"/>
                    <a:pt x="953" y="7774"/>
                  </a:cubicBezTo>
                  <a:lnTo>
                    <a:pt x="1691" y="9405"/>
                  </a:lnTo>
                  <a:lnTo>
                    <a:pt x="4132" y="15632"/>
                  </a:lnTo>
                  <a:cubicBezTo>
                    <a:pt x="6168" y="15001"/>
                    <a:pt x="8204" y="14394"/>
                    <a:pt x="10264" y="13810"/>
                  </a:cubicBezTo>
                  <a:lnTo>
                    <a:pt x="8883" y="9798"/>
                  </a:lnTo>
                  <a:cubicBezTo>
                    <a:pt x="11907" y="7190"/>
                    <a:pt x="9895" y="3916"/>
                    <a:pt x="8978" y="2428"/>
                  </a:cubicBezTo>
                  <a:cubicBezTo>
                    <a:pt x="8035" y="907"/>
                    <a:pt x="6691" y="0"/>
                    <a:pt x="5098" y="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091;p38"/>
            <p:cNvSpPr/>
            <p:nvPr/>
          </p:nvSpPr>
          <p:spPr>
            <a:xfrm>
              <a:off x="2858075" y="2707300"/>
              <a:ext cx="104200" cy="64425"/>
            </a:xfrm>
            <a:custGeom>
              <a:avLst/>
              <a:gdLst/>
              <a:ahLst/>
              <a:cxnLst/>
              <a:rect l="l" t="t" r="r" b="b"/>
              <a:pathLst>
                <a:path w="4168" h="2577" extrusionOk="0">
                  <a:moveTo>
                    <a:pt x="3323" y="1"/>
                  </a:moveTo>
                  <a:cubicBezTo>
                    <a:pt x="3323" y="1"/>
                    <a:pt x="2577" y="738"/>
                    <a:pt x="1045" y="738"/>
                  </a:cubicBezTo>
                  <a:cubicBezTo>
                    <a:pt x="731" y="738"/>
                    <a:pt x="382" y="707"/>
                    <a:pt x="1" y="632"/>
                  </a:cubicBezTo>
                  <a:lnTo>
                    <a:pt x="1" y="632"/>
                  </a:lnTo>
                  <a:cubicBezTo>
                    <a:pt x="1" y="632"/>
                    <a:pt x="1431" y="2576"/>
                    <a:pt x="3437" y="2576"/>
                  </a:cubicBezTo>
                  <a:cubicBezTo>
                    <a:pt x="3673" y="2576"/>
                    <a:pt x="3917" y="2549"/>
                    <a:pt x="4168" y="2489"/>
                  </a:cubicBezTo>
                  <a:lnTo>
                    <a:pt x="3323" y="1"/>
                  </a:lnTo>
                  <a:close/>
                </a:path>
              </a:pathLst>
            </a:custGeom>
            <a:solidFill>
              <a:srgbClr val="FFC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092;p38"/>
            <p:cNvSpPr/>
            <p:nvPr/>
          </p:nvSpPr>
          <p:spPr>
            <a:xfrm>
              <a:off x="2709850" y="2622925"/>
              <a:ext cx="40800" cy="43175"/>
            </a:xfrm>
            <a:custGeom>
              <a:avLst/>
              <a:gdLst/>
              <a:ahLst/>
              <a:cxnLst/>
              <a:rect l="l" t="t" r="r" b="b"/>
              <a:pathLst>
                <a:path w="1632" h="1727" extrusionOk="0">
                  <a:moveTo>
                    <a:pt x="664" y="1"/>
                  </a:moveTo>
                  <a:cubicBezTo>
                    <a:pt x="592" y="1"/>
                    <a:pt x="521" y="14"/>
                    <a:pt x="453" y="42"/>
                  </a:cubicBezTo>
                  <a:cubicBezTo>
                    <a:pt x="120" y="197"/>
                    <a:pt x="1" y="685"/>
                    <a:pt x="203" y="1137"/>
                  </a:cubicBezTo>
                  <a:cubicBezTo>
                    <a:pt x="356" y="1501"/>
                    <a:pt x="671" y="1726"/>
                    <a:pt x="968" y="1726"/>
                  </a:cubicBezTo>
                  <a:cubicBezTo>
                    <a:pt x="1040" y="1726"/>
                    <a:pt x="1112" y="1713"/>
                    <a:pt x="1179" y="1685"/>
                  </a:cubicBezTo>
                  <a:cubicBezTo>
                    <a:pt x="1525" y="1530"/>
                    <a:pt x="1632" y="1042"/>
                    <a:pt x="1441" y="590"/>
                  </a:cubicBezTo>
                  <a:cubicBezTo>
                    <a:pt x="1278" y="226"/>
                    <a:pt x="962" y="1"/>
                    <a:pt x="664" y="1"/>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093;p38"/>
            <p:cNvSpPr/>
            <p:nvPr/>
          </p:nvSpPr>
          <p:spPr>
            <a:xfrm>
              <a:off x="2725025" y="2642425"/>
              <a:ext cx="5975" cy="5975"/>
            </a:xfrm>
            <a:custGeom>
              <a:avLst/>
              <a:gdLst/>
              <a:ahLst/>
              <a:cxnLst/>
              <a:rect l="l" t="t" r="r" b="b"/>
              <a:pathLst>
                <a:path w="239" h="239" extrusionOk="0">
                  <a:moveTo>
                    <a:pt x="120" y="0"/>
                  </a:moveTo>
                  <a:cubicBezTo>
                    <a:pt x="60" y="0"/>
                    <a:pt x="1" y="60"/>
                    <a:pt x="1" y="119"/>
                  </a:cubicBezTo>
                  <a:cubicBezTo>
                    <a:pt x="1" y="179"/>
                    <a:pt x="60" y="238"/>
                    <a:pt x="120" y="238"/>
                  </a:cubicBezTo>
                  <a:cubicBezTo>
                    <a:pt x="179" y="238"/>
                    <a:pt x="239" y="179"/>
                    <a:pt x="239" y="119"/>
                  </a:cubicBezTo>
                  <a:cubicBezTo>
                    <a:pt x="239" y="60"/>
                    <a:pt x="179" y="0"/>
                    <a:pt x="120" y="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094;p38"/>
            <p:cNvSpPr/>
            <p:nvPr/>
          </p:nvSpPr>
          <p:spPr>
            <a:xfrm>
              <a:off x="2709850" y="2622925"/>
              <a:ext cx="40800" cy="43175"/>
            </a:xfrm>
            <a:custGeom>
              <a:avLst/>
              <a:gdLst/>
              <a:ahLst/>
              <a:cxnLst/>
              <a:rect l="l" t="t" r="r" b="b"/>
              <a:pathLst>
                <a:path w="1632" h="1727" extrusionOk="0">
                  <a:moveTo>
                    <a:pt x="664" y="1"/>
                  </a:moveTo>
                  <a:cubicBezTo>
                    <a:pt x="592" y="1"/>
                    <a:pt x="521" y="14"/>
                    <a:pt x="453" y="42"/>
                  </a:cubicBezTo>
                  <a:cubicBezTo>
                    <a:pt x="120" y="197"/>
                    <a:pt x="1" y="685"/>
                    <a:pt x="203" y="1137"/>
                  </a:cubicBezTo>
                  <a:cubicBezTo>
                    <a:pt x="356" y="1501"/>
                    <a:pt x="671" y="1726"/>
                    <a:pt x="968" y="1726"/>
                  </a:cubicBezTo>
                  <a:cubicBezTo>
                    <a:pt x="1040" y="1726"/>
                    <a:pt x="1112" y="1713"/>
                    <a:pt x="1179" y="1685"/>
                  </a:cubicBezTo>
                  <a:cubicBezTo>
                    <a:pt x="1525" y="1530"/>
                    <a:pt x="1632" y="1042"/>
                    <a:pt x="1441" y="590"/>
                  </a:cubicBezTo>
                  <a:cubicBezTo>
                    <a:pt x="1278" y="226"/>
                    <a:pt x="962" y="1"/>
                    <a:pt x="664" y="1"/>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095;p38"/>
            <p:cNvSpPr/>
            <p:nvPr/>
          </p:nvSpPr>
          <p:spPr>
            <a:xfrm>
              <a:off x="2645250" y="2449850"/>
              <a:ext cx="195300" cy="180400"/>
            </a:xfrm>
            <a:custGeom>
              <a:avLst/>
              <a:gdLst/>
              <a:ahLst/>
              <a:cxnLst/>
              <a:rect l="l" t="t" r="r" b="b"/>
              <a:pathLst>
                <a:path w="7812" h="7216" extrusionOk="0">
                  <a:moveTo>
                    <a:pt x="6404" y="0"/>
                  </a:moveTo>
                  <a:cubicBezTo>
                    <a:pt x="6043" y="0"/>
                    <a:pt x="5283" y="295"/>
                    <a:pt x="3739" y="1298"/>
                  </a:cubicBezTo>
                  <a:cubicBezTo>
                    <a:pt x="1" y="3727"/>
                    <a:pt x="3477" y="7215"/>
                    <a:pt x="3477" y="7215"/>
                  </a:cubicBezTo>
                  <a:cubicBezTo>
                    <a:pt x="7811" y="4227"/>
                    <a:pt x="6621" y="595"/>
                    <a:pt x="6621" y="595"/>
                  </a:cubicBezTo>
                  <a:cubicBezTo>
                    <a:pt x="6621" y="595"/>
                    <a:pt x="6916" y="0"/>
                    <a:pt x="6404" y="0"/>
                  </a:cubicBezTo>
                  <a:close/>
                </a:path>
              </a:pathLst>
            </a:custGeom>
            <a:solidFill>
              <a:srgbClr val="FC46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096;p38"/>
            <p:cNvSpPr/>
            <p:nvPr/>
          </p:nvSpPr>
          <p:spPr>
            <a:xfrm>
              <a:off x="2806300" y="2448700"/>
              <a:ext cx="114325" cy="53175"/>
            </a:xfrm>
            <a:custGeom>
              <a:avLst/>
              <a:gdLst/>
              <a:ahLst/>
              <a:cxnLst/>
              <a:rect l="l" t="t" r="r" b="b"/>
              <a:pathLst>
                <a:path w="4573" h="2127" extrusionOk="0">
                  <a:moveTo>
                    <a:pt x="1706" y="0"/>
                  </a:moveTo>
                  <a:cubicBezTo>
                    <a:pt x="1163" y="0"/>
                    <a:pt x="581" y="204"/>
                    <a:pt x="0" y="748"/>
                  </a:cubicBezTo>
                  <a:cubicBezTo>
                    <a:pt x="0" y="748"/>
                    <a:pt x="1903" y="2127"/>
                    <a:pt x="3433" y="2127"/>
                  </a:cubicBezTo>
                  <a:cubicBezTo>
                    <a:pt x="3858" y="2127"/>
                    <a:pt x="4254" y="2020"/>
                    <a:pt x="4572" y="1749"/>
                  </a:cubicBezTo>
                  <a:cubicBezTo>
                    <a:pt x="4572" y="1749"/>
                    <a:pt x="3301" y="0"/>
                    <a:pt x="1706" y="0"/>
                  </a:cubicBezTo>
                  <a:close/>
                </a:path>
              </a:pathLst>
            </a:custGeom>
            <a:solidFill>
              <a:srgbClr val="FC46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097;p38"/>
            <p:cNvSpPr/>
            <p:nvPr/>
          </p:nvSpPr>
          <p:spPr>
            <a:xfrm>
              <a:off x="2718250" y="2773375"/>
              <a:ext cx="578000" cy="794275"/>
            </a:xfrm>
            <a:custGeom>
              <a:avLst/>
              <a:gdLst/>
              <a:ahLst/>
              <a:cxnLst/>
              <a:rect l="l" t="t" r="r" b="b"/>
              <a:pathLst>
                <a:path w="23120" h="31771" extrusionOk="0">
                  <a:moveTo>
                    <a:pt x="10333" y="1"/>
                  </a:moveTo>
                  <a:lnTo>
                    <a:pt x="3165" y="2061"/>
                  </a:lnTo>
                  <a:lnTo>
                    <a:pt x="3296" y="3692"/>
                  </a:lnTo>
                  <a:cubicBezTo>
                    <a:pt x="2272" y="4311"/>
                    <a:pt x="1534" y="5311"/>
                    <a:pt x="1236" y="6466"/>
                  </a:cubicBezTo>
                  <a:cubicBezTo>
                    <a:pt x="676" y="8638"/>
                    <a:pt x="1" y="31771"/>
                    <a:pt x="5532" y="31771"/>
                  </a:cubicBezTo>
                  <a:cubicBezTo>
                    <a:pt x="5641" y="31771"/>
                    <a:pt x="5753" y="31761"/>
                    <a:pt x="5868" y="31743"/>
                  </a:cubicBezTo>
                  <a:cubicBezTo>
                    <a:pt x="15667" y="30159"/>
                    <a:pt x="23120" y="23325"/>
                    <a:pt x="22644" y="21099"/>
                  </a:cubicBezTo>
                  <a:lnTo>
                    <a:pt x="15976" y="1144"/>
                  </a:lnTo>
                  <a:cubicBezTo>
                    <a:pt x="15065" y="1070"/>
                    <a:pt x="14408" y="1024"/>
                    <a:pt x="13825" y="1024"/>
                  </a:cubicBezTo>
                  <a:cubicBezTo>
                    <a:pt x="12915" y="1024"/>
                    <a:pt x="12185" y="1135"/>
                    <a:pt x="10952" y="1418"/>
                  </a:cubicBezTo>
                  <a:cubicBezTo>
                    <a:pt x="10951" y="1418"/>
                    <a:pt x="10951" y="1418"/>
                    <a:pt x="10951" y="1418"/>
                  </a:cubicBezTo>
                  <a:cubicBezTo>
                    <a:pt x="10887" y="1418"/>
                    <a:pt x="10333" y="1"/>
                    <a:pt x="10333" y="1"/>
                  </a:cubicBezTo>
                  <a:close/>
                </a:path>
              </a:pathLst>
            </a:custGeom>
            <a:solidFill>
              <a:srgbClr val="F9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098;p38"/>
            <p:cNvSpPr/>
            <p:nvPr/>
          </p:nvSpPr>
          <p:spPr>
            <a:xfrm>
              <a:off x="3305175" y="2287750"/>
              <a:ext cx="149150" cy="304025"/>
            </a:xfrm>
            <a:custGeom>
              <a:avLst/>
              <a:gdLst/>
              <a:ahLst/>
              <a:cxnLst/>
              <a:rect l="l" t="t" r="r" b="b"/>
              <a:pathLst>
                <a:path w="5966" h="12161" extrusionOk="0">
                  <a:moveTo>
                    <a:pt x="4960" y="0"/>
                  </a:moveTo>
                  <a:cubicBezTo>
                    <a:pt x="4751" y="0"/>
                    <a:pt x="3989" y="2114"/>
                    <a:pt x="3989" y="2114"/>
                  </a:cubicBezTo>
                  <a:cubicBezTo>
                    <a:pt x="3989" y="2114"/>
                    <a:pt x="4370" y="519"/>
                    <a:pt x="4143" y="328"/>
                  </a:cubicBezTo>
                  <a:cubicBezTo>
                    <a:pt x="4136" y="322"/>
                    <a:pt x="4128" y="318"/>
                    <a:pt x="4119" y="318"/>
                  </a:cubicBezTo>
                  <a:cubicBezTo>
                    <a:pt x="3859" y="318"/>
                    <a:pt x="2858" y="3079"/>
                    <a:pt x="2858" y="3079"/>
                  </a:cubicBezTo>
                  <a:cubicBezTo>
                    <a:pt x="2858" y="3079"/>
                    <a:pt x="2607" y="2388"/>
                    <a:pt x="1988" y="2150"/>
                  </a:cubicBezTo>
                  <a:cubicBezTo>
                    <a:pt x="1955" y="2136"/>
                    <a:pt x="1921" y="2130"/>
                    <a:pt x="1887" y="2130"/>
                  </a:cubicBezTo>
                  <a:cubicBezTo>
                    <a:pt x="1751" y="2130"/>
                    <a:pt x="1619" y="2231"/>
                    <a:pt x="1572" y="2317"/>
                  </a:cubicBezTo>
                  <a:cubicBezTo>
                    <a:pt x="2226" y="2876"/>
                    <a:pt x="2226" y="4996"/>
                    <a:pt x="2226" y="4996"/>
                  </a:cubicBezTo>
                  <a:cubicBezTo>
                    <a:pt x="2226" y="4996"/>
                    <a:pt x="1048" y="8484"/>
                    <a:pt x="0" y="11401"/>
                  </a:cubicBezTo>
                  <a:cubicBezTo>
                    <a:pt x="525" y="11871"/>
                    <a:pt x="1098" y="12160"/>
                    <a:pt x="1725" y="12160"/>
                  </a:cubicBezTo>
                  <a:cubicBezTo>
                    <a:pt x="2180" y="12160"/>
                    <a:pt x="2664" y="12008"/>
                    <a:pt x="3179" y="11663"/>
                  </a:cubicBezTo>
                  <a:cubicBezTo>
                    <a:pt x="3620" y="10306"/>
                    <a:pt x="4012" y="8758"/>
                    <a:pt x="4370" y="6972"/>
                  </a:cubicBezTo>
                  <a:lnTo>
                    <a:pt x="4560" y="5650"/>
                  </a:lnTo>
                  <a:cubicBezTo>
                    <a:pt x="4560" y="5650"/>
                    <a:pt x="5965" y="1924"/>
                    <a:pt x="5941" y="1626"/>
                  </a:cubicBezTo>
                  <a:cubicBezTo>
                    <a:pt x="5939" y="1596"/>
                    <a:pt x="5929" y="1583"/>
                    <a:pt x="5914" y="1583"/>
                  </a:cubicBezTo>
                  <a:cubicBezTo>
                    <a:pt x="5776" y="1583"/>
                    <a:pt x="5179" y="2650"/>
                    <a:pt x="5179" y="2650"/>
                  </a:cubicBezTo>
                  <a:cubicBezTo>
                    <a:pt x="5179" y="2650"/>
                    <a:pt x="5632" y="1269"/>
                    <a:pt x="5572" y="805"/>
                  </a:cubicBezTo>
                  <a:cubicBezTo>
                    <a:pt x="5568" y="769"/>
                    <a:pt x="5555" y="753"/>
                    <a:pt x="5535" y="753"/>
                  </a:cubicBezTo>
                  <a:cubicBezTo>
                    <a:pt x="5352" y="753"/>
                    <a:pt x="4584" y="2162"/>
                    <a:pt x="4584" y="2162"/>
                  </a:cubicBezTo>
                  <a:cubicBezTo>
                    <a:pt x="4989" y="19"/>
                    <a:pt x="5060" y="126"/>
                    <a:pt x="4989" y="19"/>
                  </a:cubicBezTo>
                  <a:cubicBezTo>
                    <a:pt x="4981" y="6"/>
                    <a:pt x="4971" y="0"/>
                    <a:pt x="4960" y="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099;p38"/>
            <p:cNvSpPr/>
            <p:nvPr/>
          </p:nvSpPr>
          <p:spPr>
            <a:xfrm>
              <a:off x="2908100" y="2425425"/>
              <a:ext cx="520625" cy="675400"/>
            </a:xfrm>
            <a:custGeom>
              <a:avLst/>
              <a:gdLst/>
              <a:ahLst/>
              <a:cxnLst/>
              <a:rect l="l" t="t" r="r" b="b"/>
              <a:pathLst>
                <a:path w="20825" h="27016" extrusionOk="0">
                  <a:moveTo>
                    <a:pt x="17264" y="1"/>
                  </a:moveTo>
                  <a:cubicBezTo>
                    <a:pt x="16466" y="2870"/>
                    <a:pt x="14978" y="5989"/>
                    <a:pt x="12240" y="8442"/>
                  </a:cubicBezTo>
                  <a:cubicBezTo>
                    <a:pt x="9668" y="10752"/>
                    <a:pt x="5917" y="13419"/>
                    <a:pt x="3155" y="15336"/>
                  </a:cubicBezTo>
                  <a:cubicBezTo>
                    <a:pt x="0" y="16907"/>
                    <a:pt x="1584" y="24873"/>
                    <a:pt x="3072" y="27016"/>
                  </a:cubicBezTo>
                  <a:cubicBezTo>
                    <a:pt x="5751" y="24313"/>
                    <a:pt x="14347" y="15229"/>
                    <a:pt x="15978" y="13455"/>
                  </a:cubicBezTo>
                  <a:cubicBezTo>
                    <a:pt x="19038" y="10109"/>
                    <a:pt x="20407" y="5299"/>
                    <a:pt x="20824" y="596"/>
                  </a:cubicBezTo>
                  <a:cubicBezTo>
                    <a:pt x="19633" y="405"/>
                    <a:pt x="18455" y="203"/>
                    <a:pt x="17264" y="1"/>
                  </a:cubicBezTo>
                  <a:close/>
                </a:path>
              </a:pathLst>
            </a:custGeom>
            <a:solidFill>
              <a:srgbClr val="F9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100;p38"/>
            <p:cNvSpPr/>
            <p:nvPr/>
          </p:nvSpPr>
          <p:spPr>
            <a:xfrm>
              <a:off x="3806725" y="2987100"/>
              <a:ext cx="347675" cy="332200"/>
            </a:xfrm>
            <a:custGeom>
              <a:avLst/>
              <a:gdLst/>
              <a:ahLst/>
              <a:cxnLst/>
              <a:rect l="l" t="t" r="r" b="b"/>
              <a:pathLst>
                <a:path w="13907" h="13288" extrusionOk="0">
                  <a:moveTo>
                    <a:pt x="1762" y="1"/>
                  </a:moveTo>
                  <a:lnTo>
                    <a:pt x="0" y="1727"/>
                  </a:lnTo>
                  <a:lnTo>
                    <a:pt x="11787" y="13288"/>
                  </a:lnTo>
                  <a:lnTo>
                    <a:pt x="13907" y="12859"/>
                  </a:lnTo>
                  <a:lnTo>
                    <a:pt x="1762" y="1"/>
                  </a:lnTo>
                  <a:close/>
                </a:path>
              </a:pathLst>
            </a:custGeom>
            <a:solidFill>
              <a:srgbClr val="DC3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101;p38"/>
            <p:cNvSpPr/>
            <p:nvPr/>
          </p:nvSpPr>
          <p:spPr>
            <a:xfrm>
              <a:off x="3757900" y="3023425"/>
              <a:ext cx="355125" cy="312550"/>
            </a:xfrm>
            <a:custGeom>
              <a:avLst/>
              <a:gdLst/>
              <a:ahLst/>
              <a:cxnLst/>
              <a:rect l="l" t="t" r="r" b="b"/>
              <a:pathLst>
                <a:path w="14205" h="12502" extrusionOk="0">
                  <a:moveTo>
                    <a:pt x="2239" y="0"/>
                  </a:moveTo>
                  <a:lnTo>
                    <a:pt x="0" y="2203"/>
                  </a:lnTo>
                  <a:lnTo>
                    <a:pt x="10502" y="12502"/>
                  </a:lnTo>
                  <a:lnTo>
                    <a:pt x="14205" y="11740"/>
                  </a:lnTo>
                  <a:lnTo>
                    <a:pt x="2239" y="0"/>
                  </a:lnTo>
                  <a:close/>
                </a:path>
              </a:pathLst>
            </a:custGeom>
            <a:solidFill>
              <a:srgbClr val="E77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102;p38"/>
            <p:cNvSpPr/>
            <p:nvPr/>
          </p:nvSpPr>
          <p:spPr>
            <a:xfrm>
              <a:off x="3708775" y="3071650"/>
              <a:ext cx="323000" cy="293500"/>
            </a:xfrm>
            <a:custGeom>
              <a:avLst/>
              <a:gdLst/>
              <a:ahLst/>
              <a:cxnLst/>
              <a:rect l="l" t="t" r="r" b="b"/>
              <a:pathLst>
                <a:path w="12920" h="11740" extrusionOk="0">
                  <a:moveTo>
                    <a:pt x="2239" y="0"/>
                  </a:moveTo>
                  <a:lnTo>
                    <a:pt x="1" y="2203"/>
                  </a:lnTo>
                  <a:lnTo>
                    <a:pt x="9716" y="11740"/>
                  </a:lnTo>
                  <a:lnTo>
                    <a:pt x="9812" y="11120"/>
                  </a:lnTo>
                  <a:lnTo>
                    <a:pt x="12919" y="10478"/>
                  </a:lnTo>
                  <a:lnTo>
                    <a:pt x="2239" y="0"/>
                  </a:lnTo>
                  <a:close/>
                </a:path>
              </a:pathLst>
            </a:custGeom>
            <a:solidFill>
              <a:srgbClr val="E6D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103;p38"/>
            <p:cNvSpPr/>
            <p:nvPr/>
          </p:nvSpPr>
          <p:spPr>
            <a:xfrm>
              <a:off x="3659675" y="3119850"/>
              <a:ext cx="293800" cy="328950"/>
            </a:xfrm>
            <a:custGeom>
              <a:avLst/>
              <a:gdLst/>
              <a:ahLst/>
              <a:cxnLst/>
              <a:rect l="l" t="t" r="r" b="b"/>
              <a:pathLst>
                <a:path w="11752" h="13158" extrusionOk="0">
                  <a:moveTo>
                    <a:pt x="2239" y="1"/>
                  </a:moveTo>
                  <a:lnTo>
                    <a:pt x="0" y="2192"/>
                  </a:lnTo>
                  <a:lnTo>
                    <a:pt x="11168" y="13157"/>
                  </a:lnTo>
                  <a:lnTo>
                    <a:pt x="11752" y="9335"/>
                  </a:lnTo>
                  <a:lnTo>
                    <a:pt x="2239" y="1"/>
                  </a:lnTo>
                  <a:close/>
                </a:path>
              </a:pathLst>
            </a:custGeom>
            <a:solidFill>
              <a:srgbClr val="4B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104;p38"/>
            <p:cNvSpPr/>
            <p:nvPr/>
          </p:nvSpPr>
          <p:spPr>
            <a:xfrm>
              <a:off x="3610850" y="3168075"/>
              <a:ext cx="329825" cy="364350"/>
            </a:xfrm>
            <a:custGeom>
              <a:avLst/>
              <a:gdLst/>
              <a:ahLst/>
              <a:cxnLst/>
              <a:rect l="l" t="t" r="r" b="b"/>
              <a:pathLst>
                <a:path w="13193" h="14574" extrusionOk="0">
                  <a:moveTo>
                    <a:pt x="2239" y="1"/>
                  </a:moveTo>
                  <a:lnTo>
                    <a:pt x="1" y="2191"/>
                  </a:lnTo>
                  <a:lnTo>
                    <a:pt x="12609" y="14574"/>
                  </a:lnTo>
                  <a:lnTo>
                    <a:pt x="13193" y="10752"/>
                  </a:lnTo>
                  <a:lnTo>
                    <a:pt x="2239" y="1"/>
                  </a:lnTo>
                  <a:close/>
                </a:path>
              </a:pathLst>
            </a:custGeom>
            <a:solidFill>
              <a:srgbClr val="569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105;p38"/>
            <p:cNvSpPr/>
            <p:nvPr/>
          </p:nvSpPr>
          <p:spPr>
            <a:xfrm>
              <a:off x="3577225" y="3216300"/>
              <a:ext cx="350650" cy="336675"/>
            </a:xfrm>
            <a:custGeom>
              <a:avLst/>
              <a:gdLst/>
              <a:ahLst/>
              <a:cxnLst/>
              <a:rect l="l" t="t" r="r" b="b"/>
              <a:pathLst>
                <a:path w="14026" h="13467" extrusionOk="0">
                  <a:moveTo>
                    <a:pt x="1620" y="0"/>
                  </a:moveTo>
                  <a:lnTo>
                    <a:pt x="0" y="1584"/>
                  </a:lnTo>
                  <a:lnTo>
                    <a:pt x="13752" y="13466"/>
                  </a:lnTo>
                  <a:lnTo>
                    <a:pt x="13847" y="13383"/>
                  </a:lnTo>
                  <a:lnTo>
                    <a:pt x="14026" y="12181"/>
                  </a:lnTo>
                  <a:lnTo>
                    <a:pt x="1620" y="0"/>
                  </a:lnTo>
                  <a:close/>
                </a:path>
              </a:pathLst>
            </a:custGeom>
            <a:solidFill>
              <a:srgbClr val="813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106;p38"/>
            <p:cNvSpPr/>
            <p:nvPr/>
          </p:nvSpPr>
          <p:spPr>
            <a:xfrm>
              <a:off x="3197400" y="2950450"/>
              <a:ext cx="693275" cy="712050"/>
            </a:xfrm>
            <a:custGeom>
              <a:avLst/>
              <a:gdLst/>
              <a:ahLst/>
              <a:cxnLst/>
              <a:rect l="l" t="t" r="r" b="b"/>
              <a:pathLst>
                <a:path w="27731" h="28482" extrusionOk="0">
                  <a:moveTo>
                    <a:pt x="27349" y="1"/>
                  </a:moveTo>
                  <a:cubicBezTo>
                    <a:pt x="27258" y="1"/>
                    <a:pt x="27166" y="36"/>
                    <a:pt x="27100" y="109"/>
                  </a:cubicBezTo>
                  <a:lnTo>
                    <a:pt x="144" y="27898"/>
                  </a:lnTo>
                  <a:cubicBezTo>
                    <a:pt x="1" y="28029"/>
                    <a:pt x="13" y="28256"/>
                    <a:pt x="144" y="28387"/>
                  </a:cubicBezTo>
                  <a:cubicBezTo>
                    <a:pt x="215" y="28446"/>
                    <a:pt x="299" y="28482"/>
                    <a:pt x="382" y="28482"/>
                  </a:cubicBezTo>
                  <a:cubicBezTo>
                    <a:pt x="477" y="28482"/>
                    <a:pt x="572" y="28446"/>
                    <a:pt x="632" y="28375"/>
                  </a:cubicBezTo>
                  <a:lnTo>
                    <a:pt x="27600" y="586"/>
                  </a:lnTo>
                  <a:cubicBezTo>
                    <a:pt x="27731" y="455"/>
                    <a:pt x="27731" y="228"/>
                    <a:pt x="27588" y="97"/>
                  </a:cubicBezTo>
                  <a:cubicBezTo>
                    <a:pt x="27524" y="33"/>
                    <a:pt x="27437" y="1"/>
                    <a:pt x="27349" y="1"/>
                  </a:cubicBezTo>
                  <a:close/>
                </a:path>
              </a:pathLst>
            </a:custGeom>
            <a:solidFill>
              <a:srgbClr val="252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107;p38"/>
            <p:cNvSpPr/>
            <p:nvPr/>
          </p:nvSpPr>
          <p:spPr>
            <a:xfrm>
              <a:off x="3063475" y="3408000"/>
              <a:ext cx="284875" cy="211400"/>
            </a:xfrm>
            <a:custGeom>
              <a:avLst/>
              <a:gdLst/>
              <a:ahLst/>
              <a:cxnLst/>
              <a:rect l="l" t="t" r="r" b="b"/>
              <a:pathLst>
                <a:path w="11395" h="8456" extrusionOk="0">
                  <a:moveTo>
                    <a:pt x="1596" y="0"/>
                  </a:moveTo>
                  <a:cubicBezTo>
                    <a:pt x="560" y="643"/>
                    <a:pt x="0" y="1572"/>
                    <a:pt x="441" y="2989"/>
                  </a:cubicBezTo>
                  <a:cubicBezTo>
                    <a:pt x="1619" y="3774"/>
                    <a:pt x="3001" y="4608"/>
                    <a:pt x="4608" y="5441"/>
                  </a:cubicBezTo>
                  <a:lnTo>
                    <a:pt x="5822" y="6001"/>
                  </a:lnTo>
                  <a:cubicBezTo>
                    <a:pt x="5822" y="6001"/>
                    <a:pt x="9001" y="8394"/>
                    <a:pt x="9287" y="8453"/>
                  </a:cubicBezTo>
                  <a:cubicBezTo>
                    <a:pt x="9295" y="8455"/>
                    <a:pt x="9302" y="8456"/>
                    <a:pt x="9308" y="8456"/>
                  </a:cubicBezTo>
                  <a:cubicBezTo>
                    <a:pt x="9529" y="8456"/>
                    <a:pt x="8525" y="7430"/>
                    <a:pt x="8525" y="7430"/>
                  </a:cubicBezTo>
                  <a:lnTo>
                    <a:pt x="8525" y="7430"/>
                  </a:lnTo>
                  <a:cubicBezTo>
                    <a:pt x="8525" y="7430"/>
                    <a:pt x="9728" y="8263"/>
                    <a:pt x="10180" y="8334"/>
                  </a:cubicBezTo>
                  <a:cubicBezTo>
                    <a:pt x="10188" y="8336"/>
                    <a:pt x="10195" y="8336"/>
                    <a:pt x="10201" y="8336"/>
                  </a:cubicBezTo>
                  <a:cubicBezTo>
                    <a:pt x="10491" y="8336"/>
                    <a:pt x="9156" y="7013"/>
                    <a:pt x="9156" y="7013"/>
                  </a:cubicBezTo>
                  <a:lnTo>
                    <a:pt x="9156" y="7013"/>
                  </a:lnTo>
                  <a:cubicBezTo>
                    <a:pt x="10833" y="7867"/>
                    <a:pt x="10981" y="8009"/>
                    <a:pt x="11059" y="8009"/>
                  </a:cubicBezTo>
                  <a:cubicBezTo>
                    <a:pt x="11072" y="8009"/>
                    <a:pt x="11082" y="8006"/>
                    <a:pt x="11097" y="8001"/>
                  </a:cubicBezTo>
                  <a:cubicBezTo>
                    <a:pt x="11394" y="7930"/>
                    <a:pt x="9383" y="6454"/>
                    <a:pt x="9382" y="6453"/>
                  </a:cubicBezTo>
                  <a:lnTo>
                    <a:pt x="9382" y="6453"/>
                  </a:lnTo>
                  <a:cubicBezTo>
                    <a:pt x="9383" y="6453"/>
                    <a:pt x="10550" y="7130"/>
                    <a:pt x="10952" y="7130"/>
                  </a:cubicBezTo>
                  <a:cubicBezTo>
                    <a:pt x="10993" y="7130"/>
                    <a:pt x="11026" y="7123"/>
                    <a:pt x="11049" y="7108"/>
                  </a:cubicBezTo>
                  <a:cubicBezTo>
                    <a:pt x="11299" y="6941"/>
                    <a:pt x="8775" y="5096"/>
                    <a:pt x="8775" y="5096"/>
                  </a:cubicBezTo>
                  <a:cubicBezTo>
                    <a:pt x="8775" y="5096"/>
                    <a:pt x="9501" y="5048"/>
                    <a:pt x="9906" y="4513"/>
                  </a:cubicBezTo>
                  <a:cubicBezTo>
                    <a:pt x="10013" y="4382"/>
                    <a:pt x="9954" y="4167"/>
                    <a:pt x="9870" y="4072"/>
                  </a:cubicBezTo>
                  <a:cubicBezTo>
                    <a:pt x="9666" y="4206"/>
                    <a:pt x="9357" y="4254"/>
                    <a:pt x="9020" y="4254"/>
                  </a:cubicBezTo>
                  <a:cubicBezTo>
                    <a:pt x="8159" y="4254"/>
                    <a:pt x="7108" y="3941"/>
                    <a:pt x="7108" y="3941"/>
                  </a:cubicBezTo>
                  <a:cubicBezTo>
                    <a:pt x="7108" y="3941"/>
                    <a:pt x="4096" y="1834"/>
                    <a:pt x="1596" y="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108;p38"/>
            <p:cNvSpPr/>
            <p:nvPr/>
          </p:nvSpPr>
          <p:spPr>
            <a:xfrm>
              <a:off x="2801825" y="3082950"/>
              <a:ext cx="374475" cy="448600"/>
            </a:xfrm>
            <a:custGeom>
              <a:avLst/>
              <a:gdLst/>
              <a:ahLst/>
              <a:cxnLst/>
              <a:rect l="l" t="t" r="r" b="b"/>
              <a:pathLst>
                <a:path w="14979" h="17944" extrusionOk="0">
                  <a:moveTo>
                    <a:pt x="6406" y="0"/>
                  </a:moveTo>
                  <a:cubicBezTo>
                    <a:pt x="4346" y="1167"/>
                    <a:pt x="2275" y="2286"/>
                    <a:pt x="370" y="3727"/>
                  </a:cubicBezTo>
                  <a:cubicBezTo>
                    <a:pt x="239" y="3822"/>
                    <a:pt x="120" y="3918"/>
                    <a:pt x="1" y="4013"/>
                  </a:cubicBezTo>
                  <a:cubicBezTo>
                    <a:pt x="1453" y="7454"/>
                    <a:pt x="3299" y="11264"/>
                    <a:pt x="3739" y="12097"/>
                  </a:cubicBezTo>
                  <a:cubicBezTo>
                    <a:pt x="5835" y="16133"/>
                    <a:pt x="9418" y="16645"/>
                    <a:pt x="13193" y="17943"/>
                  </a:cubicBezTo>
                  <a:cubicBezTo>
                    <a:pt x="13788" y="16895"/>
                    <a:pt x="14383" y="15848"/>
                    <a:pt x="14979" y="14800"/>
                  </a:cubicBezTo>
                  <a:cubicBezTo>
                    <a:pt x="12550" y="13074"/>
                    <a:pt x="10133" y="10609"/>
                    <a:pt x="8764" y="7192"/>
                  </a:cubicBezTo>
                  <a:cubicBezTo>
                    <a:pt x="7918" y="5096"/>
                    <a:pt x="7109" y="2477"/>
                    <a:pt x="6406" y="0"/>
                  </a:cubicBezTo>
                  <a:close/>
                </a:path>
              </a:pathLst>
            </a:custGeom>
            <a:solidFill>
              <a:srgbClr val="F9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109;p38"/>
            <p:cNvSpPr/>
            <p:nvPr/>
          </p:nvSpPr>
          <p:spPr>
            <a:xfrm>
              <a:off x="2766400" y="3159450"/>
              <a:ext cx="370600" cy="376550"/>
            </a:xfrm>
            <a:custGeom>
              <a:avLst/>
              <a:gdLst/>
              <a:ahLst/>
              <a:cxnLst/>
              <a:rect l="l" t="t" r="r" b="b"/>
              <a:pathLst>
                <a:path w="14824" h="15062" extrusionOk="0">
                  <a:moveTo>
                    <a:pt x="191" y="0"/>
                  </a:moveTo>
                  <a:cubicBezTo>
                    <a:pt x="96" y="0"/>
                    <a:pt x="1" y="84"/>
                    <a:pt x="1" y="179"/>
                  </a:cubicBezTo>
                  <a:cubicBezTo>
                    <a:pt x="1" y="298"/>
                    <a:pt x="25" y="3036"/>
                    <a:pt x="1834" y="6263"/>
                  </a:cubicBezTo>
                  <a:cubicBezTo>
                    <a:pt x="2894" y="8156"/>
                    <a:pt x="4346" y="9823"/>
                    <a:pt x="6168" y="11204"/>
                  </a:cubicBezTo>
                  <a:cubicBezTo>
                    <a:pt x="8430" y="12931"/>
                    <a:pt x="11252" y="14228"/>
                    <a:pt x="14562" y="15062"/>
                  </a:cubicBezTo>
                  <a:lnTo>
                    <a:pt x="14610" y="15062"/>
                  </a:lnTo>
                  <a:cubicBezTo>
                    <a:pt x="14693" y="15062"/>
                    <a:pt x="14776" y="15014"/>
                    <a:pt x="14800" y="14919"/>
                  </a:cubicBezTo>
                  <a:cubicBezTo>
                    <a:pt x="14824" y="14824"/>
                    <a:pt x="14764" y="14716"/>
                    <a:pt x="14657" y="14693"/>
                  </a:cubicBezTo>
                  <a:cubicBezTo>
                    <a:pt x="11395" y="13871"/>
                    <a:pt x="8621" y="12609"/>
                    <a:pt x="6406" y="10906"/>
                  </a:cubicBezTo>
                  <a:cubicBezTo>
                    <a:pt x="4632" y="9561"/>
                    <a:pt x="3203" y="7942"/>
                    <a:pt x="2168" y="6096"/>
                  </a:cubicBezTo>
                  <a:cubicBezTo>
                    <a:pt x="406" y="2953"/>
                    <a:pt x="382" y="215"/>
                    <a:pt x="382" y="179"/>
                  </a:cubicBezTo>
                  <a:cubicBezTo>
                    <a:pt x="382" y="84"/>
                    <a:pt x="298" y="0"/>
                    <a:pt x="191" y="0"/>
                  </a:cubicBezTo>
                  <a:close/>
                </a:path>
              </a:pathLst>
            </a:custGeom>
            <a:solidFill>
              <a:srgbClr val="ED7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53345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8"/>
          <p:cNvSpPr txBox="1">
            <a:spLocks noGrp="1"/>
          </p:cNvSpPr>
          <p:nvPr>
            <p:ph type="body" idx="1"/>
          </p:nvPr>
        </p:nvSpPr>
        <p:spPr>
          <a:xfrm>
            <a:off x="3419872" y="1352899"/>
            <a:ext cx="5184576" cy="305707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sz="1400" b="1" dirty="0" err="1" smtClean="0">
                <a:solidFill>
                  <a:srgbClr val="252D48"/>
                </a:solidFill>
              </a:rPr>
              <a:t>Mengapa</a:t>
            </a:r>
            <a:r>
              <a:rPr sz="1400" b="1" dirty="0" smtClean="0">
                <a:solidFill>
                  <a:srgbClr val="252D48"/>
                </a:solidFill>
              </a:rPr>
              <a:t> </a:t>
            </a:r>
            <a:r>
              <a:rPr sz="1400" b="1" dirty="0" err="1" smtClean="0">
                <a:solidFill>
                  <a:srgbClr val="252D48"/>
                </a:solidFill>
              </a:rPr>
              <a:t>gizi</a:t>
            </a:r>
            <a:r>
              <a:rPr sz="1400" b="1" dirty="0" smtClean="0">
                <a:solidFill>
                  <a:srgbClr val="252D48"/>
                </a:solidFill>
              </a:rPr>
              <a:t> </a:t>
            </a:r>
            <a:r>
              <a:rPr sz="1400" b="1" dirty="0" err="1" smtClean="0">
                <a:solidFill>
                  <a:srgbClr val="252D48"/>
                </a:solidFill>
              </a:rPr>
              <a:t>saat</a:t>
            </a:r>
            <a:r>
              <a:rPr sz="1400" b="1" dirty="0" smtClean="0">
                <a:solidFill>
                  <a:srgbClr val="252D48"/>
                </a:solidFill>
              </a:rPr>
              <a:t> </a:t>
            </a:r>
            <a:r>
              <a:rPr sz="1400" b="1" dirty="0" err="1" smtClean="0">
                <a:solidFill>
                  <a:srgbClr val="252D48"/>
                </a:solidFill>
              </a:rPr>
              <a:t>kehamilan</a:t>
            </a:r>
            <a:r>
              <a:rPr sz="1400" b="1" dirty="0" smtClean="0">
                <a:solidFill>
                  <a:srgbClr val="252D48"/>
                </a:solidFill>
              </a:rPr>
              <a:t> </a:t>
            </a:r>
            <a:r>
              <a:rPr sz="1400" b="1" dirty="0" err="1" smtClean="0">
                <a:solidFill>
                  <a:srgbClr val="252D48"/>
                </a:solidFill>
              </a:rPr>
              <a:t>sangat</a:t>
            </a:r>
            <a:r>
              <a:rPr sz="1400" b="1" dirty="0" smtClean="0">
                <a:solidFill>
                  <a:srgbClr val="252D48"/>
                </a:solidFill>
              </a:rPr>
              <a:t> </a:t>
            </a:r>
            <a:r>
              <a:rPr sz="1400" b="1" dirty="0" err="1" smtClean="0">
                <a:solidFill>
                  <a:srgbClr val="252D48"/>
                </a:solidFill>
              </a:rPr>
              <a:t>penting</a:t>
            </a:r>
            <a:r>
              <a:rPr sz="1400" b="1" dirty="0" smtClean="0">
                <a:solidFill>
                  <a:srgbClr val="252D48"/>
                </a:solidFill>
              </a:rPr>
              <a:t>?</a:t>
            </a:r>
          </a:p>
          <a:p>
            <a:pPr marL="0" lvl="0" indent="0">
              <a:spcAft>
                <a:spcPts val="1600"/>
              </a:spcAft>
              <a:buNone/>
            </a:pPr>
            <a:r>
              <a:rPr lang="id-ID" sz="1200" dirty="0"/>
              <a:t>Gizi wanita hamil sangat penting karena makanan yang benar akan memberi dampak yang baik untuk pertumbuhan janin yang dikandungnya agar pertumbuhan janin berjalan pesat dan tidak mengalami </a:t>
            </a:r>
            <a:r>
              <a:rPr lang="id-ID" sz="1200" dirty="0" smtClean="0"/>
              <a:t>hambatan. Terpenuhinya </a:t>
            </a:r>
            <a:r>
              <a:rPr lang="id-ID" sz="1200" dirty="0"/>
              <a:t>gizi pada masa kehamilan memainkan peranan penting bagi kesehatan bayi yang baru lahir dan selanjutnya memengaruhi kesehatan selama masa kanak-kanak dan dewasa, dengan efek yang mungkin terjadi pada generasi berikutnya</a:t>
            </a:r>
            <a:endParaRPr sz="1200" dirty="0">
              <a:solidFill>
                <a:srgbClr val="252D48"/>
              </a:solidFill>
            </a:endParaRPr>
          </a:p>
        </p:txBody>
      </p:sp>
      <p:sp>
        <p:nvSpPr>
          <p:cNvPr id="272" name="Google Shape;272;p28"/>
          <p:cNvSpPr txBox="1">
            <a:spLocks noGrp="1"/>
          </p:cNvSpPr>
          <p:nvPr>
            <p:ph type="title"/>
          </p:nvPr>
        </p:nvSpPr>
        <p:spPr>
          <a:xfrm>
            <a:off x="344357" y="539016"/>
            <a:ext cx="7719300" cy="48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t>Hi Bumil!</a:t>
            </a:r>
            <a:endParaRPr dirty="0"/>
          </a:p>
        </p:txBody>
      </p:sp>
      <p:grpSp>
        <p:nvGrpSpPr>
          <p:cNvPr id="2" name="Group 1"/>
          <p:cNvGrpSpPr/>
          <p:nvPr/>
        </p:nvGrpSpPr>
        <p:grpSpPr>
          <a:xfrm>
            <a:off x="323528" y="916242"/>
            <a:ext cx="2664296" cy="4152532"/>
            <a:chOff x="323528" y="916242"/>
            <a:chExt cx="2664296" cy="4152532"/>
          </a:xfrm>
        </p:grpSpPr>
        <p:grpSp>
          <p:nvGrpSpPr>
            <p:cNvPr id="112" name="Google Shape;5048;p38"/>
            <p:cNvGrpSpPr/>
            <p:nvPr/>
          </p:nvGrpSpPr>
          <p:grpSpPr>
            <a:xfrm>
              <a:off x="323528" y="916242"/>
              <a:ext cx="2664296" cy="4152532"/>
              <a:chOff x="2609850" y="893525"/>
              <a:chExt cx="2404775" cy="3859900"/>
            </a:xfrm>
          </p:grpSpPr>
          <p:sp>
            <p:nvSpPr>
              <p:cNvPr id="113" name="Google Shape;5049;p38"/>
              <p:cNvSpPr/>
              <p:nvPr/>
            </p:nvSpPr>
            <p:spPr>
              <a:xfrm>
                <a:off x="2887550" y="4449475"/>
                <a:ext cx="1994288" cy="303950"/>
              </a:xfrm>
              <a:custGeom>
                <a:avLst/>
                <a:gdLst/>
                <a:ahLst/>
                <a:cxnLst/>
                <a:rect l="l" t="t" r="r" b="b"/>
                <a:pathLst>
                  <a:path w="67390" h="12158" extrusionOk="0">
                    <a:moveTo>
                      <a:pt x="33695" y="1"/>
                    </a:moveTo>
                    <a:cubicBezTo>
                      <a:pt x="15086" y="1"/>
                      <a:pt x="1" y="2727"/>
                      <a:pt x="1" y="6085"/>
                    </a:cubicBezTo>
                    <a:cubicBezTo>
                      <a:pt x="1" y="9443"/>
                      <a:pt x="15086" y="12157"/>
                      <a:pt x="33695" y="12157"/>
                    </a:cubicBezTo>
                    <a:cubicBezTo>
                      <a:pt x="52305" y="12157"/>
                      <a:pt x="67390" y="9443"/>
                      <a:pt x="67390" y="6085"/>
                    </a:cubicBezTo>
                    <a:cubicBezTo>
                      <a:pt x="67390" y="2727"/>
                      <a:pt x="52305" y="1"/>
                      <a:pt x="33695" y="1"/>
                    </a:cubicBezTo>
                    <a:close/>
                  </a:path>
                </a:pathLst>
              </a:custGeom>
              <a:solidFill>
                <a:srgbClr val="E9E5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050;p38"/>
              <p:cNvSpPr/>
              <p:nvPr/>
            </p:nvSpPr>
            <p:spPr>
              <a:xfrm>
                <a:off x="4564250" y="2095325"/>
                <a:ext cx="450375" cy="288200"/>
              </a:xfrm>
              <a:custGeom>
                <a:avLst/>
                <a:gdLst/>
                <a:ahLst/>
                <a:cxnLst/>
                <a:rect l="l" t="t" r="r" b="b"/>
                <a:pathLst>
                  <a:path w="18015" h="11528" extrusionOk="0">
                    <a:moveTo>
                      <a:pt x="2155" y="1"/>
                    </a:moveTo>
                    <a:cubicBezTo>
                      <a:pt x="691" y="1120"/>
                      <a:pt x="0" y="2572"/>
                      <a:pt x="870" y="4632"/>
                    </a:cubicBezTo>
                    <a:cubicBezTo>
                      <a:pt x="2751" y="5656"/>
                      <a:pt x="4942" y="6692"/>
                      <a:pt x="7478" y="7704"/>
                    </a:cubicBezTo>
                    <a:lnTo>
                      <a:pt x="9371" y="8371"/>
                    </a:lnTo>
                    <a:cubicBezTo>
                      <a:pt x="9371" y="8371"/>
                      <a:pt x="14490" y="11478"/>
                      <a:pt x="14943" y="11526"/>
                    </a:cubicBezTo>
                    <a:cubicBezTo>
                      <a:pt x="14952" y="11527"/>
                      <a:pt x="14960" y="11528"/>
                      <a:pt x="14967" y="11528"/>
                    </a:cubicBezTo>
                    <a:cubicBezTo>
                      <a:pt x="15327" y="11528"/>
                      <a:pt x="13645" y="10109"/>
                      <a:pt x="13645" y="10109"/>
                    </a:cubicBezTo>
                    <a:lnTo>
                      <a:pt x="13645" y="10109"/>
                    </a:lnTo>
                    <a:cubicBezTo>
                      <a:pt x="13645" y="10109"/>
                      <a:pt x="15574" y="11181"/>
                      <a:pt x="16264" y="11228"/>
                    </a:cubicBezTo>
                    <a:cubicBezTo>
                      <a:pt x="16268" y="11228"/>
                      <a:pt x="16271" y="11228"/>
                      <a:pt x="16275" y="11228"/>
                    </a:cubicBezTo>
                    <a:cubicBezTo>
                      <a:pt x="16795" y="11228"/>
                      <a:pt x="14538" y="9383"/>
                      <a:pt x="14538" y="9383"/>
                    </a:cubicBezTo>
                    <a:lnTo>
                      <a:pt x="14538" y="9383"/>
                    </a:lnTo>
                    <a:cubicBezTo>
                      <a:pt x="17124" y="10403"/>
                      <a:pt x="17396" y="10601"/>
                      <a:pt x="17521" y="10601"/>
                    </a:cubicBezTo>
                    <a:cubicBezTo>
                      <a:pt x="17543" y="10601"/>
                      <a:pt x="17561" y="10594"/>
                      <a:pt x="17586" y="10585"/>
                    </a:cubicBezTo>
                    <a:cubicBezTo>
                      <a:pt x="18015" y="10419"/>
                      <a:pt x="14777" y="8514"/>
                      <a:pt x="14776" y="8514"/>
                    </a:cubicBezTo>
                    <a:lnTo>
                      <a:pt x="14776" y="8514"/>
                    </a:lnTo>
                    <a:cubicBezTo>
                      <a:pt x="14777" y="8514"/>
                      <a:pt x="16531" y="9299"/>
                      <a:pt x="17186" y="9299"/>
                    </a:cubicBezTo>
                    <a:cubicBezTo>
                      <a:pt x="17274" y="9299"/>
                      <a:pt x="17342" y="9284"/>
                      <a:pt x="17384" y="9252"/>
                    </a:cubicBezTo>
                    <a:cubicBezTo>
                      <a:pt x="17729" y="8966"/>
                      <a:pt x="13669" y="6561"/>
                      <a:pt x="13669" y="6561"/>
                    </a:cubicBezTo>
                    <a:cubicBezTo>
                      <a:pt x="13669" y="6561"/>
                      <a:pt x="14752" y="6382"/>
                      <a:pt x="15288" y="5537"/>
                    </a:cubicBezTo>
                    <a:cubicBezTo>
                      <a:pt x="15431" y="5311"/>
                      <a:pt x="15300" y="5001"/>
                      <a:pt x="15157" y="4870"/>
                    </a:cubicBezTo>
                    <a:cubicBezTo>
                      <a:pt x="14749" y="5202"/>
                      <a:pt x="13995" y="5301"/>
                      <a:pt x="13242" y="5301"/>
                    </a:cubicBezTo>
                    <a:cubicBezTo>
                      <a:pt x="12128" y="5301"/>
                      <a:pt x="11014" y="5085"/>
                      <a:pt x="11014" y="5085"/>
                    </a:cubicBezTo>
                    <a:cubicBezTo>
                      <a:pt x="11014" y="5085"/>
                      <a:pt x="6180" y="2370"/>
                      <a:pt x="2155" y="1"/>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051;p38"/>
              <p:cNvSpPr/>
              <p:nvPr/>
            </p:nvSpPr>
            <p:spPr>
              <a:xfrm>
                <a:off x="3562625" y="3903875"/>
                <a:ext cx="277750" cy="334600"/>
              </a:xfrm>
              <a:custGeom>
                <a:avLst/>
                <a:gdLst/>
                <a:ahLst/>
                <a:cxnLst/>
                <a:rect l="l" t="t" r="r" b="b"/>
                <a:pathLst>
                  <a:path w="11110" h="13384" extrusionOk="0">
                    <a:moveTo>
                      <a:pt x="6442" y="1"/>
                    </a:moveTo>
                    <a:lnTo>
                      <a:pt x="822" y="7276"/>
                    </a:lnTo>
                    <a:lnTo>
                      <a:pt x="1" y="9752"/>
                    </a:lnTo>
                    <a:lnTo>
                      <a:pt x="3025" y="13383"/>
                    </a:lnTo>
                    <a:lnTo>
                      <a:pt x="5204" y="12562"/>
                    </a:lnTo>
                    <a:cubicBezTo>
                      <a:pt x="4978" y="11788"/>
                      <a:pt x="11109" y="4037"/>
                      <a:pt x="11109" y="4037"/>
                    </a:cubicBezTo>
                    <a:lnTo>
                      <a:pt x="6442" y="1"/>
                    </a:ln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052;p38"/>
              <p:cNvSpPr/>
              <p:nvPr/>
            </p:nvSpPr>
            <p:spPr>
              <a:xfrm>
                <a:off x="3493575" y="4076525"/>
                <a:ext cx="272975" cy="359900"/>
              </a:xfrm>
              <a:custGeom>
                <a:avLst/>
                <a:gdLst/>
                <a:ahLst/>
                <a:cxnLst/>
                <a:rect l="l" t="t" r="r" b="b"/>
                <a:pathLst>
                  <a:path w="10919" h="14396" extrusionOk="0">
                    <a:moveTo>
                      <a:pt x="3727" y="0"/>
                    </a:moveTo>
                    <a:lnTo>
                      <a:pt x="1" y="3632"/>
                    </a:lnTo>
                    <a:lnTo>
                      <a:pt x="9680" y="14395"/>
                    </a:lnTo>
                    <a:cubicBezTo>
                      <a:pt x="10145" y="14121"/>
                      <a:pt x="10919" y="13062"/>
                      <a:pt x="10764" y="12550"/>
                    </a:cubicBezTo>
                    <a:lnTo>
                      <a:pt x="8025" y="5430"/>
                    </a:lnTo>
                    <a:cubicBezTo>
                      <a:pt x="8025" y="5430"/>
                      <a:pt x="7994" y="5434"/>
                      <a:pt x="7938" y="5434"/>
                    </a:cubicBezTo>
                    <a:cubicBezTo>
                      <a:pt x="7651" y="5434"/>
                      <a:pt x="6722" y="5318"/>
                      <a:pt x="6085" y="3894"/>
                    </a:cubicBezTo>
                    <a:cubicBezTo>
                      <a:pt x="4799" y="1048"/>
                      <a:pt x="3727" y="0"/>
                      <a:pt x="37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053;p38"/>
              <p:cNvSpPr/>
              <p:nvPr/>
            </p:nvSpPr>
            <p:spPr>
              <a:xfrm>
                <a:off x="3634075" y="2428100"/>
                <a:ext cx="729275" cy="1672550"/>
              </a:xfrm>
              <a:custGeom>
                <a:avLst/>
                <a:gdLst/>
                <a:ahLst/>
                <a:cxnLst/>
                <a:rect l="l" t="t" r="r" b="b"/>
                <a:pathLst>
                  <a:path w="29171" h="66902" extrusionOk="0">
                    <a:moveTo>
                      <a:pt x="23456" y="1"/>
                    </a:moveTo>
                    <a:lnTo>
                      <a:pt x="5608" y="4061"/>
                    </a:lnTo>
                    <a:lnTo>
                      <a:pt x="16098" y="37470"/>
                    </a:lnTo>
                    <a:lnTo>
                      <a:pt x="0" y="61485"/>
                    </a:lnTo>
                    <a:lnTo>
                      <a:pt x="5596" y="66902"/>
                    </a:lnTo>
                    <a:lnTo>
                      <a:pt x="25504" y="44887"/>
                    </a:lnTo>
                    <a:cubicBezTo>
                      <a:pt x="28599" y="40601"/>
                      <a:pt x="29171" y="39649"/>
                      <a:pt x="28968" y="35850"/>
                    </a:cubicBezTo>
                    <a:lnTo>
                      <a:pt x="23456" y="1"/>
                    </a:lnTo>
                    <a:close/>
                  </a:path>
                </a:pathLst>
              </a:custGeom>
              <a:solidFill>
                <a:srgbClr val="141A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054;p38"/>
              <p:cNvSpPr/>
              <p:nvPr/>
            </p:nvSpPr>
            <p:spPr>
              <a:xfrm>
                <a:off x="3628125" y="3887800"/>
                <a:ext cx="214025" cy="219700"/>
              </a:xfrm>
              <a:custGeom>
                <a:avLst/>
                <a:gdLst/>
                <a:ahLst/>
                <a:cxnLst/>
                <a:rect l="l" t="t" r="r" b="b"/>
                <a:pathLst>
                  <a:path w="8561" h="8788" extrusionOk="0">
                    <a:moveTo>
                      <a:pt x="2215" y="572"/>
                    </a:moveTo>
                    <a:lnTo>
                      <a:pt x="8037" y="5668"/>
                    </a:lnTo>
                    <a:lnTo>
                      <a:pt x="5822" y="8240"/>
                    </a:lnTo>
                    <a:lnTo>
                      <a:pt x="488" y="3073"/>
                    </a:lnTo>
                    <a:lnTo>
                      <a:pt x="2215" y="572"/>
                    </a:lnTo>
                    <a:close/>
                    <a:moveTo>
                      <a:pt x="2143" y="1"/>
                    </a:moveTo>
                    <a:lnTo>
                      <a:pt x="0" y="3120"/>
                    </a:lnTo>
                    <a:lnTo>
                      <a:pt x="5846" y="8788"/>
                    </a:lnTo>
                    <a:lnTo>
                      <a:pt x="8561" y="5633"/>
                    </a:lnTo>
                    <a:lnTo>
                      <a:pt x="2143" y="1"/>
                    </a:ln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055;p38"/>
              <p:cNvSpPr/>
              <p:nvPr/>
            </p:nvSpPr>
            <p:spPr>
              <a:xfrm>
                <a:off x="3966850" y="4161650"/>
                <a:ext cx="214350" cy="309000"/>
              </a:xfrm>
              <a:custGeom>
                <a:avLst/>
                <a:gdLst/>
                <a:ahLst/>
                <a:cxnLst/>
                <a:rect l="l" t="t" r="r" b="b"/>
                <a:pathLst>
                  <a:path w="8574" h="12360" extrusionOk="0">
                    <a:moveTo>
                      <a:pt x="6263" y="1"/>
                    </a:moveTo>
                    <a:lnTo>
                      <a:pt x="1" y="917"/>
                    </a:lnTo>
                    <a:lnTo>
                      <a:pt x="1703" y="9942"/>
                    </a:lnTo>
                    <a:lnTo>
                      <a:pt x="3013" y="12205"/>
                    </a:lnTo>
                    <a:lnTo>
                      <a:pt x="7740" y="12359"/>
                    </a:lnTo>
                    <a:lnTo>
                      <a:pt x="8573" y="10180"/>
                    </a:lnTo>
                    <a:cubicBezTo>
                      <a:pt x="7847" y="9835"/>
                      <a:pt x="6263" y="1"/>
                      <a:pt x="6263" y="1"/>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056;p38"/>
              <p:cNvSpPr/>
              <p:nvPr/>
            </p:nvSpPr>
            <p:spPr>
              <a:xfrm>
                <a:off x="4004950" y="4401475"/>
                <a:ext cx="370600" cy="129900"/>
              </a:xfrm>
              <a:custGeom>
                <a:avLst/>
                <a:gdLst/>
                <a:ahLst/>
                <a:cxnLst/>
                <a:rect l="l" t="t" r="r" b="b"/>
                <a:pathLst>
                  <a:path w="14824" h="5196" extrusionOk="0">
                    <a:moveTo>
                      <a:pt x="159" y="0"/>
                    </a:moveTo>
                    <a:cubicBezTo>
                      <a:pt x="53" y="0"/>
                      <a:pt x="1" y="4"/>
                      <a:pt x="1" y="4"/>
                    </a:cubicBezTo>
                    <a:lnTo>
                      <a:pt x="239" y="5195"/>
                    </a:lnTo>
                    <a:lnTo>
                      <a:pt x="14705" y="5112"/>
                    </a:lnTo>
                    <a:cubicBezTo>
                      <a:pt x="14824" y="4588"/>
                      <a:pt x="14550" y="3302"/>
                      <a:pt x="14062" y="3076"/>
                    </a:cubicBezTo>
                    <a:lnTo>
                      <a:pt x="6918" y="397"/>
                    </a:lnTo>
                    <a:cubicBezTo>
                      <a:pt x="6918" y="397"/>
                      <a:pt x="6513" y="997"/>
                      <a:pt x="5495" y="997"/>
                    </a:cubicBezTo>
                    <a:cubicBezTo>
                      <a:pt x="5206" y="997"/>
                      <a:pt x="4869" y="949"/>
                      <a:pt x="4477" y="826"/>
                    </a:cubicBezTo>
                    <a:cubicBezTo>
                      <a:pt x="2059" y="71"/>
                      <a:pt x="615" y="0"/>
                      <a:pt x="1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057;p38"/>
              <p:cNvSpPr/>
              <p:nvPr/>
            </p:nvSpPr>
            <p:spPr>
              <a:xfrm>
                <a:off x="3407550" y="2419475"/>
                <a:ext cx="742100" cy="1787750"/>
              </a:xfrm>
              <a:custGeom>
                <a:avLst/>
                <a:gdLst/>
                <a:ahLst/>
                <a:cxnLst/>
                <a:rect l="l" t="t" r="r" b="b"/>
                <a:pathLst>
                  <a:path w="29684" h="71510" extrusionOk="0">
                    <a:moveTo>
                      <a:pt x="19027" y="0"/>
                    </a:moveTo>
                    <a:cubicBezTo>
                      <a:pt x="19027" y="0"/>
                      <a:pt x="1834" y="2286"/>
                      <a:pt x="918" y="2286"/>
                    </a:cubicBezTo>
                    <a:cubicBezTo>
                      <a:pt x="1" y="2286"/>
                      <a:pt x="12062" y="33088"/>
                      <a:pt x="15312" y="43625"/>
                    </a:cubicBezTo>
                    <a:cubicBezTo>
                      <a:pt x="17420" y="50459"/>
                      <a:pt x="21694" y="71509"/>
                      <a:pt x="21694" y="71509"/>
                    </a:cubicBezTo>
                    <a:cubicBezTo>
                      <a:pt x="23682" y="71188"/>
                      <a:pt x="27695" y="70735"/>
                      <a:pt x="29683" y="70390"/>
                    </a:cubicBezTo>
                    <a:cubicBezTo>
                      <a:pt x="29683" y="70390"/>
                      <a:pt x="28766" y="42946"/>
                      <a:pt x="27588" y="35981"/>
                    </a:cubicBezTo>
                    <a:cubicBezTo>
                      <a:pt x="25790" y="25456"/>
                      <a:pt x="19027" y="0"/>
                      <a:pt x="19027" y="0"/>
                    </a:cubicBezTo>
                    <a:close/>
                  </a:path>
                </a:pathLst>
              </a:custGeom>
              <a:solidFill>
                <a:srgbClr val="252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058;p38"/>
              <p:cNvSpPr/>
              <p:nvPr/>
            </p:nvSpPr>
            <p:spPr>
              <a:xfrm>
                <a:off x="3929050" y="4085150"/>
                <a:ext cx="225350" cy="127425"/>
              </a:xfrm>
              <a:custGeom>
                <a:avLst/>
                <a:gdLst/>
                <a:ahLst/>
                <a:cxnLst/>
                <a:rect l="l" t="t" r="r" b="b"/>
                <a:pathLst>
                  <a:path w="9014" h="5097" extrusionOk="0">
                    <a:moveTo>
                      <a:pt x="8513" y="429"/>
                    </a:moveTo>
                    <a:lnTo>
                      <a:pt x="8621" y="3596"/>
                    </a:lnTo>
                    <a:lnTo>
                      <a:pt x="1001" y="4668"/>
                    </a:lnTo>
                    <a:lnTo>
                      <a:pt x="441" y="1334"/>
                    </a:lnTo>
                    <a:lnTo>
                      <a:pt x="8513" y="429"/>
                    </a:lnTo>
                    <a:close/>
                    <a:moveTo>
                      <a:pt x="8883" y="1"/>
                    </a:moveTo>
                    <a:lnTo>
                      <a:pt x="1" y="1001"/>
                    </a:lnTo>
                    <a:lnTo>
                      <a:pt x="679" y="5097"/>
                    </a:lnTo>
                    <a:lnTo>
                      <a:pt x="9014" y="3930"/>
                    </a:lnTo>
                    <a:lnTo>
                      <a:pt x="8883" y="1"/>
                    </a:ln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059;p38"/>
              <p:cNvSpPr/>
              <p:nvPr/>
            </p:nvSpPr>
            <p:spPr>
              <a:xfrm>
                <a:off x="3616225" y="893525"/>
                <a:ext cx="497975" cy="332075"/>
              </a:xfrm>
              <a:custGeom>
                <a:avLst/>
                <a:gdLst/>
                <a:ahLst/>
                <a:cxnLst/>
                <a:rect l="l" t="t" r="r" b="b"/>
                <a:pathLst>
                  <a:path w="19919" h="13283" extrusionOk="0">
                    <a:moveTo>
                      <a:pt x="8585" y="0"/>
                    </a:moveTo>
                    <a:cubicBezTo>
                      <a:pt x="7245" y="0"/>
                      <a:pt x="5576" y="583"/>
                      <a:pt x="3524" y="2198"/>
                    </a:cubicBezTo>
                    <a:cubicBezTo>
                      <a:pt x="0" y="4972"/>
                      <a:pt x="6013" y="9294"/>
                      <a:pt x="8418" y="11223"/>
                    </a:cubicBezTo>
                    <a:cubicBezTo>
                      <a:pt x="9454" y="12044"/>
                      <a:pt x="10609" y="12723"/>
                      <a:pt x="11894" y="13045"/>
                    </a:cubicBezTo>
                    <a:cubicBezTo>
                      <a:pt x="12548" y="13207"/>
                      <a:pt x="13148" y="13282"/>
                      <a:pt x="13695" y="13282"/>
                    </a:cubicBezTo>
                    <a:cubicBezTo>
                      <a:pt x="19919" y="13282"/>
                      <a:pt x="19391" y="3612"/>
                      <a:pt x="14851" y="3612"/>
                    </a:cubicBezTo>
                    <a:cubicBezTo>
                      <a:pt x="14387" y="3612"/>
                      <a:pt x="13880" y="3713"/>
                      <a:pt x="13335" y="3936"/>
                    </a:cubicBezTo>
                    <a:cubicBezTo>
                      <a:pt x="13335" y="3936"/>
                      <a:pt x="12069" y="0"/>
                      <a:pt x="8585" y="0"/>
                    </a:cubicBezTo>
                    <a:close/>
                  </a:path>
                </a:pathLst>
              </a:custGeom>
              <a:solidFill>
                <a:srgbClr val="252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060;p38"/>
              <p:cNvSpPr/>
              <p:nvPr/>
            </p:nvSpPr>
            <p:spPr>
              <a:xfrm>
                <a:off x="3658475" y="954125"/>
                <a:ext cx="276850" cy="611250"/>
              </a:xfrm>
              <a:custGeom>
                <a:avLst/>
                <a:gdLst/>
                <a:ahLst/>
                <a:cxnLst/>
                <a:rect l="l" t="t" r="r" b="b"/>
                <a:pathLst>
                  <a:path w="11074" h="24450" extrusionOk="0">
                    <a:moveTo>
                      <a:pt x="5365" y="0"/>
                    </a:moveTo>
                    <a:cubicBezTo>
                      <a:pt x="5112" y="0"/>
                      <a:pt x="4863" y="21"/>
                      <a:pt x="4620" y="60"/>
                    </a:cubicBezTo>
                    <a:cubicBezTo>
                      <a:pt x="2120" y="464"/>
                      <a:pt x="286" y="2620"/>
                      <a:pt x="144" y="5132"/>
                    </a:cubicBezTo>
                    <a:cubicBezTo>
                      <a:pt x="1" y="7965"/>
                      <a:pt x="382" y="11966"/>
                      <a:pt x="3668" y="12656"/>
                    </a:cubicBezTo>
                    <a:lnTo>
                      <a:pt x="3977" y="18098"/>
                    </a:lnTo>
                    <a:cubicBezTo>
                      <a:pt x="4293" y="22410"/>
                      <a:pt x="5885" y="24449"/>
                      <a:pt x="7504" y="24449"/>
                    </a:cubicBezTo>
                    <a:cubicBezTo>
                      <a:pt x="9000" y="24449"/>
                      <a:pt x="10519" y="22707"/>
                      <a:pt x="11074" y="19407"/>
                    </a:cubicBezTo>
                    <a:lnTo>
                      <a:pt x="10085" y="8537"/>
                    </a:lnTo>
                    <a:lnTo>
                      <a:pt x="10073" y="5894"/>
                    </a:lnTo>
                    <a:cubicBezTo>
                      <a:pt x="9704" y="3798"/>
                      <a:pt x="8883" y="1084"/>
                      <a:pt x="6978" y="310"/>
                    </a:cubicBezTo>
                    <a:cubicBezTo>
                      <a:pt x="6438" y="92"/>
                      <a:pt x="5893" y="0"/>
                      <a:pt x="5365"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061;p38"/>
              <p:cNvSpPr/>
              <p:nvPr/>
            </p:nvSpPr>
            <p:spPr>
              <a:xfrm>
                <a:off x="3750150" y="1243150"/>
                <a:ext cx="88725" cy="87825"/>
              </a:xfrm>
              <a:custGeom>
                <a:avLst/>
                <a:gdLst/>
                <a:ahLst/>
                <a:cxnLst/>
                <a:rect l="l" t="t" r="r" b="b"/>
                <a:pathLst>
                  <a:path w="3549" h="3513" extrusionOk="0">
                    <a:moveTo>
                      <a:pt x="3549" y="0"/>
                    </a:moveTo>
                    <a:cubicBezTo>
                      <a:pt x="2261" y="975"/>
                      <a:pt x="1168" y="1151"/>
                      <a:pt x="549" y="1151"/>
                    </a:cubicBezTo>
                    <a:cubicBezTo>
                      <a:pt x="200" y="1151"/>
                      <a:pt x="1" y="1095"/>
                      <a:pt x="1" y="1095"/>
                    </a:cubicBezTo>
                    <a:lnTo>
                      <a:pt x="1" y="1095"/>
                    </a:lnTo>
                    <a:lnTo>
                      <a:pt x="144" y="3512"/>
                    </a:lnTo>
                    <a:cubicBezTo>
                      <a:pt x="2525" y="2489"/>
                      <a:pt x="3549" y="0"/>
                      <a:pt x="3549"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062;p38"/>
              <p:cNvSpPr/>
              <p:nvPr/>
            </p:nvSpPr>
            <p:spPr>
              <a:xfrm>
                <a:off x="3897800" y="1058575"/>
                <a:ext cx="38425" cy="49175"/>
              </a:xfrm>
              <a:custGeom>
                <a:avLst/>
                <a:gdLst/>
                <a:ahLst/>
                <a:cxnLst/>
                <a:rect l="l" t="t" r="r" b="b"/>
                <a:pathLst>
                  <a:path w="1537" h="1967" extrusionOk="0">
                    <a:moveTo>
                      <a:pt x="760" y="0"/>
                    </a:moveTo>
                    <a:cubicBezTo>
                      <a:pt x="749" y="0"/>
                      <a:pt x="738" y="1"/>
                      <a:pt x="727" y="1"/>
                    </a:cubicBezTo>
                    <a:cubicBezTo>
                      <a:pt x="310" y="13"/>
                      <a:pt x="0" y="466"/>
                      <a:pt x="24" y="1013"/>
                    </a:cubicBezTo>
                    <a:cubicBezTo>
                      <a:pt x="36" y="1546"/>
                      <a:pt x="375" y="1967"/>
                      <a:pt x="777" y="1967"/>
                    </a:cubicBezTo>
                    <a:cubicBezTo>
                      <a:pt x="788" y="1967"/>
                      <a:pt x="799" y="1966"/>
                      <a:pt x="810" y="1966"/>
                    </a:cubicBezTo>
                    <a:cubicBezTo>
                      <a:pt x="1215" y="1954"/>
                      <a:pt x="1536" y="1501"/>
                      <a:pt x="1512" y="954"/>
                    </a:cubicBezTo>
                    <a:cubicBezTo>
                      <a:pt x="1489" y="421"/>
                      <a:pt x="1161" y="0"/>
                      <a:pt x="760" y="0"/>
                    </a:cubicBezTo>
                    <a:close/>
                  </a:path>
                </a:pathLst>
              </a:custGeom>
              <a:solidFill>
                <a:srgbClr val="CF9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063;p38"/>
              <p:cNvSpPr/>
              <p:nvPr/>
            </p:nvSpPr>
            <p:spPr>
              <a:xfrm>
                <a:off x="3916250" y="1080025"/>
                <a:ext cx="6575" cy="6275"/>
              </a:xfrm>
              <a:custGeom>
                <a:avLst/>
                <a:gdLst/>
                <a:ahLst/>
                <a:cxnLst/>
                <a:rect l="l" t="t" r="r" b="b"/>
                <a:pathLst>
                  <a:path w="263" h="251" extrusionOk="0">
                    <a:moveTo>
                      <a:pt x="132" y="0"/>
                    </a:moveTo>
                    <a:cubicBezTo>
                      <a:pt x="60" y="0"/>
                      <a:pt x="1" y="48"/>
                      <a:pt x="1" y="120"/>
                    </a:cubicBezTo>
                    <a:cubicBezTo>
                      <a:pt x="1" y="191"/>
                      <a:pt x="60" y="251"/>
                      <a:pt x="132" y="251"/>
                    </a:cubicBezTo>
                    <a:cubicBezTo>
                      <a:pt x="203" y="251"/>
                      <a:pt x="262" y="191"/>
                      <a:pt x="262" y="120"/>
                    </a:cubicBezTo>
                    <a:cubicBezTo>
                      <a:pt x="262" y="48"/>
                      <a:pt x="203" y="0"/>
                      <a:pt x="132" y="0"/>
                    </a:cubicBezTo>
                    <a:close/>
                  </a:path>
                </a:pathLst>
              </a:custGeom>
              <a:solidFill>
                <a:srgbClr val="B67B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064;p38"/>
              <p:cNvSpPr/>
              <p:nvPr/>
            </p:nvSpPr>
            <p:spPr>
              <a:xfrm>
                <a:off x="3897800" y="1058575"/>
                <a:ext cx="38425" cy="49175"/>
              </a:xfrm>
              <a:custGeom>
                <a:avLst/>
                <a:gdLst/>
                <a:ahLst/>
                <a:cxnLst/>
                <a:rect l="l" t="t" r="r" b="b"/>
                <a:pathLst>
                  <a:path w="1537" h="1967" extrusionOk="0">
                    <a:moveTo>
                      <a:pt x="760" y="0"/>
                    </a:moveTo>
                    <a:cubicBezTo>
                      <a:pt x="749" y="0"/>
                      <a:pt x="738" y="1"/>
                      <a:pt x="727" y="1"/>
                    </a:cubicBezTo>
                    <a:cubicBezTo>
                      <a:pt x="310" y="13"/>
                      <a:pt x="0" y="466"/>
                      <a:pt x="24" y="1013"/>
                    </a:cubicBezTo>
                    <a:cubicBezTo>
                      <a:pt x="36" y="1546"/>
                      <a:pt x="375" y="1967"/>
                      <a:pt x="777" y="1967"/>
                    </a:cubicBezTo>
                    <a:cubicBezTo>
                      <a:pt x="788" y="1967"/>
                      <a:pt x="799" y="1966"/>
                      <a:pt x="810" y="1966"/>
                    </a:cubicBezTo>
                    <a:cubicBezTo>
                      <a:pt x="1215" y="1954"/>
                      <a:pt x="1536" y="1501"/>
                      <a:pt x="1512" y="954"/>
                    </a:cubicBezTo>
                    <a:cubicBezTo>
                      <a:pt x="1489" y="421"/>
                      <a:pt x="1161" y="0"/>
                      <a:pt x="760"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065;p38"/>
              <p:cNvSpPr/>
              <p:nvPr/>
            </p:nvSpPr>
            <p:spPr>
              <a:xfrm>
                <a:off x="3910300" y="1074075"/>
                <a:ext cx="14000" cy="17875"/>
              </a:xfrm>
              <a:custGeom>
                <a:avLst/>
                <a:gdLst/>
                <a:ahLst/>
                <a:cxnLst/>
                <a:rect l="l" t="t" r="r" b="b"/>
                <a:pathLst>
                  <a:path w="560" h="715" fill="none" extrusionOk="0">
                    <a:moveTo>
                      <a:pt x="0" y="108"/>
                    </a:moveTo>
                    <a:cubicBezTo>
                      <a:pt x="0" y="108"/>
                      <a:pt x="429" y="0"/>
                      <a:pt x="500" y="358"/>
                    </a:cubicBezTo>
                    <a:cubicBezTo>
                      <a:pt x="560" y="715"/>
                      <a:pt x="119" y="679"/>
                      <a:pt x="119" y="679"/>
                    </a:cubicBezTo>
                  </a:path>
                </a:pathLst>
              </a:custGeom>
              <a:noFill/>
              <a:ln w="4475" cap="rnd" cmpd="sng">
                <a:solidFill>
                  <a:srgbClr val="CC7C7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066;p38"/>
              <p:cNvSpPr/>
              <p:nvPr/>
            </p:nvSpPr>
            <p:spPr>
              <a:xfrm>
                <a:off x="3897800" y="1058575"/>
                <a:ext cx="38425" cy="49175"/>
              </a:xfrm>
              <a:custGeom>
                <a:avLst/>
                <a:gdLst/>
                <a:ahLst/>
                <a:cxnLst/>
                <a:rect l="l" t="t" r="r" b="b"/>
                <a:pathLst>
                  <a:path w="1537" h="1967" extrusionOk="0">
                    <a:moveTo>
                      <a:pt x="760" y="0"/>
                    </a:moveTo>
                    <a:cubicBezTo>
                      <a:pt x="749" y="0"/>
                      <a:pt x="738" y="1"/>
                      <a:pt x="727" y="1"/>
                    </a:cubicBezTo>
                    <a:cubicBezTo>
                      <a:pt x="310" y="13"/>
                      <a:pt x="0" y="466"/>
                      <a:pt x="24" y="1013"/>
                    </a:cubicBezTo>
                    <a:cubicBezTo>
                      <a:pt x="36" y="1546"/>
                      <a:pt x="375" y="1967"/>
                      <a:pt x="777" y="1967"/>
                    </a:cubicBezTo>
                    <a:cubicBezTo>
                      <a:pt x="788" y="1967"/>
                      <a:pt x="799" y="1966"/>
                      <a:pt x="810" y="1966"/>
                    </a:cubicBezTo>
                    <a:cubicBezTo>
                      <a:pt x="1215" y="1954"/>
                      <a:pt x="1536" y="1501"/>
                      <a:pt x="1512" y="954"/>
                    </a:cubicBezTo>
                    <a:cubicBezTo>
                      <a:pt x="1489" y="421"/>
                      <a:pt x="1161" y="0"/>
                      <a:pt x="760"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067;p38"/>
              <p:cNvSpPr/>
              <p:nvPr/>
            </p:nvSpPr>
            <p:spPr>
              <a:xfrm>
                <a:off x="3660850" y="894500"/>
                <a:ext cx="274175" cy="193575"/>
              </a:xfrm>
              <a:custGeom>
                <a:avLst/>
                <a:gdLst/>
                <a:ahLst/>
                <a:cxnLst/>
                <a:rect l="l" t="t" r="r" b="b"/>
                <a:pathLst>
                  <a:path w="10967" h="7743" extrusionOk="0">
                    <a:moveTo>
                      <a:pt x="6424" y="1"/>
                    </a:moveTo>
                    <a:cubicBezTo>
                      <a:pt x="6386" y="1"/>
                      <a:pt x="6348" y="2"/>
                      <a:pt x="6311" y="4"/>
                    </a:cubicBezTo>
                    <a:cubicBezTo>
                      <a:pt x="37" y="278"/>
                      <a:pt x="1" y="6243"/>
                      <a:pt x="1" y="6243"/>
                    </a:cubicBezTo>
                    <a:cubicBezTo>
                      <a:pt x="6097" y="5445"/>
                      <a:pt x="7085" y="2909"/>
                      <a:pt x="7085" y="2909"/>
                    </a:cubicBezTo>
                    <a:cubicBezTo>
                      <a:pt x="7085" y="2909"/>
                      <a:pt x="7419" y="7707"/>
                      <a:pt x="9431" y="7743"/>
                    </a:cubicBezTo>
                    <a:cubicBezTo>
                      <a:pt x="9514" y="7743"/>
                      <a:pt x="9335" y="7088"/>
                      <a:pt x="9883" y="6671"/>
                    </a:cubicBezTo>
                    <a:cubicBezTo>
                      <a:pt x="10967" y="5826"/>
                      <a:pt x="10669" y="2742"/>
                      <a:pt x="9859" y="1635"/>
                    </a:cubicBezTo>
                    <a:cubicBezTo>
                      <a:pt x="9272" y="829"/>
                      <a:pt x="7549" y="1"/>
                      <a:pt x="6424" y="1"/>
                    </a:cubicBezTo>
                    <a:close/>
                  </a:path>
                </a:pathLst>
              </a:custGeom>
              <a:solidFill>
                <a:srgbClr val="252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5068;p38"/>
              <p:cNvSpPr/>
              <p:nvPr/>
            </p:nvSpPr>
            <p:spPr>
              <a:xfrm>
                <a:off x="3454000" y="1340775"/>
                <a:ext cx="843875" cy="1249175"/>
              </a:xfrm>
              <a:custGeom>
                <a:avLst/>
                <a:gdLst/>
                <a:ahLst/>
                <a:cxnLst/>
                <a:rect l="l" t="t" r="r" b="b"/>
                <a:pathLst>
                  <a:path w="33755" h="49967" extrusionOk="0">
                    <a:moveTo>
                      <a:pt x="19514" y="0"/>
                    </a:moveTo>
                    <a:lnTo>
                      <a:pt x="11585" y="655"/>
                    </a:lnTo>
                    <a:cubicBezTo>
                      <a:pt x="11585" y="655"/>
                      <a:pt x="11228" y="1905"/>
                      <a:pt x="11144" y="1917"/>
                    </a:cubicBezTo>
                    <a:cubicBezTo>
                      <a:pt x="8954" y="2108"/>
                      <a:pt x="5429" y="2751"/>
                      <a:pt x="2560" y="3691"/>
                    </a:cubicBezTo>
                    <a:cubicBezTo>
                      <a:pt x="1107" y="4179"/>
                      <a:pt x="143" y="5549"/>
                      <a:pt x="131" y="7073"/>
                    </a:cubicBezTo>
                    <a:lnTo>
                      <a:pt x="0" y="22313"/>
                    </a:lnTo>
                    <a:lnTo>
                      <a:pt x="1953" y="49137"/>
                    </a:lnTo>
                    <a:cubicBezTo>
                      <a:pt x="1909" y="49728"/>
                      <a:pt x="3048" y="49966"/>
                      <a:pt x="4918" y="49966"/>
                    </a:cubicBezTo>
                    <a:cubicBezTo>
                      <a:pt x="12815" y="49966"/>
                      <a:pt x="33754" y="45708"/>
                      <a:pt x="33754" y="45708"/>
                    </a:cubicBezTo>
                    <a:lnTo>
                      <a:pt x="26134" y="3144"/>
                    </a:lnTo>
                    <a:cubicBezTo>
                      <a:pt x="24146" y="2524"/>
                      <a:pt x="22181" y="1489"/>
                      <a:pt x="19788" y="1143"/>
                    </a:cubicBezTo>
                    <a:lnTo>
                      <a:pt x="19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5069;p38"/>
              <p:cNvSpPr/>
              <p:nvPr/>
            </p:nvSpPr>
            <p:spPr>
              <a:xfrm>
                <a:off x="3975475" y="1423475"/>
                <a:ext cx="891525" cy="887675"/>
              </a:xfrm>
              <a:custGeom>
                <a:avLst/>
                <a:gdLst/>
                <a:ahLst/>
                <a:cxnLst/>
                <a:rect l="l" t="t" r="r" b="b"/>
                <a:pathLst>
                  <a:path w="35661" h="35507" extrusionOk="0">
                    <a:moveTo>
                      <a:pt x="4160" y="0"/>
                    </a:moveTo>
                    <a:cubicBezTo>
                      <a:pt x="3346" y="0"/>
                      <a:pt x="2551" y="141"/>
                      <a:pt x="1930" y="336"/>
                    </a:cubicBezTo>
                    <a:cubicBezTo>
                      <a:pt x="1" y="955"/>
                      <a:pt x="179" y="5229"/>
                      <a:pt x="1156" y="7825"/>
                    </a:cubicBezTo>
                    <a:cubicBezTo>
                      <a:pt x="2966" y="12659"/>
                      <a:pt x="8145" y="22291"/>
                      <a:pt x="14241" y="27553"/>
                    </a:cubicBezTo>
                    <a:cubicBezTo>
                      <a:pt x="15062" y="28268"/>
                      <a:pt x="25683" y="33161"/>
                      <a:pt x="33767" y="35507"/>
                    </a:cubicBezTo>
                    <a:cubicBezTo>
                      <a:pt x="34386" y="34387"/>
                      <a:pt x="35017" y="33280"/>
                      <a:pt x="35660" y="32185"/>
                    </a:cubicBezTo>
                    <a:cubicBezTo>
                      <a:pt x="31064" y="29196"/>
                      <a:pt x="21111" y="23065"/>
                      <a:pt x="18003" y="19921"/>
                    </a:cubicBezTo>
                    <a:cubicBezTo>
                      <a:pt x="15253" y="17135"/>
                      <a:pt x="10336" y="6575"/>
                      <a:pt x="7799" y="1788"/>
                    </a:cubicBezTo>
                    <a:cubicBezTo>
                      <a:pt x="7086" y="437"/>
                      <a:pt x="5593" y="0"/>
                      <a:pt x="4160"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5070;p38"/>
              <p:cNvSpPr/>
              <p:nvPr/>
            </p:nvSpPr>
            <p:spPr>
              <a:xfrm>
                <a:off x="3732600" y="1369350"/>
                <a:ext cx="216125" cy="19375"/>
              </a:xfrm>
              <a:custGeom>
                <a:avLst/>
                <a:gdLst/>
                <a:ahLst/>
                <a:cxnLst/>
                <a:rect l="l" t="t" r="r" b="b"/>
                <a:pathLst>
                  <a:path w="8645" h="775" fill="none" extrusionOk="0">
                    <a:moveTo>
                      <a:pt x="0" y="774"/>
                    </a:moveTo>
                    <a:lnTo>
                      <a:pt x="8644" y="0"/>
                    </a:lnTo>
                  </a:path>
                </a:pathLst>
              </a:custGeom>
              <a:noFill/>
              <a:ln w="9525" cap="rnd" cmpd="sng">
                <a:solidFill>
                  <a:srgbClr val="E8E8E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5071;p38"/>
              <p:cNvSpPr/>
              <p:nvPr/>
            </p:nvSpPr>
            <p:spPr>
              <a:xfrm>
                <a:off x="3420350" y="1389875"/>
                <a:ext cx="451575" cy="2011125"/>
              </a:xfrm>
              <a:custGeom>
                <a:avLst/>
                <a:gdLst/>
                <a:ahLst/>
                <a:cxnLst/>
                <a:rect l="l" t="t" r="r" b="b"/>
                <a:pathLst>
                  <a:path w="18063" h="80445" extrusionOk="0">
                    <a:moveTo>
                      <a:pt x="11431" y="1"/>
                    </a:moveTo>
                    <a:lnTo>
                      <a:pt x="9002" y="656"/>
                    </a:lnTo>
                    <a:cubicBezTo>
                      <a:pt x="6728" y="5144"/>
                      <a:pt x="2977" y="9454"/>
                      <a:pt x="787" y="12300"/>
                    </a:cubicBezTo>
                    <a:lnTo>
                      <a:pt x="96" y="21742"/>
                    </a:lnTo>
                    <a:lnTo>
                      <a:pt x="1" y="43113"/>
                    </a:lnTo>
                    <a:cubicBezTo>
                      <a:pt x="787" y="60151"/>
                      <a:pt x="5347" y="61092"/>
                      <a:pt x="5644" y="75558"/>
                    </a:cubicBezTo>
                    <a:cubicBezTo>
                      <a:pt x="5706" y="78612"/>
                      <a:pt x="9546" y="80445"/>
                      <a:pt x="12881" y="80445"/>
                    </a:cubicBezTo>
                    <a:cubicBezTo>
                      <a:pt x="15369" y="80445"/>
                      <a:pt x="17575" y="79424"/>
                      <a:pt x="17717" y="77129"/>
                    </a:cubicBezTo>
                    <a:cubicBezTo>
                      <a:pt x="18063" y="71760"/>
                      <a:pt x="12443" y="38041"/>
                      <a:pt x="12467" y="30362"/>
                    </a:cubicBezTo>
                    <a:cubicBezTo>
                      <a:pt x="12490" y="24980"/>
                      <a:pt x="13300" y="25861"/>
                      <a:pt x="11431" y="1"/>
                    </a:cubicBez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5072;p38"/>
              <p:cNvSpPr/>
              <p:nvPr/>
            </p:nvSpPr>
            <p:spPr>
              <a:xfrm>
                <a:off x="3489700" y="2362925"/>
                <a:ext cx="185775" cy="67600"/>
              </a:xfrm>
              <a:custGeom>
                <a:avLst/>
                <a:gdLst/>
                <a:ahLst/>
                <a:cxnLst/>
                <a:rect l="l" t="t" r="r" b="b"/>
                <a:pathLst>
                  <a:path w="7431" h="2704" extrusionOk="0">
                    <a:moveTo>
                      <a:pt x="6645" y="417"/>
                    </a:moveTo>
                    <a:lnTo>
                      <a:pt x="6954" y="1834"/>
                    </a:lnTo>
                    <a:lnTo>
                      <a:pt x="382" y="2298"/>
                    </a:lnTo>
                    <a:lnTo>
                      <a:pt x="382" y="1072"/>
                    </a:lnTo>
                    <a:lnTo>
                      <a:pt x="6645" y="417"/>
                    </a:lnTo>
                    <a:close/>
                    <a:moveTo>
                      <a:pt x="6942" y="0"/>
                    </a:moveTo>
                    <a:lnTo>
                      <a:pt x="1" y="738"/>
                    </a:lnTo>
                    <a:lnTo>
                      <a:pt x="1" y="2703"/>
                    </a:lnTo>
                    <a:lnTo>
                      <a:pt x="7430" y="2179"/>
                    </a:lnTo>
                    <a:lnTo>
                      <a:pt x="6942" y="0"/>
                    </a:lnTo>
                    <a:close/>
                  </a:path>
                </a:pathLst>
              </a:custGeom>
              <a:solidFill>
                <a:srgbClr val="E5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5073;p38"/>
              <p:cNvSpPr/>
              <p:nvPr/>
            </p:nvSpPr>
            <p:spPr>
              <a:xfrm>
                <a:off x="3044425" y="1865250"/>
                <a:ext cx="390250" cy="480125"/>
              </a:xfrm>
              <a:custGeom>
                <a:avLst/>
                <a:gdLst/>
                <a:ahLst/>
                <a:cxnLst/>
                <a:rect l="l" t="t" r="r" b="b"/>
                <a:pathLst>
                  <a:path w="15610" h="19205" extrusionOk="0">
                    <a:moveTo>
                      <a:pt x="5025" y="0"/>
                    </a:moveTo>
                    <a:cubicBezTo>
                      <a:pt x="2298" y="3215"/>
                      <a:pt x="0" y="6382"/>
                      <a:pt x="107" y="7858"/>
                    </a:cubicBezTo>
                    <a:cubicBezTo>
                      <a:pt x="453" y="12335"/>
                      <a:pt x="12740" y="19205"/>
                      <a:pt x="12740" y="19205"/>
                    </a:cubicBezTo>
                    <a:lnTo>
                      <a:pt x="15609" y="17562"/>
                    </a:lnTo>
                    <a:lnTo>
                      <a:pt x="8632" y="9382"/>
                    </a:lnTo>
                    <a:lnTo>
                      <a:pt x="13549" y="4524"/>
                    </a:lnTo>
                    <a:cubicBezTo>
                      <a:pt x="10716" y="2989"/>
                      <a:pt x="7870" y="1476"/>
                      <a:pt x="5025"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5074;p38"/>
              <p:cNvSpPr/>
              <p:nvPr/>
            </p:nvSpPr>
            <p:spPr>
              <a:xfrm>
                <a:off x="3148300" y="2079850"/>
                <a:ext cx="391450" cy="357725"/>
              </a:xfrm>
              <a:custGeom>
                <a:avLst/>
                <a:gdLst/>
                <a:ahLst/>
                <a:cxnLst/>
                <a:rect l="l" t="t" r="r" b="b"/>
                <a:pathLst>
                  <a:path w="15658" h="14309" extrusionOk="0">
                    <a:moveTo>
                      <a:pt x="2715" y="0"/>
                    </a:moveTo>
                    <a:cubicBezTo>
                      <a:pt x="1024" y="727"/>
                      <a:pt x="0" y="1977"/>
                      <a:pt x="346" y="4191"/>
                    </a:cubicBezTo>
                    <a:cubicBezTo>
                      <a:pt x="1917" y="5632"/>
                      <a:pt x="3787" y="7168"/>
                      <a:pt x="6013" y="8763"/>
                    </a:cubicBezTo>
                    <a:lnTo>
                      <a:pt x="7692" y="9871"/>
                    </a:lnTo>
                    <a:cubicBezTo>
                      <a:pt x="7692" y="9871"/>
                      <a:pt x="11907" y="14121"/>
                      <a:pt x="12335" y="14288"/>
                    </a:cubicBezTo>
                    <a:cubicBezTo>
                      <a:pt x="12352" y="14294"/>
                      <a:pt x="12366" y="14297"/>
                      <a:pt x="12377" y="14297"/>
                    </a:cubicBezTo>
                    <a:cubicBezTo>
                      <a:pt x="12646" y="14297"/>
                      <a:pt x="11407" y="12598"/>
                      <a:pt x="11407" y="12597"/>
                    </a:cubicBezTo>
                    <a:lnTo>
                      <a:pt x="11407" y="12597"/>
                    </a:lnTo>
                    <a:cubicBezTo>
                      <a:pt x="11407" y="12598"/>
                      <a:pt x="13026" y="14097"/>
                      <a:pt x="13693" y="14300"/>
                    </a:cubicBezTo>
                    <a:cubicBezTo>
                      <a:pt x="13710" y="14306"/>
                      <a:pt x="13726" y="14308"/>
                      <a:pt x="13738" y="14308"/>
                    </a:cubicBezTo>
                    <a:cubicBezTo>
                      <a:pt x="14099" y="14308"/>
                      <a:pt x="12455" y="12097"/>
                      <a:pt x="12454" y="12097"/>
                    </a:cubicBezTo>
                    <a:lnTo>
                      <a:pt x="12454" y="12097"/>
                    </a:lnTo>
                    <a:cubicBezTo>
                      <a:pt x="14879" y="13829"/>
                      <a:pt x="14962" y="14006"/>
                      <a:pt x="15082" y="14006"/>
                    </a:cubicBezTo>
                    <a:cubicBezTo>
                      <a:pt x="15094" y="14006"/>
                      <a:pt x="15106" y="14004"/>
                      <a:pt x="15121" y="14002"/>
                    </a:cubicBezTo>
                    <a:cubicBezTo>
                      <a:pt x="15586" y="13955"/>
                      <a:pt x="12907" y="11312"/>
                      <a:pt x="12907" y="11311"/>
                    </a:cubicBezTo>
                    <a:lnTo>
                      <a:pt x="12907" y="11311"/>
                    </a:lnTo>
                    <a:cubicBezTo>
                      <a:pt x="12907" y="11312"/>
                      <a:pt x="14617" y="12673"/>
                      <a:pt x="15165" y="12673"/>
                    </a:cubicBezTo>
                    <a:cubicBezTo>
                      <a:pt x="15198" y="12673"/>
                      <a:pt x="15228" y="12668"/>
                      <a:pt x="15252" y="12657"/>
                    </a:cubicBezTo>
                    <a:cubicBezTo>
                      <a:pt x="15657" y="12466"/>
                      <a:pt x="12300" y="9156"/>
                      <a:pt x="12300" y="9156"/>
                    </a:cubicBezTo>
                    <a:lnTo>
                      <a:pt x="12300" y="9156"/>
                    </a:lnTo>
                    <a:cubicBezTo>
                      <a:pt x="12300" y="9156"/>
                      <a:pt x="12349" y="9161"/>
                      <a:pt x="12435" y="9161"/>
                    </a:cubicBezTo>
                    <a:cubicBezTo>
                      <a:pt x="12750" y="9161"/>
                      <a:pt x="13550" y="9102"/>
                      <a:pt x="14121" y="8549"/>
                    </a:cubicBezTo>
                    <a:cubicBezTo>
                      <a:pt x="14300" y="8371"/>
                      <a:pt x="14264" y="8025"/>
                      <a:pt x="14157" y="7871"/>
                    </a:cubicBezTo>
                    <a:lnTo>
                      <a:pt x="14157" y="7871"/>
                    </a:lnTo>
                    <a:cubicBezTo>
                      <a:pt x="13954" y="7964"/>
                      <a:pt x="13702" y="8003"/>
                      <a:pt x="13423" y="8003"/>
                    </a:cubicBezTo>
                    <a:cubicBezTo>
                      <a:pt x="12064" y="8003"/>
                      <a:pt x="10073" y="7085"/>
                      <a:pt x="10073" y="7085"/>
                    </a:cubicBezTo>
                    <a:cubicBezTo>
                      <a:pt x="10073" y="7085"/>
                      <a:pt x="6037" y="3275"/>
                      <a:pt x="2715"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5075;p38"/>
              <p:cNvSpPr/>
              <p:nvPr/>
            </p:nvSpPr>
            <p:spPr>
              <a:xfrm>
                <a:off x="3006025" y="1389875"/>
                <a:ext cx="700100" cy="914725"/>
              </a:xfrm>
              <a:custGeom>
                <a:avLst/>
                <a:gdLst/>
                <a:ahLst/>
                <a:cxnLst/>
                <a:rect l="l" t="t" r="r" b="b"/>
                <a:pathLst>
                  <a:path w="28004" h="36589" extrusionOk="0">
                    <a:moveTo>
                      <a:pt x="28004" y="1"/>
                    </a:moveTo>
                    <a:cubicBezTo>
                      <a:pt x="25742" y="275"/>
                      <a:pt x="22610" y="1096"/>
                      <a:pt x="20062" y="1906"/>
                    </a:cubicBezTo>
                    <a:cubicBezTo>
                      <a:pt x="18860" y="2287"/>
                      <a:pt x="17788" y="3025"/>
                      <a:pt x="17014" y="4025"/>
                    </a:cubicBezTo>
                    <a:lnTo>
                      <a:pt x="16419" y="4811"/>
                    </a:lnTo>
                    <a:cubicBezTo>
                      <a:pt x="11954" y="10621"/>
                      <a:pt x="0" y="26421"/>
                      <a:pt x="822" y="28457"/>
                    </a:cubicBezTo>
                    <a:cubicBezTo>
                      <a:pt x="1822" y="30957"/>
                      <a:pt x="9751" y="36589"/>
                      <a:pt x="9751" y="36589"/>
                    </a:cubicBezTo>
                    <a:lnTo>
                      <a:pt x="14192" y="32576"/>
                    </a:lnTo>
                    <a:lnTo>
                      <a:pt x="11835" y="29528"/>
                    </a:lnTo>
                    <a:lnTo>
                      <a:pt x="18955" y="23563"/>
                    </a:lnTo>
                    <a:lnTo>
                      <a:pt x="28004" y="1"/>
                    </a:ln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5076;p38"/>
              <p:cNvSpPr/>
              <p:nvPr/>
            </p:nvSpPr>
            <p:spPr>
              <a:xfrm>
                <a:off x="3212000" y="2176600"/>
                <a:ext cx="155400" cy="133950"/>
              </a:xfrm>
              <a:custGeom>
                <a:avLst/>
                <a:gdLst/>
                <a:ahLst/>
                <a:cxnLst/>
                <a:rect l="l" t="t" r="r" b="b"/>
                <a:pathLst>
                  <a:path w="6216" h="5358" extrusionOk="0">
                    <a:moveTo>
                      <a:pt x="5191" y="524"/>
                    </a:moveTo>
                    <a:lnTo>
                      <a:pt x="5680" y="1083"/>
                    </a:lnTo>
                    <a:lnTo>
                      <a:pt x="1501" y="4870"/>
                    </a:lnTo>
                    <a:lnTo>
                      <a:pt x="619" y="4251"/>
                    </a:lnTo>
                    <a:lnTo>
                      <a:pt x="5191" y="524"/>
                    </a:lnTo>
                    <a:close/>
                    <a:moveTo>
                      <a:pt x="5227" y="0"/>
                    </a:moveTo>
                    <a:lnTo>
                      <a:pt x="0" y="4274"/>
                    </a:lnTo>
                    <a:lnTo>
                      <a:pt x="1524" y="5358"/>
                    </a:lnTo>
                    <a:lnTo>
                      <a:pt x="6215" y="1119"/>
                    </a:lnTo>
                    <a:lnTo>
                      <a:pt x="5227" y="0"/>
                    </a:lnTo>
                    <a:close/>
                  </a:path>
                </a:pathLst>
              </a:custGeom>
              <a:solidFill>
                <a:srgbClr val="E5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5077;p38"/>
              <p:cNvSpPr/>
              <p:nvPr/>
            </p:nvSpPr>
            <p:spPr>
              <a:xfrm>
                <a:off x="3585250" y="1389875"/>
                <a:ext cx="159575" cy="631350"/>
              </a:xfrm>
              <a:custGeom>
                <a:avLst/>
                <a:gdLst/>
                <a:ahLst/>
                <a:cxnLst/>
                <a:rect l="l" t="t" r="r" b="b"/>
                <a:pathLst>
                  <a:path w="6383" h="25254" extrusionOk="0">
                    <a:moveTo>
                      <a:pt x="4835" y="1"/>
                    </a:moveTo>
                    <a:cubicBezTo>
                      <a:pt x="4835" y="1"/>
                      <a:pt x="1" y="3323"/>
                      <a:pt x="37" y="5371"/>
                    </a:cubicBezTo>
                    <a:cubicBezTo>
                      <a:pt x="72" y="6990"/>
                      <a:pt x="3466" y="7835"/>
                      <a:pt x="3466" y="7835"/>
                    </a:cubicBezTo>
                    <a:cubicBezTo>
                      <a:pt x="3466" y="7835"/>
                      <a:pt x="1346" y="9169"/>
                      <a:pt x="1144" y="9931"/>
                    </a:cubicBezTo>
                    <a:cubicBezTo>
                      <a:pt x="96" y="13812"/>
                      <a:pt x="5132" y="22361"/>
                      <a:pt x="6013" y="25254"/>
                    </a:cubicBezTo>
                    <a:cubicBezTo>
                      <a:pt x="6013" y="25254"/>
                      <a:pt x="6383" y="22730"/>
                      <a:pt x="4835" y="1"/>
                    </a:cubicBezTo>
                    <a:close/>
                  </a:path>
                </a:pathLst>
              </a:custGeom>
              <a:solidFill>
                <a:srgbClr val="E5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5078;p38"/>
              <p:cNvSpPr/>
              <p:nvPr/>
            </p:nvSpPr>
            <p:spPr>
              <a:xfrm>
                <a:off x="3888875" y="1365400"/>
                <a:ext cx="917700" cy="1988150"/>
              </a:xfrm>
              <a:custGeom>
                <a:avLst/>
                <a:gdLst/>
                <a:ahLst/>
                <a:cxnLst/>
                <a:rect l="l" t="t" r="r" b="b"/>
                <a:pathLst>
                  <a:path w="36708" h="79526" extrusionOk="0">
                    <a:moveTo>
                      <a:pt x="4513" y="0"/>
                    </a:moveTo>
                    <a:cubicBezTo>
                      <a:pt x="4418" y="0"/>
                      <a:pt x="4322" y="1"/>
                      <a:pt x="4227" y="4"/>
                    </a:cubicBezTo>
                    <a:cubicBezTo>
                      <a:pt x="3870" y="4"/>
                      <a:pt x="3715" y="27"/>
                      <a:pt x="3346" y="63"/>
                    </a:cubicBezTo>
                    <a:cubicBezTo>
                      <a:pt x="3346" y="63"/>
                      <a:pt x="0" y="22768"/>
                      <a:pt x="1167" y="33377"/>
                    </a:cubicBezTo>
                    <a:cubicBezTo>
                      <a:pt x="3715" y="56499"/>
                      <a:pt x="6084" y="62999"/>
                      <a:pt x="10287" y="73870"/>
                    </a:cubicBezTo>
                    <a:cubicBezTo>
                      <a:pt x="11597" y="77251"/>
                      <a:pt x="14859" y="79478"/>
                      <a:pt x="18479" y="79513"/>
                    </a:cubicBezTo>
                    <a:lnTo>
                      <a:pt x="19681" y="79525"/>
                    </a:lnTo>
                    <a:cubicBezTo>
                      <a:pt x="21955" y="79287"/>
                      <a:pt x="22455" y="76299"/>
                      <a:pt x="21824" y="74108"/>
                    </a:cubicBezTo>
                    <a:cubicBezTo>
                      <a:pt x="16443" y="55308"/>
                      <a:pt x="18241" y="45259"/>
                      <a:pt x="14740" y="29757"/>
                    </a:cubicBezTo>
                    <a:cubicBezTo>
                      <a:pt x="14684" y="29509"/>
                      <a:pt x="14695" y="29402"/>
                      <a:pt x="14757" y="29402"/>
                    </a:cubicBezTo>
                    <a:cubicBezTo>
                      <a:pt x="15091" y="29402"/>
                      <a:pt x="16927" y="32537"/>
                      <a:pt x="17871" y="33210"/>
                    </a:cubicBezTo>
                    <a:cubicBezTo>
                      <a:pt x="20967" y="35413"/>
                      <a:pt x="34350" y="39389"/>
                      <a:pt x="34350" y="39389"/>
                    </a:cubicBezTo>
                    <a:lnTo>
                      <a:pt x="36707" y="32769"/>
                    </a:lnTo>
                    <a:cubicBezTo>
                      <a:pt x="36707" y="32769"/>
                      <a:pt x="23765" y="25661"/>
                      <a:pt x="20812" y="20851"/>
                    </a:cubicBezTo>
                    <a:cubicBezTo>
                      <a:pt x="20336" y="20066"/>
                      <a:pt x="18312" y="13517"/>
                      <a:pt x="16562" y="8743"/>
                    </a:cubicBezTo>
                    <a:cubicBezTo>
                      <a:pt x="14701" y="3641"/>
                      <a:pt x="9920" y="0"/>
                      <a:pt x="4513" y="0"/>
                    </a:cubicBez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5079;p38"/>
              <p:cNvSpPr/>
              <p:nvPr/>
            </p:nvSpPr>
            <p:spPr>
              <a:xfrm>
                <a:off x="4705350" y="2158725"/>
                <a:ext cx="106875" cy="197375"/>
              </a:xfrm>
              <a:custGeom>
                <a:avLst/>
                <a:gdLst/>
                <a:ahLst/>
                <a:cxnLst/>
                <a:rect l="l" t="t" r="r" b="b"/>
                <a:pathLst>
                  <a:path w="4275" h="7895" extrusionOk="0">
                    <a:moveTo>
                      <a:pt x="2941" y="560"/>
                    </a:moveTo>
                    <a:lnTo>
                      <a:pt x="3822" y="1120"/>
                    </a:lnTo>
                    <a:lnTo>
                      <a:pt x="1572" y="7418"/>
                    </a:lnTo>
                    <a:lnTo>
                      <a:pt x="488" y="7061"/>
                    </a:lnTo>
                    <a:lnTo>
                      <a:pt x="2941" y="560"/>
                    </a:lnTo>
                    <a:close/>
                    <a:moveTo>
                      <a:pt x="2738" y="1"/>
                    </a:moveTo>
                    <a:lnTo>
                      <a:pt x="0" y="7287"/>
                    </a:lnTo>
                    <a:lnTo>
                      <a:pt x="1810" y="7894"/>
                    </a:lnTo>
                    <a:lnTo>
                      <a:pt x="4274" y="953"/>
                    </a:lnTo>
                    <a:lnTo>
                      <a:pt x="2738" y="1"/>
                    </a:lnTo>
                    <a:close/>
                  </a:path>
                </a:pathLst>
              </a:custGeom>
              <a:solidFill>
                <a:srgbClr val="E5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5080;p38"/>
              <p:cNvSpPr/>
              <p:nvPr/>
            </p:nvSpPr>
            <p:spPr>
              <a:xfrm>
                <a:off x="3890950" y="1366975"/>
                <a:ext cx="189625" cy="638775"/>
              </a:xfrm>
              <a:custGeom>
                <a:avLst/>
                <a:gdLst/>
                <a:ahLst/>
                <a:cxnLst/>
                <a:rect l="l" t="t" r="r" b="b"/>
                <a:pathLst>
                  <a:path w="7585" h="25551" extrusionOk="0">
                    <a:moveTo>
                      <a:pt x="3263" y="0"/>
                    </a:moveTo>
                    <a:cubicBezTo>
                      <a:pt x="1" y="12228"/>
                      <a:pt x="953" y="25551"/>
                      <a:pt x="953" y="25551"/>
                    </a:cubicBezTo>
                    <a:cubicBezTo>
                      <a:pt x="1822" y="22658"/>
                      <a:pt x="6954" y="14573"/>
                      <a:pt x="6132" y="10620"/>
                    </a:cubicBezTo>
                    <a:cubicBezTo>
                      <a:pt x="5966" y="9811"/>
                      <a:pt x="3727" y="8370"/>
                      <a:pt x="3727" y="8370"/>
                    </a:cubicBezTo>
                    <a:cubicBezTo>
                      <a:pt x="3727" y="8370"/>
                      <a:pt x="7382" y="6263"/>
                      <a:pt x="7478" y="5001"/>
                    </a:cubicBezTo>
                    <a:cubicBezTo>
                      <a:pt x="7585" y="3370"/>
                      <a:pt x="3263" y="0"/>
                      <a:pt x="3263" y="0"/>
                    </a:cubicBezTo>
                    <a:close/>
                  </a:path>
                </a:pathLst>
              </a:custGeom>
              <a:solidFill>
                <a:srgbClr val="E5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5081;p38"/>
              <p:cNvSpPr/>
              <p:nvPr/>
            </p:nvSpPr>
            <p:spPr>
              <a:xfrm>
                <a:off x="4058525" y="2302800"/>
                <a:ext cx="184575" cy="78300"/>
              </a:xfrm>
              <a:custGeom>
                <a:avLst/>
                <a:gdLst/>
                <a:ahLst/>
                <a:cxnLst/>
                <a:rect l="l" t="t" r="r" b="b"/>
                <a:pathLst>
                  <a:path w="7383" h="3132" extrusionOk="0">
                    <a:moveTo>
                      <a:pt x="6406" y="429"/>
                    </a:moveTo>
                    <a:lnTo>
                      <a:pt x="6871" y="1667"/>
                    </a:lnTo>
                    <a:lnTo>
                      <a:pt x="679" y="2691"/>
                    </a:lnTo>
                    <a:lnTo>
                      <a:pt x="453" y="1560"/>
                    </a:lnTo>
                    <a:lnTo>
                      <a:pt x="6406" y="429"/>
                    </a:lnTo>
                    <a:close/>
                    <a:moveTo>
                      <a:pt x="6644" y="0"/>
                    </a:moveTo>
                    <a:lnTo>
                      <a:pt x="1" y="1262"/>
                    </a:lnTo>
                    <a:lnTo>
                      <a:pt x="382" y="3132"/>
                    </a:lnTo>
                    <a:lnTo>
                      <a:pt x="7383" y="1965"/>
                    </a:lnTo>
                    <a:lnTo>
                      <a:pt x="6644" y="0"/>
                    </a:lnTo>
                    <a:close/>
                  </a:path>
                </a:pathLst>
              </a:custGeom>
              <a:solidFill>
                <a:srgbClr val="E5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5082;p38"/>
              <p:cNvSpPr/>
              <p:nvPr/>
            </p:nvSpPr>
            <p:spPr>
              <a:xfrm>
                <a:off x="3108700" y="4391150"/>
                <a:ext cx="157500" cy="239325"/>
              </a:xfrm>
              <a:custGeom>
                <a:avLst/>
                <a:gdLst/>
                <a:ahLst/>
                <a:cxnLst/>
                <a:rect l="l" t="t" r="r" b="b"/>
                <a:pathLst>
                  <a:path w="6300" h="9573" extrusionOk="0">
                    <a:moveTo>
                      <a:pt x="5049" y="0"/>
                    </a:moveTo>
                    <a:lnTo>
                      <a:pt x="1" y="631"/>
                    </a:lnTo>
                    <a:lnTo>
                      <a:pt x="965" y="7692"/>
                    </a:lnTo>
                    <a:lnTo>
                      <a:pt x="1977" y="9442"/>
                    </a:lnTo>
                    <a:lnTo>
                      <a:pt x="5644" y="9573"/>
                    </a:lnTo>
                    <a:lnTo>
                      <a:pt x="6299" y="7882"/>
                    </a:lnTo>
                    <a:cubicBezTo>
                      <a:pt x="5728" y="7608"/>
                      <a:pt x="5049" y="0"/>
                      <a:pt x="5049" y="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5083;p38"/>
              <p:cNvSpPr/>
              <p:nvPr/>
            </p:nvSpPr>
            <p:spPr>
              <a:xfrm>
                <a:off x="3129250" y="4576800"/>
                <a:ext cx="287850" cy="100725"/>
              </a:xfrm>
              <a:custGeom>
                <a:avLst/>
                <a:gdLst/>
                <a:ahLst/>
                <a:cxnLst/>
                <a:rect l="l" t="t" r="r" b="b"/>
                <a:pathLst>
                  <a:path w="11514" h="4029" extrusionOk="0">
                    <a:moveTo>
                      <a:pt x="126" y="1"/>
                    </a:moveTo>
                    <a:cubicBezTo>
                      <a:pt x="42" y="1"/>
                      <a:pt x="0" y="4"/>
                      <a:pt x="0" y="4"/>
                    </a:cubicBezTo>
                    <a:lnTo>
                      <a:pt x="191" y="4028"/>
                    </a:lnTo>
                    <a:lnTo>
                      <a:pt x="11430" y="3969"/>
                    </a:lnTo>
                    <a:cubicBezTo>
                      <a:pt x="11514" y="3564"/>
                      <a:pt x="11299" y="2564"/>
                      <a:pt x="10918" y="2385"/>
                    </a:cubicBezTo>
                    <a:lnTo>
                      <a:pt x="5382" y="301"/>
                    </a:lnTo>
                    <a:cubicBezTo>
                      <a:pt x="5382" y="301"/>
                      <a:pt x="5063" y="766"/>
                      <a:pt x="4266" y="766"/>
                    </a:cubicBezTo>
                    <a:cubicBezTo>
                      <a:pt x="4042" y="766"/>
                      <a:pt x="3780" y="729"/>
                      <a:pt x="3477" y="635"/>
                    </a:cubicBezTo>
                    <a:cubicBezTo>
                      <a:pt x="1604" y="56"/>
                      <a:pt x="483" y="1"/>
                      <a:pt x="126" y="1"/>
                    </a:cubicBezTo>
                    <a:close/>
                  </a:path>
                </a:pathLst>
              </a:custGeom>
              <a:solidFill>
                <a:srgbClr val="FD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5084;p38"/>
              <p:cNvSpPr/>
              <p:nvPr/>
            </p:nvSpPr>
            <p:spPr>
              <a:xfrm>
                <a:off x="2822375" y="3342500"/>
                <a:ext cx="460200" cy="1217150"/>
              </a:xfrm>
              <a:custGeom>
                <a:avLst/>
                <a:gdLst/>
                <a:ahLst/>
                <a:cxnLst/>
                <a:rect l="l" t="t" r="r" b="b"/>
                <a:pathLst>
                  <a:path w="18408" h="48686" extrusionOk="0">
                    <a:moveTo>
                      <a:pt x="12561" y="1"/>
                    </a:moveTo>
                    <a:lnTo>
                      <a:pt x="0" y="4894"/>
                    </a:lnTo>
                    <a:lnTo>
                      <a:pt x="6429" y="23325"/>
                    </a:lnTo>
                    <a:cubicBezTo>
                      <a:pt x="7394" y="26099"/>
                      <a:pt x="8144" y="28945"/>
                      <a:pt x="8656" y="31838"/>
                    </a:cubicBezTo>
                    <a:lnTo>
                      <a:pt x="11632" y="48685"/>
                    </a:lnTo>
                    <a:lnTo>
                      <a:pt x="17764" y="48078"/>
                    </a:lnTo>
                    <a:lnTo>
                      <a:pt x="18336" y="29611"/>
                    </a:lnTo>
                    <a:cubicBezTo>
                      <a:pt x="18407" y="27147"/>
                      <a:pt x="18169" y="24682"/>
                      <a:pt x="17621" y="22277"/>
                    </a:cubicBezTo>
                    <a:lnTo>
                      <a:pt x="12561" y="1"/>
                    </a:lnTo>
                    <a:close/>
                  </a:path>
                </a:pathLst>
              </a:custGeom>
              <a:solidFill>
                <a:srgbClr val="0048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5085;p38"/>
              <p:cNvSpPr/>
              <p:nvPr/>
            </p:nvSpPr>
            <p:spPr>
              <a:xfrm>
                <a:off x="3712950" y="3788100"/>
                <a:ext cx="258100" cy="220875"/>
              </a:xfrm>
              <a:custGeom>
                <a:avLst/>
                <a:gdLst/>
                <a:ahLst/>
                <a:cxnLst/>
                <a:rect l="l" t="t" r="r" b="b"/>
                <a:pathLst>
                  <a:path w="10324" h="8835" extrusionOk="0">
                    <a:moveTo>
                      <a:pt x="3120" y="0"/>
                    </a:moveTo>
                    <a:lnTo>
                      <a:pt x="1" y="4025"/>
                    </a:lnTo>
                    <a:lnTo>
                      <a:pt x="5692" y="8311"/>
                    </a:lnTo>
                    <a:lnTo>
                      <a:pt x="7656" y="8835"/>
                    </a:lnTo>
                    <a:lnTo>
                      <a:pt x="10323" y="6323"/>
                    </a:lnTo>
                    <a:lnTo>
                      <a:pt x="9585" y="4668"/>
                    </a:lnTo>
                    <a:cubicBezTo>
                      <a:pt x="9572" y="4672"/>
                      <a:pt x="9557" y="4674"/>
                      <a:pt x="9540" y="4674"/>
                    </a:cubicBezTo>
                    <a:cubicBezTo>
                      <a:pt x="8740" y="4674"/>
                      <a:pt x="3120" y="0"/>
                      <a:pt x="3120" y="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5086;p38"/>
              <p:cNvSpPr/>
              <p:nvPr/>
            </p:nvSpPr>
            <p:spPr>
              <a:xfrm>
                <a:off x="3848100" y="3841700"/>
                <a:ext cx="271775" cy="219975"/>
              </a:xfrm>
              <a:custGeom>
                <a:avLst/>
                <a:gdLst/>
                <a:ahLst/>
                <a:cxnLst/>
                <a:rect l="l" t="t" r="r" b="b"/>
                <a:pathLst>
                  <a:path w="10871" h="8799" extrusionOk="0">
                    <a:moveTo>
                      <a:pt x="9538" y="0"/>
                    </a:moveTo>
                    <a:cubicBezTo>
                      <a:pt x="9486" y="0"/>
                      <a:pt x="9437" y="8"/>
                      <a:pt x="9394" y="23"/>
                    </a:cubicBezTo>
                    <a:lnTo>
                      <a:pt x="4001" y="2488"/>
                    </a:lnTo>
                    <a:cubicBezTo>
                      <a:pt x="4001" y="2488"/>
                      <a:pt x="4179" y="3393"/>
                      <a:pt x="2905" y="4071"/>
                    </a:cubicBezTo>
                    <a:cubicBezTo>
                      <a:pt x="762" y="5202"/>
                      <a:pt x="0" y="6084"/>
                      <a:pt x="0" y="6084"/>
                    </a:cubicBezTo>
                    <a:lnTo>
                      <a:pt x="2988" y="8798"/>
                    </a:lnTo>
                    <a:lnTo>
                      <a:pt x="10870" y="785"/>
                    </a:lnTo>
                    <a:cubicBezTo>
                      <a:pt x="10669" y="478"/>
                      <a:pt x="9967" y="0"/>
                      <a:pt x="95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5087;p38"/>
              <p:cNvSpPr/>
              <p:nvPr/>
            </p:nvSpPr>
            <p:spPr>
              <a:xfrm>
                <a:off x="2965525" y="3316025"/>
                <a:ext cx="963850" cy="680450"/>
              </a:xfrm>
              <a:custGeom>
                <a:avLst/>
                <a:gdLst/>
                <a:ahLst/>
                <a:cxnLst/>
                <a:rect l="l" t="t" r="r" b="b"/>
                <a:pathLst>
                  <a:path w="38554" h="27218" extrusionOk="0">
                    <a:moveTo>
                      <a:pt x="12717" y="0"/>
                    </a:moveTo>
                    <a:lnTo>
                      <a:pt x="1" y="5096"/>
                    </a:lnTo>
                    <a:cubicBezTo>
                      <a:pt x="2406" y="9656"/>
                      <a:pt x="6335" y="13228"/>
                      <a:pt x="11110" y="15192"/>
                    </a:cubicBezTo>
                    <a:lnTo>
                      <a:pt x="18432" y="18193"/>
                    </a:lnTo>
                    <a:cubicBezTo>
                      <a:pt x="20515" y="19038"/>
                      <a:pt x="22504" y="20086"/>
                      <a:pt x="24385" y="21312"/>
                    </a:cubicBezTo>
                    <a:lnTo>
                      <a:pt x="33517" y="27218"/>
                    </a:lnTo>
                    <a:lnTo>
                      <a:pt x="38553" y="22098"/>
                    </a:lnTo>
                    <a:lnTo>
                      <a:pt x="31052" y="14085"/>
                    </a:lnTo>
                    <a:cubicBezTo>
                      <a:pt x="28540" y="11406"/>
                      <a:pt x="25742" y="8989"/>
                      <a:pt x="22718" y="6894"/>
                    </a:cubicBezTo>
                    <a:lnTo>
                      <a:pt x="12717" y="0"/>
                    </a:lnTo>
                    <a:close/>
                  </a:path>
                </a:pathLst>
              </a:custGeom>
              <a:solidFill>
                <a:srgbClr val="006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5088;p38"/>
              <p:cNvSpPr/>
              <p:nvPr/>
            </p:nvSpPr>
            <p:spPr>
              <a:xfrm>
                <a:off x="2609850" y="2444750"/>
                <a:ext cx="274450" cy="287875"/>
              </a:xfrm>
              <a:custGeom>
                <a:avLst/>
                <a:gdLst/>
                <a:ahLst/>
                <a:cxnLst/>
                <a:rect l="l" t="t" r="r" b="b"/>
                <a:pathLst>
                  <a:path w="10978" h="11515" extrusionOk="0">
                    <a:moveTo>
                      <a:pt x="6864" y="0"/>
                    </a:moveTo>
                    <a:cubicBezTo>
                      <a:pt x="6357" y="0"/>
                      <a:pt x="5827" y="77"/>
                      <a:pt x="5286" y="263"/>
                    </a:cubicBezTo>
                    <a:cubicBezTo>
                      <a:pt x="2286" y="1299"/>
                      <a:pt x="0" y="9836"/>
                      <a:pt x="7334" y="11515"/>
                    </a:cubicBezTo>
                    <a:cubicBezTo>
                      <a:pt x="7334" y="11265"/>
                      <a:pt x="10978" y="1585"/>
                      <a:pt x="10978" y="1585"/>
                    </a:cubicBezTo>
                    <a:cubicBezTo>
                      <a:pt x="10978" y="1585"/>
                      <a:pt x="9169" y="0"/>
                      <a:pt x="6864" y="0"/>
                    </a:cubicBezTo>
                    <a:close/>
                  </a:path>
                </a:pathLst>
              </a:custGeom>
              <a:solidFill>
                <a:srgbClr val="FC46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5089;p38"/>
              <p:cNvSpPr/>
              <p:nvPr/>
            </p:nvSpPr>
            <p:spPr>
              <a:xfrm>
                <a:off x="2619075" y="2397150"/>
                <a:ext cx="153000" cy="205100"/>
              </a:xfrm>
              <a:custGeom>
                <a:avLst/>
                <a:gdLst/>
                <a:ahLst/>
                <a:cxnLst/>
                <a:rect l="l" t="t" r="r" b="b"/>
                <a:pathLst>
                  <a:path w="6120" h="8204" extrusionOk="0">
                    <a:moveTo>
                      <a:pt x="3084" y="1"/>
                    </a:moveTo>
                    <a:cubicBezTo>
                      <a:pt x="1393" y="1"/>
                      <a:pt x="24" y="1822"/>
                      <a:pt x="12" y="4084"/>
                    </a:cubicBezTo>
                    <a:cubicBezTo>
                      <a:pt x="0" y="6358"/>
                      <a:pt x="1357" y="8192"/>
                      <a:pt x="3048" y="8204"/>
                    </a:cubicBezTo>
                    <a:cubicBezTo>
                      <a:pt x="4727" y="8204"/>
                      <a:pt x="6096" y="6382"/>
                      <a:pt x="6108" y="4120"/>
                    </a:cubicBezTo>
                    <a:cubicBezTo>
                      <a:pt x="6120" y="1858"/>
                      <a:pt x="4763" y="12"/>
                      <a:pt x="3084" y="1"/>
                    </a:cubicBezTo>
                    <a:close/>
                  </a:path>
                </a:pathLst>
              </a:custGeom>
              <a:solidFill>
                <a:srgbClr val="FC46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5090;p38"/>
              <p:cNvSpPr/>
              <p:nvPr/>
            </p:nvSpPr>
            <p:spPr>
              <a:xfrm>
                <a:off x="2719075" y="2462375"/>
                <a:ext cx="297675" cy="390800"/>
              </a:xfrm>
              <a:custGeom>
                <a:avLst/>
                <a:gdLst/>
                <a:ahLst/>
                <a:cxnLst/>
                <a:rect l="l" t="t" r="r" b="b"/>
                <a:pathLst>
                  <a:path w="11907" h="15632" extrusionOk="0">
                    <a:moveTo>
                      <a:pt x="5098" y="0"/>
                    </a:moveTo>
                    <a:cubicBezTo>
                      <a:pt x="4659" y="0"/>
                      <a:pt x="4201" y="69"/>
                      <a:pt x="3727" y="213"/>
                    </a:cubicBezTo>
                    <a:cubicBezTo>
                      <a:pt x="3061" y="416"/>
                      <a:pt x="1763" y="1416"/>
                      <a:pt x="1239" y="1999"/>
                    </a:cubicBezTo>
                    <a:cubicBezTo>
                      <a:pt x="1" y="3380"/>
                      <a:pt x="417" y="5928"/>
                      <a:pt x="953" y="7774"/>
                    </a:cubicBezTo>
                    <a:lnTo>
                      <a:pt x="1691" y="9405"/>
                    </a:lnTo>
                    <a:lnTo>
                      <a:pt x="4132" y="15632"/>
                    </a:lnTo>
                    <a:cubicBezTo>
                      <a:pt x="6168" y="15001"/>
                      <a:pt x="8204" y="14394"/>
                      <a:pt x="10264" y="13810"/>
                    </a:cubicBezTo>
                    <a:lnTo>
                      <a:pt x="8883" y="9798"/>
                    </a:lnTo>
                    <a:cubicBezTo>
                      <a:pt x="11907" y="7190"/>
                      <a:pt x="9895" y="3916"/>
                      <a:pt x="8978" y="2428"/>
                    </a:cubicBezTo>
                    <a:cubicBezTo>
                      <a:pt x="8035" y="907"/>
                      <a:pt x="6691" y="0"/>
                      <a:pt x="5098" y="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5091;p38"/>
              <p:cNvSpPr/>
              <p:nvPr/>
            </p:nvSpPr>
            <p:spPr>
              <a:xfrm>
                <a:off x="2858075" y="2707300"/>
                <a:ext cx="104200" cy="64425"/>
              </a:xfrm>
              <a:custGeom>
                <a:avLst/>
                <a:gdLst/>
                <a:ahLst/>
                <a:cxnLst/>
                <a:rect l="l" t="t" r="r" b="b"/>
                <a:pathLst>
                  <a:path w="4168" h="2577" extrusionOk="0">
                    <a:moveTo>
                      <a:pt x="3323" y="1"/>
                    </a:moveTo>
                    <a:cubicBezTo>
                      <a:pt x="3323" y="1"/>
                      <a:pt x="2577" y="738"/>
                      <a:pt x="1045" y="738"/>
                    </a:cubicBezTo>
                    <a:cubicBezTo>
                      <a:pt x="731" y="738"/>
                      <a:pt x="382" y="707"/>
                      <a:pt x="1" y="632"/>
                    </a:cubicBezTo>
                    <a:lnTo>
                      <a:pt x="1" y="632"/>
                    </a:lnTo>
                    <a:cubicBezTo>
                      <a:pt x="1" y="632"/>
                      <a:pt x="1431" y="2576"/>
                      <a:pt x="3437" y="2576"/>
                    </a:cubicBezTo>
                    <a:cubicBezTo>
                      <a:pt x="3673" y="2576"/>
                      <a:pt x="3917" y="2549"/>
                      <a:pt x="4168" y="2489"/>
                    </a:cubicBezTo>
                    <a:lnTo>
                      <a:pt x="3323" y="1"/>
                    </a:lnTo>
                    <a:close/>
                  </a:path>
                </a:pathLst>
              </a:custGeom>
              <a:solidFill>
                <a:srgbClr val="FFC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5092;p38"/>
              <p:cNvSpPr/>
              <p:nvPr/>
            </p:nvSpPr>
            <p:spPr>
              <a:xfrm>
                <a:off x="2709850" y="2622925"/>
                <a:ext cx="40800" cy="43175"/>
              </a:xfrm>
              <a:custGeom>
                <a:avLst/>
                <a:gdLst/>
                <a:ahLst/>
                <a:cxnLst/>
                <a:rect l="l" t="t" r="r" b="b"/>
                <a:pathLst>
                  <a:path w="1632" h="1727" extrusionOk="0">
                    <a:moveTo>
                      <a:pt x="664" y="1"/>
                    </a:moveTo>
                    <a:cubicBezTo>
                      <a:pt x="592" y="1"/>
                      <a:pt x="521" y="14"/>
                      <a:pt x="453" y="42"/>
                    </a:cubicBezTo>
                    <a:cubicBezTo>
                      <a:pt x="120" y="197"/>
                      <a:pt x="1" y="685"/>
                      <a:pt x="203" y="1137"/>
                    </a:cubicBezTo>
                    <a:cubicBezTo>
                      <a:pt x="356" y="1501"/>
                      <a:pt x="671" y="1726"/>
                      <a:pt x="968" y="1726"/>
                    </a:cubicBezTo>
                    <a:cubicBezTo>
                      <a:pt x="1040" y="1726"/>
                      <a:pt x="1112" y="1713"/>
                      <a:pt x="1179" y="1685"/>
                    </a:cubicBezTo>
                    <a:cubicBezTo>
                      <a:pt x="1525" y="1530"/>
                      <a:pt x="1632" y="1042"/>
                      <a:pt x="1441" y="590"/>
                    </a:cubicBezTo>
                    <a:cubicBezTo>
                      <a:pt x="1278" y="226"/>
                      <a:pt x="962" y="1"/>
                      <a:pt x="664" y="1"/>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5093;p38"/>
              <p:cNvSpPr/>
              <p:nvPr/>
            </p:nvSpPr>
            <p:spPr>
              <a:xfrm>
                <a:off x="2725025" y="2642425"/>
                <a:ext cx="5975" cy="5975"/>
              </a:xfrm>
              <a:custGeom>
                <a:avLst/>
                <a:gdLst/>
                <a:ahLst/>
                <a:cxnLst/>
                <a:rect l="l" t="t" r="r" b="b"/>
                <a:pathLst>
                  <a:path w="239" h="239" extrusionOk="0">
                    <a:moveTo>
                      <a:pt x="120" y="0"/>
                    </a:moveTo>
                    <a:cubicBezTo>
                      <a:pt x="60" y="0"/>
                      <a:pt x="1" y="60"/>
                      <a:pt x="1" y="119"/>
                    </a:cubicBezTo>
                    <a:cubicBezTo>
                      <a:pt x="1" y="179"/>
                      <a:pt x="60" y="238"/>
                      <a:pt x="120" y="238"/>
                    </a:cubicBezTo>
                    <a:cubicBezTo>
                      <a:pt x="179" y="238"/>
                      <a:pt x="239" y="179"/>
                      <a:pt x="239" y="119"/>
                    </a:cubicBezTo>
                    <a:cubicBezTo>
                      <a:pt x="239" y="60"/>
                      <a:pt x="179" y="0"/>
                      <a:pt x="120" y="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5094;p38"/>
              <p:cNvSpPr/>
              <p:nvPr/>
            </p:nvSpPr>
            <p:spPr>
              <a:xfrm>
                <a:off x="2709850" y="2622925"/>
                <a:ext cx="40800" cy="43175"/>
              </a:xfrm>
              <a:custGeom>
                <a:avLst/>
                <a:gdLst/>
                <a:ahLst/>
                <a:cxnLst/>
                <a:rect l="l" t="t" r="r" b="b"/>
                <a:pathLst>
                  <a:path w="1632" h="1727" extrusionOk="0">
                    <a:moveTo>
                      <a:pt x="664" y="1"/>
                    </a:moveTo>
                    <a:cubicBezTo>
                      <a:pt x="592" y="1"/>
                      <a:pt x="521" y="14"/>
                      <a:pt x="453" y="42"/>
                    </a:cubicBezTo>
                    <a:cubicBezTo>
                      <a:pt x="120" y="197"/>
                      <a:pt x="1" y="685"/>
                      <a:pt x="203" y="1137"/>
                    </a:cubicBezTo>
                    <a:cubicBezTo>
                      <a:pt x="356" y="1501"/>
                      <a:pt x="671" y="1726"/>
                      <a:pt x="968" y="1726"/>
                    </a:cubicBezTo>
                    <a:cubicBezTo>
                      <a:pt x="1040" y="1726"/>
                      <a:pt x="1112" y="1713"/>
                      <a:pt x="1179" y="1685"/>
                    </a:cubicBezTo>
                    <a:cubicBezTo>
                      <a:pt x="1525" y="1530"/>
                      <a:pt x="1632" y="1042"/>
                      <a:pt x="1441" y="590"/>
                    </a:cubicBezTo>
                    <a:cubicBezTo>
                      <a:pt x="1278" y="226"/>
                      <a:pt x="962" y="1"/>
                      <a:pt x="664" y="1"/>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5095;p38"/>
              <p:cNvSpPr/>
              <p:nvPr/>
            </p:nvSpPr>
            <p:spPr>
              <a:xfrm>
                <a:off x="2645250" y="2449850"/>
                <a:ext cx="195300" cy="180400"/>
              </a:xfrm>
              <a:custGeom>
                <a:avLst/>
                <a:gdLst/>
                <a:ahLst/>
                <a:cxnLst/>
                <a:rect l="l" t="t" r="r" b="b"/>
                <a:pathLst>
                  <a:path w="7812" h="7216" extrusionOk="0">
                    <a:moveTo>
                      <a:pt x="6404" y="0"/>
                    </a:moveTo>
                    <a:cubicBezTo>
                      <a:pt x="6043" y="0"/>
                      <a:pt x="5283" y="295"/>
                      <a:pt x="3739" y="1298"/>
                    </a:cubicBezTo>
                    <a:cubicBezTo>
                      <a:pt x="1" y="3727"/>
                      <a:pt x="3477" y="7215"/>
                      <a:pt x="3477" y="7215"/>
                    </a:cubicBezTo>
                    <a:cubicBezTo>
                      <a:pt x="7811" y="4227"/>
                      <a:pt x="6621" y="595"/>
                      <a:pt x="6621" y="595"/>
                    </a:cubicBezTo>
                    <a:cubicBezTo>
                      <a:pt x="6621" y="595"/>
                      <a:pt x="6916" y="0"/>
                      <a:pt x="6404" y="0"/>
                    </a:cubicBezTo>
                    <a:close/>
                  </a:path>
                </a:pathLst>
              </a:custGeom>
              <a:solidFill>
                <a:srgbClr val="FC46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5096;p38"/>
              <p:cNvSpPr/>
              <p:nvPr/>
            </p:nvSpPr>
            <p:spPr>
              <a:xfrm>
                <a:off x="2806300" y="2448700"/>
                <a:ext cx="114325" cy="53175"/>
              </a:xfrm>
              <a:custGeom>
                <a:avLst/>
                <a:gdLst/>
                <a:ahLst/>
                <a:cxnLst/>
                <a:rect l="l" t="t" r="r" b="b"/>
                <a:pathLst>
                  <a:path w="4573" h="2127" extrusionOk="0">
                    <a:moveTo>
                      <a:pt x="1706" y="0"/>
                    </a:moveTo>
                    <a:cubicBezTo>
                      <a:pt x="1163" y="0"/>
                      <a:pt x="581" y="204"/>
                      <a:pt x="0" y="748"/>
                    </a:cubicBezTo>
                    <a:cubicBezTo>
                      <a:pt x="0" y="748"/>
                      <a:pt x="1903" y="2127"/>
                      <a:pt x="3433" y="2127"/>
                    </a:cubicBezTo>
                    <a:cubicBezTo>
                      <a:pt x="3858" y="2127"/>
                      <a:pt x="4254" y="2020"/>
                      <a:pt x="4572" y="1749"/>
                    </a:cubicBezTo>
                    <a:cubicBezTo>
                      <a:pt x="4572" y="1749"/>
                      <a:pt x="3301" y="0"/>
                      <a:pt x="1706" y="0"/>
                    </a:cubicBezTo>
                    <a:close/>
                  </a:path>
                </a:pathLst>
              </a:custGeom>
              <a:solidFill>
                <a:srgbClr val="FC46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5097;p38"/>
              <p:cNvSpPr/>
              <p:nvPr/>
            </p:nvSpPr>
            <p:spPr>
              <a:xfrm>
                <a:off x="2718250" y="2773375"/>
                <a:ext cx="578000" cy="794275"/>
              </a:xfrm>
              <a:custGeom>
                <a:avLst/>
                <a:gdLst/>
                <a:ahLst/>
                <a:cxnLst/>
                <a:rect l="l" t="t" r="r" b="b"/>
                <a:pathLst>
                  <a:path w="23120" h="31771" extrusionOk="0">
                    <a:moveTo>
                      <a:pt x="10333" y="1"/>
                    </a:moveTo>
                    <a:lnTo>
                      <a:pt x="3165" y="2061"/>
                    </a:lnTo>
                    <a:lnTo>
                      <a:pt x="3296" y="3692"/>
                    </a:lnTo>
                    <a:cubicBezTo>
                      <a:pt x="2272" y="4311"/>
                      <a:pt x="1534" y="5311"/>
                      <a:pt x="1236" y="6466"/>
                    </a:cubicBezTo>
                    <a:cubicBezTo>
                      <a:pt x="676" y="8638"/>
                      <a:pt x="1" y="31771"/>
                      <a:pt x="5532" y="31771"/>
                    </a:cubicBezTo>
                    <a:cubicBezTo>
                      <a:pt x="5641" y="31771"/>
                      <a:pt x="5753" y="31761"/>
                      <a:pt x="5868" y="31743"/>
                    </a:cubicBezTo>
                    <a:cubicBezTo>
                      <a:pt x="15667" y="30159"/>
                      <a:pt x="23120" y="23325"/>
                      <a:pt x="22644" y="21099"/>
                    </a:cubicBezTo>
                    <a:lnTo>
                      <a:pt x="15976" y="1144"/>
                    </a:lnTo>
                    <a:cubicBezTo>
                      <a:pt x="15065" y="1070"/>
                      <a:pt x="14408" y="1024"/>
                      <a:pt x="13825" y="1024"/>
                    </a:cubicBezTo>
                    <a:cubicBezTo>
                      <a:pt x="12915" y="1024"/>
                      <a:pt x="12185" y="1135"/>
                      <a:pt x="10952" y="1418"/>
                    </a:cubicBezTo>
                    <a:cubicBezTo>
                      <a:pt x="10951" y="1418"/>
                      <a:pt x="10951" y="1418"/>
                      <a:pt x="10951" y="1418"/>
                    </a:cubicBezTo>
                    <a:cubicBezTo>
                      <a:pt x="10887" y="1418"/>
                      <a:pt x="10333" y="1"/>
                      <a:pt x="10333" y="1"/>
                    </a:cubicBezTo>
                    <a:close/>
                  </a:path>
                </a:pathLst>
              </a:custGeom>
              <a:solidFill>
                <a:srgbClr val="F9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5098;p38"/>
              <p:cNvSpPr/>
              <p:nvPr/>
            </p:nvSpPr>
            <p:spPr>
              <a:xfrm>
                <a:off x="3305175" y="2287750"/>
                <a:ext cx="149150" cy="304025"/>
              </a:xfrm>
              <a:custGeom>
                <a:avLst/>
                <a:gdLst/>
                <a:ahLst/>
                <a:cxnLst/>
                <a:rect l="l" t="t" r="r" b="b"/>
                <a:pathLst>
                  <a:path w="5966" h="12161" extrusionOk="0">
                    <a:moveTo>
                      <a:pt x="4960" y="0"/>
                    </a:moveTo>
                    <a:cubicBezTo>
                      <a:pt x="4751" y="0"/>
                      <a:pt x="3989" y="2114"/>
                      <a:pt x="3989" y="2114"/>
                    </a:cubicBezTo>
                    <a:cubicBezTo>
                      <a:pt x="3989" y="2114"/>
                      <a:pt x="4370" y="519"/>
                      <a:pt x="4143" y="328"/>
                    </a:cubicBezTo>
                    <a:cubicBezTo>
                      <a:pt x="4136" y="322"/>
                      <a:pt x="4128" y="318"/>
                      <a:pt x="4119" y="318"/>
                    </a:cubicBezTo>
                    <a:cubicBezTo>
                      <a:pt x="3859" y="318"/>
                      <a:pt x="2858" y="3079"/>
                      <a:pt x="2858" y="3079"/>
                    </a:cubicBezTo>
                    <a:cubicBezTo>
                      <a:pt x="2858" y="3079"/>
                      <a:pt x="2607" y="2388"/>
                      <a:pt x="1988" y="2150"/>
                    </a:cubicBezTo>
                    <a:cubicBezTo>
                      <a:pt x="1955" y="2136"/>
                      <a:pt x="1921" y="2130"/>
                      <a:pt x="1887" y="2130"/>
                    </a:cubicBezTo>
                    <a:cubicBezTo>
                      <a:pt x="1751" y="2130"/>
                      <a:pt x="1619" y="2231"/>
                      <a:pt x="1572" y="2317"/>
                    </a:cubicBezTo>
                    <a:cubicBezTo>
                      <a:pt x="2226" y="2876"/>
                      <a:pt x="2226" y="4996"/>
                      <a:pt x="2226" y="4996"/>
                    </a:cubicBezTo>
                    <a:cubicBezTo>
                      <a:pt x="2226" y="4996"/>
                      <a:pt x="1048" y="8484"/>
                      <a:pt x="0" y="11401"/>
                    </a:cubicBezTo>
                    <a:cubicBezTo>
                      <a:pt x="525" y="11871"/>
                      <a:pt x="1098" y="12160"/>
                      <a:pt x="1725" y="12160"/>
                    </a:cubicBezTo>
                    <a:cubicBezTo>
                      <a:pt x="2180" y="12160"/>
                      <a:pt x="2664" y="12008"/>
                      <a:pt x="3179" y="11663"/>
                    </a:cubicBezTo>
                    <a:cubicBezTo>
                      <a:pt x="3620" y="10306"/>
                      <a:pt x="4012" y="8758"/>
                      <a:pt x="4370" y="6972"/>
                    </a:cubicBezTo>
                    <a:lnTo>
                      <a:pt x="4560" y="5650"/>
                    </a:lnTo>
                    <a:cubicBezTo>
                      <a:pt x="4560" y="5650"/>
                      <a:pt x="5965" y="1924"/>
                      <a:pt x="5941" y="1626"/>
                    </a:cubicBezTo>
                    <a:cubicBezTo>
                      <a:pt x="5939" y="1596"/>
                      <a:pt x="5929" y="1583"/>
                      <a:pt x="5914" y="1583"/>
                    </a:cubicBezTo>
                    <a:cubicBezTo>
                      <a:pt x="5776" y="1583"/>
                      <a:pt x="5179" y="2650"/>
                      <a:pt x="5179" y="2650"/>
                    </a:cubicBezTo>
                    <a:cubicBezTo>
                      <a:pt x="5179" y="2650"/>
                      <a:pt x="5632" y="1269"/>
                      <a:pt x="5572" y="805"/>
                    </a:cubicBezTo>
                    <a:cubicBezTo>
                      <a:pt x="5568" y="769"/>
                      <a:pt x="5555" y="753"/>
                      <a:pt x="5535" y="753"/>
                    </a:cubicBezTo>
                    <a:cubicBezTo>
                      <a:pt x="5352" y="753"/>
                      <a:pt x="4584" y="2162"/>
                      <a:pt x="4584" y="2162"/>
                    </a:cubicBezTo>
                    <a:cubicBezTo>
                      <a:pt x="4989" y="19"/>
                      <a:pt x="5060" y="126"/>
                      <a:pt x="4989" y="19"/>
                    </a:cubicBezTo>
                    <a:cubicBezTo>
                      <a:pt x="4981" y="6"/>
                      <a:pt x="4971" y="0"/>
                      <a:pt x="4960" y="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5099;p38"/>
              <p:cNvSpPr/>
              <p:nvPr/>
            </p:nvSpPr>
            <p:spPr>
              <a:xfrm>
                <a:off x="2908100" y="2425425"/>
                <a:ext cx="520625" cy="675400"/>
              </a:xfrm>
              <a:custGeom>
                <a:avLst/>
                <a:gdLst/>
                <a:ahLst/>
                <a:cxnLst/>
                <a:rect l="l" t="t" r="r" b="b"/>
                <a:pathLst>
                  <a:path w="20825" h="27016" extrusionOk="0">
                    <a:moveTo>
                      <a:pt x="17264" y="1"/>
                    </a:moveTo>
                    <a:cubicBezTo>
                      <a:pt x="16466" y="2870"/>
                      <a:pt x="14978" y="5989"/>
                      <a:pt x="12240" y="8442"/>
                    </a:cubicBezTo>
                    <a:cubicBezTo>
                      <a:pt x="9668" y="10752"/>
                      <a:pt x="5917" y="13419"/>
                      <a:pt x="3155" y="15336"/>
                    </a:cubicBezTo>
                    <a:cubicBezTo>
                      <a:pt x="0" y="16907"/>
                      <a:pt x="1584" y="24873"/>
                      <a:pt x="3072" y="27016"/>
                    </a:cubicBezTo>
                    <a:cubicBezTo>
                      <a:pt x="5751" y="24313"/>
                      <a:pt x="14347" y="15229"/>
                      <a:pt x="15978" y="13455"/>
                    </a:cubicBezTo>
                    <a:cubicBezTo>
                      <a:pt x="19038" y="10109"/>
                      <a:pt x="20407" y="5299"/>
                      <a:pt x="20824" y="596"/>
                    </a:cubicBezTo>
                    <a:cubicBezTo>
                      <a:pt x="19633" y="405"/>
                      <a:pt x="18455" y="203"/>
                      <a:pt x="17264" y="1"/>
                    </a:cubicBezTo>
                    <a:close/>
                  </a:path>
                </a:pathLst>
              </a:custGeom>
              <a:solidFill>
                <a:srgbClr val="F9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5100;p38"/>
              <p:cNvSpPr/>
              <p:nvPr/>
            </p:nvSpPr>
            <p:spPr>
              <a:xfrm>
                <a:off x="3806725" y="2987100"/>
                <a:ext cx="347675" cy="332200"/>
              </a:xfrm>
              <a:custGeom>
                <a:avLst/>
                <a:gdLst/>
                <a:ahLst/>
                <a:cxnLst/>
                <a:rect l="l" t="t" r="r" b="b"/>
                <a:pathLst>
                  <a:path w="13907" h="13288" extrusionOk="0">
                    <a:moveTo>
                      <a:pt x="1762" y="1"/>
                    </a:moveTo>
                    <a:lnTo>
                      <a:pt x="0" y="1727"/>
                    </a:lnTo>
                    <a:lnTo>
                      <a:pt x="11787" y="13288"/>
                    </a:lnTo>
                    <a:lnTo>
                      <a:pt x="13907" y="12859"/>
                    </a:lnTo>
                    <a:lnTo>
                      <a:pt x="1762" y="1"/>
                    </a:lnTo>
                    <a:close/>
                  </a:path>
                </a:pathLst>
              </a:custGeom>
              <a:solidFill>
                <a:srgbClr val="DC3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5101;p38"/>
              <p:cNvSpPr/>
              <p:nvPr/>
            </p:nvSpPr>
            <p:spPr>
              <a:xfrm>
                <a:off x="3757900" y="3023425"/>
                <a:ext cx="355125" cy="312550"/>
              </a:xfrm>
              <a:custGeom>
                <a:avLst/>
                <a:gdLst/>
                <a:ahLst/>
                <a:cxnLst/>
                <a:rect l="l" t="t" r="r" b="b"/>
                <a:pathLst>
                  <a:path w="14205" h="12502" extrusionOk="0">
                    <a:moveTo>
                      <a:pt x="2239" y="0"/>
                    </a:moveTo>
                    <a:lnTo>
                      <a:pt x="0" y="2203"/>
                    </a:lnTo>
                    <a:lnTo>
                      <a:pt x="10502" y="12502"/>
                    </a:lnTo>
                    <a:lnTo>
                      <a:pt x="14205" y="11740"/>
                    </a:lnTo>
                    <a:lnTo>
                      <a:pt x="2239" y="0"/>
                    </a:lnTo>
                    <a:close/>
                  </a:path>
                </a:pathLst>
              </a:custGeom>
              <a:solidFill>
                <a:srgbClr val="E77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5102;p38"/>
              <p:cNvSpPr/>
              <p:nvPr/>
            </p:nvSpPr>
            <p:spPr>
              <a:xfrm>
                <a:off x="3708775" y="3071650"/>
                <a:ext cx="323000" cy="293500"/>
              </a:xfrm>
              <a:custGeom>
                <a:avLst/>
                <a:gdLst/>
                <a:ahLst/>
                <a:cxnLst/>
                <a:rect l="l" t="t" r="r" b="b"/>
                <a:pathLst>
                  <a:path w="12920" h="11740" extrusionOk="0">
                    <a:moveTo>
                      <a:pt x="2239" y="0"/>
                    </a:moveTo>
                    <a:lnTo>
                      <a:pt x="1" y="2203"/>
                    </a:lnTo>
                    <a:lnTo>
                      <a:pt x="9716" y="11740"/>
                    </a:lnTo>
                    <a:lnTo>
                      <a:pt x="9812" y="11120"/>
                    </a:lnTo>
                    <a:lnTo>
                      <a:pt x="12919" y="10478"/>
                    </a:lnTo>
                    <a:lnTo>
                      <a:pt x="2239" y="0"/>
                    </a:lnTo>
                    <a:close/>
                  </a:path>
                </a:pathLst>
              </a:custGeom>
              <a:solidFill>
                <a:srgbClr val="E6D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5103;p38"/>
              <p:cNvSpPr/>
              <p:nvPr/>
            </p:nvSpPr>
            <p:spPr>
              <a:xfrm>
                <a:off x="3659675" y="3119850"/>
                <a:ext cx="293800" cy="328950"/>
              </a:xfrm>
              <a:custGeom>
                <a:avLst/>
                <a:gdLst/>
                <a:ahLst/>
                <a:cxnLst/>
                <a:rect l="l" t="t" r="r" b="b"/>
                <a:pathLst>
                  <a:path w="11752" h="13158" extrusionOk="0">
                    <a:moveTo>
                      <a:pt x="2239" y="1"/>
                    </a:moveTo>
                    <a:lnTo>
                      <a:pt x="0" y="2192"/>
                    </a:lnTo>
                    <a:lnTo>
                      <a:pt x="11168" y="13157"/>
                    </a:lnTo>
                    <a:lnTo>
                      <a:pt x="11752" y="9335"/>
                    </a:lnTo>
                    <a:lnTo>
                      <a:pt x="2239" y="1"/>
                    </a:lnTo>
                    <a:close/>
                  </a:path>
                </a:pathLst>
              </a:custGeom>
              <a:solidFill>
                <a:srgbClr val="4B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5104;p38"/>
              <p:cNvSpPr/>
              <p:nvPr/>
            </p:nvSpPr>
            <p:spPr>
              <a:xfrm>
                <a:off x="3610850" y="3168075"/>
                <a:ext cx="329825" cy="364350"/>
              </a:xfrm>
              <a:custGeom>
                <a:avLst/>
                <a:gdLst/>
                <a:ahLst/>
                <a:cxnLst/>
                <a:rect l="l" t="t" r="r" b="b"/>
                <a:pathLst>
                  <a:path w="13193" h="14574" extrusionOk="0">
                    <a:moveTo>
                      <a:pt x="2239" y="1"/>
                    </a:moveTo>
                    <a:lnTo>
                      <a:pt x="1" y="2191"/>
                    </a:lnTo>
                    <a:lnTo>
                      <a:pt x="12609" y="14574"/>
                    </a:lnTo>
                    <a:lnTo>
                      <a:pt x="13193" y="10752"/>
                    </a:lnTo>
                    <a:lnTo>
                      <a:pt x="2239" y="1"/>
                    </a:lnTo>
                    <a:close/>
                  </a:path>
                </a:pathLst>
              </a:custGeom>
              <a:solidFill>
                <a:srgbClr val="569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5105;p38"/>
              <p:cNvSpPr/>
              <p:nvPr/>
            </p:nvSpPr>
            <p:spPr>
              <a:xfrm>
                <a:off x="3577225" y="3216300"/>
                <a:ext cx="350650" cy="336675"/>
              </a:xfrm>
              <a:custGeom>
                <a:avLst/>
                <a:gdLst/>
                <a:ahLst/>
                <a:cxnLst/>
                <a:rect l="l" t="t" r="r" b="b"/>
                <a:pathLst>
                  <a:path w="14026" h="13467" extrusionOk="0">
                    <a:moveTo>
                      <a:pt x="1620" y="0"/>
                    </a:moveTo>
                    <a:lnTo>
                      <a:pt x="0" y="1584"/>
                    </a:lnTo>
                    <a:lnTo>
                      <a:pt x="13752" y="13466"/>
                    </a:lnTo>
                    <a:lnTo>
                      <a:pt x="13847" y="13383"/>
                    </a:lnTo>
                    <a:lnTo>
                      <a:pt x="14026" y="12181"/>
                    </a:lnTo>
                    <a:lnTo>
                      <a:pt x="1620" y="0"/>
                    </a:lnTo>
                    <a:close/>
                  </a:path>
                </a:pathLst>
              </a:custGeom>
              <a:solidFill>
                <a:srgbClr val="813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5106;p38"/>
              <p:cNvSpPr/>
              <p:nvPr/>
            </p:nvSpPr>
            <p:spPr>
              <a:xfrm>
                <a:off x="3197400" y="2950450"/>
                <a:ext cx="693275" cy="712050"/>
              </a:xfrm>
              <a:custGeom>
                <a:avLst/>
                <a:gdLst/>
                <a:ahLst/>
                <a:cxnLst/>
                <a:rect l="l" t="t" r="r" b="b"/>
                <a:pathLst>
                  <a:path w="27731" h="28482" extrusionOk="0">
                    <a:moveTo>
                      <a:pt x="27349" y="1"/>
                    </a:moveTo>
                    <a:cubicBezTo>
                      <a:pt x="27258" y="1"/>
                      <a:pt x="27166" y="36"/>
                      <a:pt x="27100" y="109"/>
                    </a:cubicBezTo>
                    <a:lnTo>
                      <a:pt x="144" y="27898"/>
                    </a:lnTo>
                    <a:cubicBezTo>
                      <a:pt x="1" y="28029"/>
                      <a:pt x="13" y="28256"/>
                      <a:pt x="144" y="28387"/>
                    </a:cubicBezTo>
                    <a:cubicBezTo>
                      <a:pt x="215" y="28446"/>
                      <a:pt x="299" y="28482"/>
                      <a:pt x="382" y="28482"/>
                    </a:cubicBezTo>
                    <a:cubicBezTo>
                      <a:pt x="477" y="28482"/>
                      <a:pt x="572" y="28446"/>
                      <a:pt x="632" y="28375"/>
                    </a:cubicBezTo>
                    <a:lnTo>
                      <a:pt x="27600" y="586"/>
                    </a:lnTo>
                    <a:cubicBezTo>
                      <a:pt x="27731" y="455"/>
                      <a:pt x="27731" y="228"/>
                      <a:pt x="27588" y="97"/>
                    </a:cubicBezTo>
                    <a:cubicBezTo>
                      <a:pt x="27524" y="33"/>
                      <a:pt x="27437" y="1"/>
                      <a:pt x="27349" y="1"/>
                    </a:cubicBezTo>
                    <a:close/>
                  </a:path>
                </a:pathLst>
              </a:custGeom>
              <a:solidFill>
                <a:srgbClr val="252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5107;p38"/>
              <p:cNvSpPr/>
              <p:nvPr/>
            </p:nvSpPr>
            <p:spPr>
              <a:xfrm>
                <a:off x="3063475" y="3408000"/>
                <a:ext cx="284875" cy="211400"/>
              </a:xfrm>
              <a:custGeom>
                <a:avLst/>
                <a:gdLst/>
                <a:ahLst/>
                <a:cxnLst/>
                <a:rect l="l" t="t" r="r" b="b"/>
                <a:pathLst>
                  <a:path w="11395" h="8456" extrusionOk="0">
                    <a:moveTo>
                      <a:pt x="1596" y="0"/>
                    </a:moveTo>
                    <a:cubicBezTo>
                      <a:pt x="560" y="643"/>
                      <a:pt x="0" y="1572"/>
                      <a:pt x="441" y="2989"/>
                    </a:cubicBezTo>
                    <a:cubicBezTo>
                      <a:pt x="1619" y="3774"/>
                      <a:pt x="3001" y="4608"/>
                      <a:pt x="4608" y="5441"/>
                    </a:cubicBezTo>
                    <a:lnTo>
                      <a:pt x="5822" y="6001"/>
                    </a:lnTo>
                    <a:cubicBezTo>
                      <a:pt x="5822" y="6001"/>
                      <a:pt x="9001" y="8394"/>
                      <a:pt x="9287" y="8453"/>
                    </a:cubicBezTo>
                    <a:cubicBezTo>
                      <a:pt x="9295" y="8455"/>
                      <a:pt x="9302" y="8456"/>
                      <a:pt x="9308" y="8456"/>
                    </a:cubicBezTo>
                    <a:cubicBezTo>
                      <a:pt x="9529" y="8456"/>
                      <a:pt x="8525" y="7430"/>
                      <a:pt x="8525" y="7430"/>
                    </a:cubicBezTo>
                    <a:lnTo>
                      <a:pt x="8525" y="7430"/>
                    </a:lnTo>
                    <a:cubicBezTo>
                      <a:pt x="8525" y="7430"/>
                      <a:pt x="9728" y="8263"/>
                      <a:pt x="10180" y="8334"/>
                    </a:cubicBezTo>
                    <a:cubicBezTo>
                      <a:pt x="10188" y="8336"/>
                      <a:pt x="10195" y="8336"/>
                      <a:pt x="10201" y="8336"/>
                    </a:cubicBezTo>
                    <a:cubicBezTo>
                      <a:pt x="10491" y="8336"/>
                      <a:pt x="9156" y="7013"/>
                      <a:pt x="9156" y="7013"/>
                    </a:cubicBezTo>
                    <a:lnTo>
                      <a:pt x="9156" y="7013"/>
                    </a:lnTo>
                    <a:cubicBezTo>
                      <a:pt x="10833" y="7867"/>
                      <a:pt x="10981" y="8009"/>
                      <a:pt x="11059" y="8009"/>
                    </a:cubicBezTo>
                    <a:cubicBezTo>
                      <a:pt x="11072" y="8009"/>
                      <a:pt x="11082" y="8006"/>
                      <a:pt x="11097" y="8001"/>
                    </a:cubicBezTo>
                    <a:cubicBezTo>
                      <a:pt x="11394" y="7930"/>
                      <a:pt x="9383" y="6454"/>
                      <a:pt x="9382" y="6453"/>
                    </a:cubicBezTo>
                    <a:lnTo>
                      <a:pt x="9382" y="6453"/>
                    </a:lnTo>
                    <a:cubicBezTo>
                      <a:pt x="9383" y="6453"/>
                      <a:pt x="10550" y="7130"/>
                      <a:pt x="10952" y="7130"/>
                    </a:cubicBezTo>
                    <a:cubicBezTo>
                      <a:pt x="10993" y="7130"/>
                      <a:pt x="11026" y="7123"/>
                      <a:pt x="11049" y="7108"/>
                    </a:cubicBezTo>
                    <a:cubicBezTo>
                      <a:pt x="11299" y="6941"/>
                      <a:pt x="8775" y="5096"/>
                      <a:pt x="8775" y="5096"/>
                    </a:cubicBezTo>
                    <a:cubicBezTo>
                      <a:pt x="8775" y="5096"/>
                      <a:pt x="9501" y="5048"/>
                      <a:pt x="9906" y="4513"/>
                    </a:cubicBezTo>
                    <a:cubicBezTo>
                      <a:pt x="10013" y="4382"/>
                      <a:pt x="9954" y="4167"/>
                      <a:pt x="9870" y="4072"/>
                    </a:cubicBezTo>
                    <a:cubicBezTo>
                      <a:pt x="9666" y="4206"/>
                      <a:pt x="9357" y="4254"/>
                      <a:pt x="9020" y="4254"/>
                    </a:cubicBezTo>
                    <a:cubicBezTo>
                      <a:pt x="8159" y="4254"/>
                      <a:pt x="7108" y="3941"/>
                      <a:pt x="7108" y="3941"/>
                    </a:cubicBezTo>
                    <a:cubicBezTo>
                      <a:pt x="7108" y="3941"/>
                      <a:pt x="4096" y="1834"/>
                      <a:pt x="1596" y="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5108;p38"/>
              <p:cNvSpPr/>
              <p:nvPr/>
            </p:nvSpPr>
            <p:spPr>
              <a:xfrm>
                <a:off x="2801825" y="3082950"/>
                <a:ext cx="374475" cy="448600"/>
              </a:xfrm>
              <a:custGeom>
                <a:avLst/>
                <a:gdLst/>
                <a:ahLst/>
                <a:cxnLst/>
                <a:rect l="l" t="t" r="r" b="b"/>
                <a:pathLst>
                  <a:path w="14979" h="17944" extrusionOk="0">
                    <a:moveTo>
                      <a:pt x="6406" y="0"/>
                    </a:moveTo>
                    <a:cubicBezTo>
                      <a:pt x="4346" y="1167"/>
                      <a:pt x="2275" y="2286"/>
                      <a:pt x="370" y="3727"/>
                    </a:cubicBezTo>
                    <a:cubicBezTo>
                      <a:pt x="239" y="3822"/>
                      <a:pt x="120" y="3918"/>
                      <a:pt x="1" y="4013"/>
                    </a:cubicBezTo>
                    <a:cubicBezTo>
                      <a:pt x="1453" y="7454"/>
                      <a:pt x="3299" y="11264"/>
                      <a:pt x="3739" y="12097"/>
                    </a:cubicBezTo>
                    <a:cubicBezTo>
                      <a:pt x="5835" y="16133"/>
                      <a:pt x="9418" y="16645"/>
                      <a:pt x="13193" y="17943"/>
                    </a:cubicBezTo>
                    <a:cubicBezTo>
                      <a:pt x="13788" y="16895"/>
                      <a:pt x="14383" y="15848"/>
                      <a:pt x="14979" y="14800"/>
                    </a:cubicBezTo>
                    <a:cubicBezTo>
                      <a:pt x="12550" y="13074"/>
                      <a:pt x="10133" y="10609"/>
                      <a:pt x="8764" y="7192"/>
                    </a:cubicBezTo>
                    <a:cubicBezTo>
                      <a:pt x="7918" y="5096"/>
                      <a:pt x="7109" y="2477"/>
                      <a:pt x="6406" y="0"/>
                    </a:cubicBezTo>
                    <a:close/>
                  </a:path>
                </a:pathLst>
              </a:custGeom>
              <a:solidFill>
                <a:srgbClr val="F9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5109;p38"/>
              <p:cNvSpPr/>
              <p:nvPr/>
            </p:nvSpPr>
            <p:spPr>
              <a:xfrm>
                <a:off x="2766400" y="3159450"/>
                <a:ext cx="370600" cy="376550"/>
              </a:xfrm>
              <a:custGeom>
                <a:avLst/>
                <a:gdLst/>
                <a:ahLst/>
                <a:cxnLst/>
                <a:rect l="l" t="t" r="r" b="b"/>
                <a:pathLst>
                  <a:path w="14824" h="15062" extrusionOk="0">
                    <a:moveTo>
                      <a:pt x="191" y="0"/>
                    </a:moveTo>
                    <a:cubicBezTo>
                      <a:pt x="96" y="0"/>
                      <a:pt x="1" y="84"/>
                      <a:pt x="1" y="179"/>
                    </a:cubicBezTo>
                    <a:cubicBezTo>
                      <a:pt x="1" y="298"/>
                      <a:pt x="25" y="3036"/>
                      <a:pt x="1834" y="6263"/>
                    </a:cubicBezTo>
                    <a:cubicBezTo>
                      <a:pt x="2894" y="8156"/>
                      <a:pt x="4346" y="9823"/>
                      <a:pt x="6168" y="11204"/>
                    </a:cubicBezTo>
                    <a:cubicBezTo>
                      <a:pt x="8430" y="12931"/>
                      <a:pt x="11252" y="14228"/>
                      <a:pt x="14562" y="15062"/>
                    </a:cubicBezTo>
                    <a:lnTo>
                      <a:pt x="14610" y="15062"/>
                    </a:lnTo>
                    <a:cubicBezTo>
                      <a:pt x="14693" y="15062"/>
                      <a:pt x="14776" y="15014"/>
                      <a:pt x="14800" y="14919"/>
                    </a:cubicBezTo>
                    <a:cubicBezTo>
                      <a:pt x="14824" y="14824"/>
                      <a:pt x="14764" y="14716"/>
                      <a:pt x="14657" y="14693"/>
                    </a:cubicBezTo>
                    <a:cubicBezTo>
                      <a:pt x="11395" y="13871"/>
                      <a:pt x="8621" y="12609"/>
                      <a:pt x="6406" y="10906"/>
                    </a:cubicBezTo>
                    <a:cubicBezTo>
                      <a:pt x="4632" y="9561"/>
                      <a:pt x="3203" y="7942"/>
                      <a:pt x="2168" y="6096"/>
                    </a:cubicBezTo>
                    <a:cubicBezTo>
                      <a:pt x="406" y="2953"/>
                      <a:pt x="382" y="215"/>
                      <a:pt x="382" y="179"/>
                    </a:cubicBezTo>
                    <a:cubicBezTo>
                      <a:pt x="382" y="84"/>
                      <a:pt x="298" y="0"/>
                      <a:pt x="191" y="0"/>
                    </a:cubicBezTo>
                    <a:close/>
                  </a:path>
                </a:pathLst>
              </a:custGeom>
              <a:solidFill>
                <a:srgbClr val="ED7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740;p32"/>
            <p:cNvGrpSpPr/>
            <p:nvPr/>
          </p:nvGrpSpPr>
          <p:grpSpPr>
            <a:xfrm>
              <a:off x="2062756" y="1942258"/>
              <a:ext cx="925068" cy="2918050"/>
              <a:chOff x="4708025" y="2908200"/>
              <a:chExt cx="623300" cy="1666025"/>
            </a:xfrm>
          </p:grpSpPr>
          <p:sp>
            <p:nvSpPr>
              <p:cNvPr id="10" name="Google Shape;741;p32"/>
              <p:cNvSpPr/>
              <p:nvPr/>
            </p:nvSpPr>
            <p:spPr>
              <a:xfrm>
                <a:off x="4772600" y="3838375"/>
                <a:ext cx="170625" cy="696850"/>
              </a:xfrm>
              <a:custGeom>
                <a:avLst/>
                <a:gdLst/>
                <a:ahLst/>
                <a:cxnLst/>
                <a:rect l="l" t="t" r="r" b="b"/>
                <a:pathLst>
                  <a:path w="6825" h="27874" extrusionOk="0">
                    <a:moveTo>
                      <a:pt x="6545" y="0"/>
                    </a:moveTo>
                    <a:cubicBezTo>
                      <a:pt x="5499" y="0"/>
                      <a:pt x="1858" y="5871"/>
                      <a:pt x="1858" y="5871"/>
                    </a:cubicBezTo>
                    <a:cubicBezTo>
                      <a:pt x="1858" y="6967"/>
                      <a:pt x="1596" y="8157"/>
                      <a:pt x="1632" y="8669"/>
                    </a:cubicBezTo>
                    <a:cubicBezTo>
                      <a:pt x="1668" y="9181"/>
                      <a:pt x="751" y="12039"/>
                      <a:pt x="644" y="13360"/>
                    </a:cubicBezTo>
                    <a:cubicBezTo>
                      <a:pt x="537" y="14682"/>
                      <a:pt x="1" y="26493"/>
                      <a:pt x="1" y="26493"/>
                    </a:cubicBezTo>
                    <a:lnTo>
                      <a:pt x="1025" y="27874"/>
                    </a:lnTo>
                    <a:lnTo>
                      <a:pt x="2192" y="27314"/>
                    </a:lnTo>
                    <a:cubicBezTo>
                      <a:pt x="2192" y="27314"/>
                      <a:pt x="2418" y="22421"/>
                      <a:pt x="3335" y="19766"/>
                    </a:cubicBezTo>
                    <a:cubicBezTo>
                      <a:pt x="4263" y="17111"/>
                      <a:pt x="4811" y="12991"/>
                      <a:pt x="4835" y="9753"/>
                    </a:cubicBezTo>
                    <a:cubicBezTo>
                      <a:pt x="4859" y="6514"/>
                      <a:pt x="6811" y="3276"/>
                      <a:pt x="6823" y="561"/>
                    </a:cubicBezTo>
                    <a:cubicBezTo>
                      <a:pt x="6825" y="168"/>
                      <a:pt x="6722" y="0"/>
                      <a:pt x="6545" y="0"/>
                    </a:cubicBezTo>
                    <a:close/>
                  </a:path>
                </a:pathLst>
              </a:custGeom>
              <a:solidFill>
                <a:srgbClr val="FFC9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42;p32"/>
              <p:cNvSpPr/>
              <p:nvPr/>
            </p:nvSpPr>
            <p:spPr>
              <a:xfrm>
                <a:off x="4975925" y="3941025"/>
                <a:ext cx="103221" cy="594179"/>
              </a:xfrm>
              <a:custGeom>
                <a:avLst/>
                <a:gdLst/>
                <a:ahLst/>
                <a:cxnLst/>
                <a:rect l="l" t="t" r="r" b="b"/>
                <a:pathLst>
                  <a:path w="4677" h="21018" extrusionOk="0">
                    <a:moveTo>
                      <a:pt x="3930" y="0"/>
                    </a:moveTo>
                    <a:cubicBezTo>
                      <a:pt x="2615" y="0"/>
                      <a:pt x="0" y="563"/>
                      <a:pt x="0" y="563"/>
                    </a:cubicBezTo>
                    <a:cubicBezTo>
                      <a:pt x="0" y="563"/>
                      <a:pt x="917" y="1920"/>
                      <a:pt x="691" y="4408"/>
                    </a:cubicBezTo>
                    <a:cubicBezTo>
                      <a:pt x="226" y="9469"/>
                      <a:pt x="1274" y="13052"/>
                      <a:pt x="1465" y="14410"/>
                    </a:cubicBezTo>
                    <a:cubicBezTo>
                      <a:pt x="1798" y="16731"/>
                      <a:pt x="2274" y="18744"/>
                      <a:pt x="2310" y="21018"/>
                    </a:cubicBezTo>
                    <a:lnTo>
                      <a:pt x="4560" y="20172"/>
                    </a:lnTo>
                    <a:cubicBezTo>
                      <a:pt x="4655" y="17755"/>
                      <a:pt x="4453" y="15315"/>
                      <a:pt x="4465" y="12898"/>
                    </a:cubicBezTo>
                    <a:cubicBezTo>
                      <a:pt x="4477" y="8695"/>
                      <a:pt x="4465" y="4444"/>
                      <a:pt x="4667" y="241"/>
                    </a:cubicBezTo>
                    <a:cubicBezTo>
                      <a:pt x="4676" y="66"/>
                      <a:pt x="4379" y="0"/>
                      <a:pt x="3930" y="0"/>
                    </a:cubicBezTo>
                    <a:close/>
                  </a:path>
                </a:pathLst>
              </a:custGeom>
              <a:solidFill>
                <a:srgbClr val="FFC9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43;p32"/>
              <p:cNvSpPr/>
              <p:nvPr/>
            </p:nvSpPr>
            <p:spPr>
              <a:xfrm>
                <a:off x="4720825" y="4558125"/>
                <a:ext cx="111350" cy="16100"/>
              </a:xfrm>
              <a:custGeom>
                <a:avLst/>
                <a:gdLst/>
                <a:ahLst/>
                <a:cxnLst/>
                <a:rect l="l" t="t" r="r" b="b"/>
                <a:pathLst>
                  <a:path w="4454" h="644" extrusionOk="0">
                    <a:moveTo>
                      <a:pt x="131" y="1"/>
                    </a:moveTo>
                    <a:lnTo>
                      <a:pt x="0" y="644"/>
                    </a:lnTo>
                    <a:lnTo>
                      <a:pt x="4429" y="644"/>
                    </a:lnTo>
                    <a:lnTo>
                      <a:pt x="4453" y="1"/>
                    </a:lnTo>
                    <a:close/>
                  </a:path>
                </a:pathLst>
              </a:custGeom>
              <a:solidFill>
                <a:srgbClr val="FEF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44;p32"/>
              <p:cNvSpPr/>
              <p:nvPr/>
            </p:nvSpPr>
            <p:spPr>
              <a:xfrm>
                <a:off x="4724100" y="4473650"/>
                <a:ext cx="111050" cy="84500"/>
              </a:xfrm>
              <a:custGeom>
                <a:avLst/>
                <a:gdLst/>
                <a:ahLst/>
                <a:cxnLst/>
                <a:rect l="l" t="t" r="r" b="b"/>
                <a:pathLst>
                  <a:path w="4442" h="3380" extrusionOk="0">
                    <a:moveTo>
                      <a:pt x="1981" y="1"/>
                    </a:moveTo>
                    <a:cubicBezTo>
                      <a:pt x="1682" y="1"/>
                      <a:pt x="1429" y="18"/>
                      <a:pt x="1346" y="70"/>
                    </a:cubicBezTo>
                    <a:cubicBezTo>
                      <a:pt x="1095" y="225"/>
                      <a:pt x="1500" y="1189"/>
                      <a:pt x="1500" y="1189"/>
                    </a:cubicBezTo>
                    <a:cubicBezTo>
                      <a:pt x="1500" y="1189"/>
                      <a:pt x="1262" y="1558"/>
                      <a:pt x="714" y="2118"/>
                    </a:cubicBezTo>
                    <a:cubicBezTo>
                      <a:pt x="167" y="2677"/>
                      <a:pt x="0" y="3380"/>
                      <a:pt x="0" y="3380"/>
                    </a:cubicBezTo>
                    <a:lnTo>
                      <a:pt x="4322" y="3380"/>
                    </a:lnTo>
                    <a:cubicBezTo>
                      <a:pt x="4322" y="3380"/>
                      <a:pt x="4441" y="1653"/>
                      <a:pt x="4394" y="1582"/>
                    </a:cubicBezTo>
                    <a:cubicBezTo>
                      <a:pt x="4389" y="1576"/>
                      <a:pt x="4379" y="1573"/>
                      <a:pt x="4365" y="1573"/>
                    </a:cubicBezTo>
                    <a:cubicBezTo>
                      <a:pt x="4203" y="1573"/>
                      <a:pt x="3459" y="1956"/>
                      <a:pt x="3298" y="1956"/>
                    </a:cubicBezTo>
                    <a:cubicBezTo>
                      <a:pt x="3287" y="1956"/>
                      <a:pt x="3280" y="1954"/>
                      <a:pt x="3274" y="1951"/>
                    </a:cubicBezTo>
                    <a:cubicBezTo>
                      <a:pt x="3179" y="1880"/>
                      <a:pt x="3370" y="70"/>
                      <a:pt x="3370" y="70"/>
                    </a:cubicBezTo>
                    <a:cubicBezTo>
                      <a:pt x="3370" y="70"/>
                      <a:pt x="2581" y="1"/>
                      <a:pt x="19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45;p32"/>
              <p:cNvSpPr/>
              <p:nvPr/>
            </p:nvSpPr>
            <p:spPr>
              <a:xfrm>
                <a:off x="5011025" y="4484600"/>
                <a:ext cx="166725" cy="73550"/>
              </a:xfrm>
              <a:custGeom>
                <a:avLst/>
                <a:gdLst/>
                <a:ahLst/>
                <a:cxnLst/>
                <a:rect l="l" t="t" r="r" b="b"/>
                <a:pathLst>
                  <a:path w="6669" h="2942" extrusionOk="0">
                    <a:moveTo>
                      <a:pt x="2668" y="1"/>
                    </a:moveTo>
                    <a:cubicBezTo>
                      <a:pt x="2668" y="1"/>
                      <a:pt x="2489" y="811"/>
                      <a:pt x="1632" y="1108"/>
                    </a:cubicBezTo>
                    <a:cubicBezTo>
                      <a:pt x="1540" y="1139"/>
                      <a:pt x="1443" y="1151"/>
                      <a:pt x="1343" y="1151"/>
                    </a:cubicBezTo>
                    <a:cubicBezTo>
                      <a:pt x="819" y="1151"/>
                      <a:pt x="239" y="799"/>
                      <a:pt x="239" y="799"/>
                    </a:cubicBezTo>
                    <a:lnTo>
                      <a:pt x="1" y="2942"/>
                    </a:lnTo>
                    <a:lnTo>
                      <a:pt x="6513" y="2942"/>
                    </a:lnTo>
                    <a:cubicBezTo>
                      <a:pt x="6513" y="2942"/>
                      <a:pt x="6668" y="1954"/>
                      <a:pt x="5966" y="1787"/>
                    </a:cubicBezTo>
                    <a:cubicBezTo>
                      <a:pt x="2775" y="977"/>
                      <a:pt x="2668" y="1"/>
                      <a:pt x="26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46;p32"/>
              <p:cNvSpPr/>
              <p:nvPr/>
            </p:nvSpPr>
            <p:spPr>
              <a:xfrm>
                <a:off x="5052100" y="4463125"/>
                <a:ext cx="33375" cy="40875"/>
              </a:xfrm>
              <a:custGeom>
                <a:avLst/>
                <a:gdLst/>
                <a:ahLst/>
                <a:cxnLst/>
                <a:rect l="l" t="t" r="r" b="b"/>
                <a:pathLst>
                  <a:path w="1335" h="1635" extrusionOk="0">
                    <a:moveTo>
                      <a:pt x="799" y="0"/>
                    </a:moveTo>
                    <a:cubicBezTo>
                      <a:pt x="567" y="0"/>
                      <a:pt x="1" y="377"/>
                      <a:pt x="1" y="562"/>
                    </a:cubicBezTo>
                    <a:cubicBezTo>
                      <a:pt x="1" y="747"/>
                      <a:pt x="56" y="1635"/>
                      <a:pt x="753" y="1635"/>
                    </a:cubicBezTo>
                    <a:cubicBezTo>
                      <a:pt x="912" y="1635"/>
                      <a:pt x="1103" y="1589"/>
                      <a:pt x="1334" y="1479"/>
                    </a:cubicBezTo>
                    <a:cubicBezTo>
                      <a:pt x="1334" y="1479"/>
                      <a:pt x="1001" y="562"/>
                      <a:pt x="894" y="62"/>
                    </a:cubicBezTo>
                    <a:cubicBezTo>
                      <a:pt x="885" y="19"/>
                      <a:pt x="850" y="0"/>
                      <a:pt x="7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47;p32"/>
              <p:cNvSpPr/>
              <p:nvPr/>
            </p:nvSpPr>
            <p:spPr>
              <a:xfrm>
                <a:off x="5007750" y="4558125"/>
                <a:ext cx="166125" cy="16100"/>
              </a:xfrm>
              <a:custGeom>
                <a:avLst/>
                <a:gdLst/>
                <a:ahLst/>
                <a:cxnLst/>
                <a:rect l="l" t="t" r="r" b="b"/>
                <a:pathLst>
                  <a:path w="6645" h="644" extrusionOk="0">
                    <a:moveTo>
                      <a:pt x="132" y="1"/>
                    </a:moveTo>
                    <a:lnTo>
                      <a:pt x="1" y="644"/>
                    </a:lnTo>
                    <a:lnTo>
                      <a:pt x="6621" y="644"/>
                    </a:lnTo>
                    <a:lnTo>
                      <a:pt x="6644" y="1"/>
                    </a:lnTo>
                    <a:close/>
                  </a:path>
                </a:pathLst>
              </a:custGeom>
              <a:solidFill>
                <a:srgbClr val="FEF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48;p32"/>
              <p:cNvSpPr/>
              <p:nvPr/>
            </p:nvSpPr>
            <p:spPr>
              <a:xfrm>
                <a:off x="5006575" y="3318400"/>
                <a:ext cx="211950" cy="183850"/>
              </a:xfrm>
              <a:custGeom>
                <a:avLst/>
                <a:gdLst/>
                <a:ahLst/>
                <a:cxnLst/>
                <a:rect l="l" t="t" r="r" b="b"/>
                <a:pathLst>
                  <a:path w="8478" h="7354" extrusionOk="0">
                    <a:moveTo>
                      <a:pt x="2893" y="0"/>
                    </a:moveTo>
                    <a:lnTo>
                      <a:pt x="500" y="1250"/>
                    </a:lnTo>
                    <a:lnTo>
                      <a:pt x="0" y="2084"/>
                    </a:lnTo>
                    <a:cubicBezTo>
                      <a:pt x="2387" y="3843"/>
                      <a:pt x="5278" y="7354"/>
                      <a:pt x="6319" y="7354"/>
                    </a:cubicBezTo>
                    <a:cubicBezTo>
                      <a:pt x="6363" y="7354"/>
                      <a:pt x="6404" y="7348"/>
                      <a:pt x="6441" y="7335"/>
                    </a:cubicBezTo>
                    <a:cubicBezTo>
                      <a:pt x="8477" y="6632"/>
                      <a:pt x="6191" y="3679"/>
                      <a:pt x="6191" y="3679"/>
                    </a:cubicBezTo>
                    <a:lnTo>
                      <a:pt x="2893" y="0"/>
                    </a:lnTo>
                    <a:close/>
                  </a:path>
                </a:pathLst>
              </a:custGeom>
              <a:solidFill>
                <a:srgbClr val="FFC9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49;p32"/>
              <p:cNvSpPr/>
              <p:nvPr/>
            </p:nvSpPr>
            <p:spPr>
              <a:xfrm>
                <a:off x="5043175" y="3281475"/>
                <a:ext cx="108075" cy="186975"/>
              </a:xfrm>
              <a:custGeom>
                <a:avLst/>
                <a:gdLst/>
                <a:ahLst/>
                <a:cxnLst/>
                <a:rect l="l" t="t" r="r" b="b"/>
                <a:pathLst>
                  <a:path w="4323" h="7479" extrusionOk="0">
                    <a:moveTo>
                      <a:pt x="429" y="1"/>
                    </a:moveTo>
                    <a:lnTo>
                      <a:pt x="1" y="5121"/>
                    </a:lnTo>
                    <a:lnTo>
                      <a:pt x="2275" y="7478"/>
                    </a:lnTo>
                    <a:lnTo>
                      <a:pt x="4323" y="4263"/>
                    </a:lnTo>
                    <a:cubicBezTo>
                      <a:pt x="4323" y="4263"/>
                      <a:pt x="1215" y="453"/>
                      <a:pt x="429" y="1"/>
                    </a:cubicBez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50;p32"/>
              <p:cNvSpPr/>
              <p:nvPr/>
            </p:nvSpPr>
            <p:spPr>
              <a:xfrm>
                <a:off x="5124725" y="3309775"/>
                <a:ext cx="165225" cy="181875"/>
              </a:xfrm>
              <a:custGeom>
                <a:avLst/>
                <a:gdLst/>
                <a:ahLst/>
                <a:cxnLst/>
                <a:rect l="l" t="t" r="r" b="b"/>
                <a:pathLst>
                  <a:path w="6609" h="7275" extrusionOk="0">
                    <a:moveTo>
                      <a:pt x="5621" y="0"/>
                    </a:moveTo>
                    <a:cubicBezTo>
                      <a:pt x="4394" y="1881"/>
                      <a:pt x="572" y="4655"/>
                      <a:pt x="501" y="4739"/>
                    </a:cubicBezTo>
                    <a:cubicBezTo>
                      <a:pt x="1" y="5298"/>
                      <a:pt x="2346" y="7275"/>
                      <a:pt x="2346" y="7275"/>
                    </a:cubicBezTo>
                    <a:cubicBezTo>
                      <a:pt x="3692" y="5751"/>
                      <a:pt x="5406" y="3036"/>
                      <a:pt x="6609" y="893"/>
                    </a:cubicBezTo>
                    <a:cubicBezTo>
                      <a:pt x="6573" y="857"/>
                      <a:pt x="6537" y="833"/>
                      <a:pt x="6502" y="798"/>
                    </a:cubicBezTo>
                    <a:cubicBezTo>
                      <a:pt x="6204" y="548"/>
                      <a:pt x="5906" y="274"/>
                      <a:pt x="5621" y="0"/>
                    </a:cubicBezTo>
                    <a:close/>
                  </a:path>
                </a:pathLst>
              </a:custGeom>
              <a:solidFill>
                <a:srgbClr val="FFC9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51;p32"/>
              <p:cNvSpPr/>
              <p:nvPr/>
            </p:nvSpPr>
            <p:spPr>
              <a:xfrm>
                <a:off x="5232200" y="3179750"/>
                <a:ext cx="99125" cy="171400"/>
              </a:xfrm>
              <a:custGeom>
                <a:avLst/>
                <a:gdLst/>
                <a:ahLst/>
                <a:cxnLst/>
                <a:rect l="l" t="t" r="r" b="b"/>
                <a:pathLst>
                  <a:path w="3965" h="6856" extrusionOk="0">
                    <a:moveTo>
                      <a:pt x="2984" y="0"/>
                    </a:moveTo>
                    <a:cubicBezTo>
                      <a:pt x="2939" y="0"/>
                      <a:pt x="2887" y="57"/>
                      <a:pt x="2858" y="105"/>
                    </a:cubicBezTo>
                    <a:cubicBezTo>
                      <a:pt x="2524" y="677"/>
                      <a:pt x="2191" y="1272"/>
                      <a:pt x="2012" y="1915"/>
                    </a:cubicBezTo>
                    <a:cubicBezTo>
                      <a:pt x="1893" y="2344"/>
                      <a:pt x="1834" y="2820"/>
                      <a:pt x="1584" y="3201"/>
                    </a:cubicBezTo>
                    <a:cubicBezTo>
                      <a:pt x="1522" y="3288"/>
                      <a:pt x="1416" y="3388"/>
                      <a:pt x="1308" y="3388"/>
                    </a:cubicBezTo>
                    <a:cubicBezTo>
                      <a:pt x="1268" y="3388"/>
                      <a:pt x="1229" y="3375"/>
                      <a:pt x="1191" y="3344"/>
                    </a:cubicBezTo>
                    <a:cubicBezTo>
                      <a:pt x="1084" y="3272"/>
                      <a:pt x="1024" y="3094"/>
                      <a:pt x="988" y="2975"/>
                    </a:cubicBezTo>
                    <a:cubicBezTo>
                      <a:pt x="953" y="2796"/>
                      <a:pt x="798" y="2653"/>
                      <a:pt x="631" y="2582"/>
                    </a:cubicBezTo>
                    <a:cubicBezTo>
                      <a:pt x="544" y="2545"/>
                      <a:pt x="447" y="2531"/>
                      <a:pt x="350" y="2531"/>
                    </a:cubicBezTo>
                    <a:cubicBezTo>
                      <a:pt x="288" y="2531"/>
                      <a:pt x="227" y="2537"/>
                      <a:pt x="167" y="2546"/>
                    </a:cubicBezTo>
                    <a:cubicBezTo>
                      <a:pt x="119" y="2558"/>
                      <a:pt x="60" y="2570"/>
                      <a:pt x="36" y="2617"/>
                    </a:cubicBezTo>
                    <a:cubicBezTo>
                      <a:pt x="0" y="2689"/>
                      <a:pt x="48" y="2772"/>
                      <a:pt x="107" y="2820"/>
                    </a:cubicBezTo>
                    <a:cubicBezTo>
                      <a:pt x="238" y="2963"/>
                      <a:pt x="357" y="3106"/>
                      <a:pt x="488" y="3248"/>
                    </a:cubicBezTo>
                    <a:cubicBezTo>
                      <a:pt x="643" y="3451"/>
                      <a:pt x="845" y="3701"/>
                      <a:pt x="905" y="3951"/>
                    </a:cubicBezTo>
                    <a:cubicBezTo>
                      <a:pt x="1072" y="4534"/>
                      <a:pt x="1191" y="5403"/>
                      <a:pt x="703" y="5999"/>
                    </a:cubicBezTo>
                    <a:lnTo>
                      <a:pt x="1869" y="6856"/>
                    </a:lnTo>
                    <a:cubicBezTo>
                      <a:pt x="1869" y="6856"/>
                      <a:pt x="3715" y="4153"/>
                      <a:pt x="3846" y="3868"/>
                    </a:cubicBezTo>
                    <a:cubicBezTo>
                      <a:pt x="3929" y="3725"/>
                      <a:pt x="3965" y="3522"/>
                      <a:pt x="3893" y="3379"/>
                    </a:cubicBezTo>
                    <a:cubicBezTo>
                      <a:pt x="3870" y="3332"/>
                      <a:pt x="3846" y="3296"/>
                      <a:pt x="3810" y="3260"/>
                    </a:cubicBezTo>
                    <a:cubicBezTo>
                      <a:pt x="3715" y="3189"/>
                      <a:pt x="3584" y="3165"/>
                      <a:pt x="3465" y="3141"/>
                    </a:cubicBezTo>
                    <a:cubicBezTo>
                      <a:pt x="3346" y="3117"/>
                      <a:pt x="3215" y="3070"/>
                      <a:pt x="3167" y="2951"/>
                    </a:cubicBezTo>
                    <a:cubicBezTo>
                      <a:pt x="3131" y="2879"/>
                      <a:pt x="3131" y="2796"/>
                      <a:pt x="3131" y="2713"/>
                    </a:cubicBezTo>
                    <a:cubicBezTo>
                      <a:pt x="3131" y="2629"/>
                      <a:pt x="3096" y="2534"/>
                      <a:pt x="3024" y="2498"/>
                    </a:cubicBezTo>
                    <a:cubicBezTo>
                      <a:pt x="2997" y="2483"/>
                      <a:pt x="2969" y="2478"/>
                      <a:pt x="2940" y="2478"/>
                    </a:cubicBezTo>
                    <a:cubicBezTo>
                      <a:pt x="2872" y="2478"/>
                      <a:pt x="2799" y="2507"/>
                      <a:pt x="2727" y="2507"/>
                    </a:cubicBezTo>
                    <a:cubicBezTo>
                      <a:pt x="2707" y="2507"/>
                      <a:pt x="2687" y="2504"/>
                      <a:pt x="2667" y="2498"/>
                    </a:cubicBezTo>
                    <a:cubicBezTo>
                      <a:pt x="2572" y="2486"/>
                      <a:pt x="2512" y="2391"/>
                      <a:pt x="2500" y="2296"/>
                    </a:cubicBezTo>
                    <a:cubicBezTo>
                      <a:pt x="2488" y="2201"/>
                      <a:pt x="2512" y="2105"/>
                      <a:pt x="2536" y="2010"/>
                    </a:cubicBezTo>
                    <a:cubicBezTo>
                      <a:pt x="2703" y="1391"/>
                      <a:pt x="2869" y="772"/>
                      <a:pt x="3036" y="153"/>
                    </a:cubicBezTo>
                    <a:cubicBezTo>
                      <a:pt x="3048" y="105"/>
                      <a:pt x="3060" y="46"/>
                      <a:pt x="3012" y="10"/>
                    </a:cubicBezTo>
                    <a:cubicBezTo>
                      <a:pt x="3004" y="3"/>
                      <a:pt x="2994" y="0"/>
                      <a:pt x="2984" y="0"/>
                    </a:cubicBezTo>
                    <a:close/>
                  </a:path>
                </a:pathLst>
              </a:custGeom>
              <a:solidFill>
                <a:srgbClr val="FFC9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52;p32"/>
              <p:cNvSpPr/>
              <p:nvPr/>
            </p:nvSpPr>
            <p:spPr>
              <a:xfrm>
                <a:off x="4746700" y="3245875"/>
                <a:ext cx="336400" cy="414775"/>
              </a:xfrm>
              <a:custGeom>
                <a:avLst/>
                <a:gdLst/>
                <a:ahLst/>
                <a:cxnLst/>
                <a:rect l="l" t="t" r="r" b="b"/>
                <a:pathLst>
                  <a:path w="13456" h="16591" extrusionOk="0">
                    <a:moveTo>
                      <a:pt x="6776" y="1"/>
                    </a:moveTo>
                    <a:cubicBezTo>
                      <a:pt x="5945" y="1"/>
                      <a:pt x="4980" y="239"/>
                      <a:pt x="3787" y="996"/>
                    </a:cubicBezTo>
                    <a:cubicBezTo>
                      <a:pt x="3192" y="1544"/>
                      <a:pt x="1930" y="1925"/>
                      <a:pt x="918" y="2889"/>
                    </a:cubicBezTo>
                    <a:cubicBezTo>
                      <a:pt x="584" y="3104"/>
                      <a:pt x="311" y="3425"/>
                      <a:pt x="168" y="3806"/>
                    </a:cubicBezTo>
                    <a:cubicBezTo>
                      <a:pt x="1" y="4282"/>
                      <a:pt x="25" y="4782"/>
                      <a:pt x="227" y="5235"/>
                    </a:cubicBezTo>
                    <a:cubicBezTo>
                      <a:pt x="442" y="5687"/>
                      <a:pt x="811" y="6033"/>
                      <a:pt x="1275" y="6211"/>
                    </a:cubicBezTo>
                    <a:cubicBezTo>
                      <a:pt x="1489" y="6283"/>
                      <a:pt x="1704" y="6318"/>
                      <a:pt x="1918" y="6318"/>
                    </a:cubicBezTo>
                    <a:cubicBezTo>
                      <a:pt x="2013" y="6318"/>
                      <a:pt x="2108" y="6318"/>
                      <a:pt x="2204" y="6295"/>
                    </a:cubicBezTo>
                    <a:cubicBezTo>
                      <a:pt x="2728" y="7735"/>
                      <a:pt x="3954" y="11569"/>
                      <a:pt x="3954" y="11569"/>
                    </a:cubicBezTo>
                    <a:lnTo>
                      <a:pt x="3204" y="15415"/>
                    </a:lnTo>
                    <a:cubicBezTo>
                      <a:pt x="4871" y="16286"/>
                      <a:pt x="6468" y="16590"/>
                      <a:pt x="7884" y="16590"/>
                    </a:cubicBezTo>
                    <a:cubicBezTo>
                      <a:pt x="11150" y="16590"/>
                      <a:pt x="13455" y="14974"/>
                      <a:pt x="13455" y="14974"/>
                    </a:cubicBezTo>
                    <a:lnTo>
                      <a:pt x="11943" y="7164"/>
                    </a:lnTo>
                    <a:cubicBezTo>
                      <a:pt x="12967" y="6116"/>
                      <a:pt x="12907" y="5152"/>
                      <a:pt x="12503" y="4401"/>
                    </a:cubicBezTo>
                    <a:cubicBezTo>
                      <a:pt x="12526" y="4390"/>
                      <a:pt x="12538" y="4378"/>
                      <a:pt x="12550" y="4354"/>
                    </a:cubicBezTo>
                    <a:cubicBezTo>
                      <a:pt x="12919" y="4020"/>
                      <a:pt x="13134" y="3556"/>
                      <a:pt x="13145" y="3056"/>
                    </a:cubicBezTo>
                    <a:cubicBezTo>
                      <a:pt x="13157" y="2842"/>
                      <a:pt x="13122" y="2627"/>
                      <a:pt x="13062" y="2413"/>
                    </a:cubicBezTo>
                    <a:cubicBezTo>
                      <a:pt x="12860" y="1818"/>
                      <a:pt x="12383" y="1377"/>
                      <a:pt x="11800" y="1211"/>
                    </a:cubicBezTo>
                    <a:cubicBezTo>
                      <a:pt x="11800" y="1211"/>
                      <a:pt x="11800" y="1199"/>
                      <a:pt x="11800" y="1199"/>
                    </a:cubicBezTo>
                    <a:cubicBezTo>
                      <a:pt x="11800" y="1199"/>
                      <a:pt x="11681" y="1127"/>
                      <a:pt x="9312" y="544"/>
                    </a:cubicBezTo>
                    <a:cubicBezTo>
                      <a:pt x="8556" y="337"/>
                      <a:pt x="7761" y="1"/>
                      <a:pt x="6776" y="1"/>
                    </a:cubicBez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53;p32"/>
              <p:cNvSpPr/>
              <p:nvPr/>
            </p:nvSpPr>
            <p:spPr>
              <a:xfrm>
                <a:off x="4708025" y="2908200"/>
                <a:ext cx="362850" cy="349425"/>
              </a:xfrm>
              <a:custGeom>
                <a:avLst/>
                <a:gdLst/>
                <a:ahLst/>
                <a:cxnLst/>
                <a:rect l="l" t="t" r="r" b="b"/>
                <a:pathLst>
                  <a:path w="14514" h="13977" extrusionOk="0">
                    <a:moveTo>
                      <a:pt x="8760" y="0"/>
                    </a:moveTo>
                    <a:cubicBezTo>
                      <a:pt x="8294" y="0"/>
                      <a:pt x="7790" y="154"/>
                      <a:pt x="7430" y="394"/>
                    </a:cubicBezTo>
                    <a:cubicBezTo>
                      <a:pt x="7271" y="290"/>
                      <a:pt x="7084" y="246"/>
                      <a:pt x="6884" y="246"/>
                    </a:cubicBezTo>
                    <a:cubicBezTo>
                      <a:pt x="6379" y="246"/>
                      <a:pt x="5800" y="531"/>
                      <a:pt x="5441" y="847"/>
                    </a:cubicBezTo>
                    <a:cubicBezTo>
                      <a:pt x="5183" y="699"/>
                      <a:pt x="4884" y="625"/>
                      <a:pt x="4585" y="625"/>
                    </a:cubicBezTo>
                    <a:cubicBezTo>
                      <a:pt x="4304" y="625"/>
                      <a:pt x="4022" y="690"/>
                      <a:pt x="3774" y="823"/>
                    </a:cubicBezTo>
                    <a:cubicBezTo>
                      <a:pt x="3262" y="1097"/>
                      <a:pt x="3084" y="1585"/>
                      <a:pt x="3036" y="2168"/>
                    </a:cubicBezTo>
                    <a:cubicBezTo>
                      <a:pt x="2911" y="2160"/>
                      <a:pt x="2783" y="2153"/>
                      <a:pt x="2656" y="2153"/>
                    </a:cubicBezTo>
                    <a:cubicBezTo>
                      <a:pt x="2274" y="2153"/>
                      <a:pt x="1896" y="2213"/>
                      <a:pt x="1619" y="2454"/>
                    </a:cubicBezTo>
                    <a:cubicBezTo>
                      <a:pt x="1417" y="2633"/>
                      <a:pt x="1286" y="2895"/>
                      <a:pt x="1238" y="3169"/>
                    </a:cubicBezTo>
                    <a:cubicBezTo>
                      <a:pt x="1179" y="3442"/>
                      <a:pt x="1179" y="3812"/>
                      <a:pt x="1191" y="4085"/>
                    </a:cubicBezTo>
                    <a:cubicBezTo>
                      <a:pt x="667" y="4264"/>
                      <a:pt x="238" y="4716"/>
                      <a:pt x="119" y="5252"/>
                    </a:cubicBezTo>
                    <a:cubicBezTo>
                      <a:pt x="0" y="5788"/>
                      <a:pt x="191" y="6598"/>
                      <a:pt x="595" y="6979"/>
                    </a:cubicBezTo>
                    <a:cubicBezTo>
                      <a:pt x="203" y="7360"/>
                      <a:pt x="12" y="7931"/>
                      <a:pt x="107" y="8467"/>
                    </a:cubicBezTo>
                    <a:cubicBezTo>
                      <a:pt x="203" y="8991"/>
                      <a:pt x="607" y="9503"/>
                      <a:pt x="1107" y="9717"/>
                    </a:cubicBezTo>
                    <a:cubicBezTo>
                      <a:pt x="857" y="10062"/>
                      <a:pt x="810" y="10550"/>
                      <a:pt x="1000" y="10943"/>
                    </a:cubicBezTo>
                    <a:cubicBezTo>
                      <a:pt x="1191" y="11324"/>
                      <a:pt x="1524" y="11610"/>
                      <a:pt x="1953" y="11634"/>
                    </a:cubicBezTo>
                    <a:cubicBezTo>
                      <a:pt x="2096" y="12158"/>
                      <a:pt x="2477" y="12610"/>
                      <a:pt x="2965" y="12825"/>
                    </a:cubicBezTo>
                    <a:cubicBezTo>
                      <a:pt x="3205" y="12933"/>
                      <a:pt x="3470" y="12987"/>
                      <a:pt x="3734" y="12987"/>
                    </a:cubicBezTo>
                    <a:cubicBezTo>
                      <a:pt x="4018" y="12987"/>
                      <a:pt x="4301" y="12924"/>
                      <a:pt x="4548" y="12801"/>
                    </a:cubicBezTo>
                    <a:cubicBezTo>
                      <a:pt x="4727" y="13253"/>
                      <a:pt x="5120" y="13598"/>
                      <a:pt x="5584" y="13717"/>
                    </a:cubicBezTo>
                    <a:cubicBezTo>
                      <a:pt x="5704" y="13748"/>
                      <a:pt x="5828" y="13763"/>
                      <a:pt x="5952" y="13763"/>
                    </a:cubicBezTo>
                    <a:cubicBezTo>
                      <a:pt x="6309" y="13763"/>
                      <a:pt x="6668" y="13641"/>
                      <a:pt x="6942" y="13420"/>
                    </a:cubicBezTo>
                    <a:cubicBezTo>
                      <a:pt x="7310" y="13769"/>
                      <a:pt x="7751" y="13976"/>
                      <a:pt x="8236" y="13976"/>
                    </a:cubicBezTo>
                    <a:cubicBezTo>
                      <a:pt x="8346" y="13976"/>
                      <a:pt x="8458" y="13966"/>
                      <a:pt x="8573" y="13944"/>
                    </a:cubicBezTo>
                    <a:cubicBezTo>
                      <a:pt x="9192" y="13825"/>
                      <a:pt x="9668" y="13360"/>
                      <a:pt x="9930" y="12789"/>
                    </a:cubicBezTo>
                    <a:cubicBezTo>
                      <a:pt x="10180" y="12917"/>
                      <a:pt x="10461" y="12982"/>
                      <a:pt x="10741" y="12982"/>
                    </a:cubicBezTo>
                    <a:cubicBezTo>
                      <a:pt x="11009" y="12982"/>
                      <a:pt x="11275" y="12923"/>
                      <a:pt x="11514" y="12801"/>
                    </a:cubicBezTo>
                    <a:cubicBezTo>
                      <a:pt x="12002" y="12551"/>
                      <a:pt x="12418" y="11932"/>
                      <a:pt x="12502" y="11384"/>
                    </a:cubicBezTo>
                    <a:cubicBezTo>
                      <a:pt x="12918" y="11265"/>
                      <a:pt x="13276" y="10967"/>
                      <a:pt x="13502" y="10586"/>
                    </a:cubicBezTo>
                    <a:cubicBezTo>
                      <a:pt x="13716" y="10217"/>
                      <a:pt x="13871" y="9705"/>
                      <a:pt x="13776" y="9276"/>
                    </a:cubicBezTo>
                    <a:cubicBezTo>
                      <a:pt x="14252" y="8848"/>
                      <a:pt x="14514" y="8193"/>
                      <a:pt x="14466" y="7550"/>
                    </a:cubicBezTo>
                    <a:cubicBezTo>
                      <a:pt x="14407" y="6907"/>
                      <a:pt x="13978" y="6145"/>
                      <a:pt x="13430" y="5800"/>
                    </a:cubicBezTo>
                    <a:cubicBezTo>
                      <a:pt x="13859" y="5085"/>
                      <a:pt x="13669" y="3966"/>
                      <a:pt x="13073" y="3383"/>
                    </a:cubicBezTo>
                    <a:cubicBezTo>
                      <a:pt x="13061" y="2764"/>
                      <a:pt x="12764" y="2145"/>
                      <a:pt x="12287" y="1752"/>
                    </a:cubicBezTo>
                    <a:cubicBezTo>
                      <a:pt x="11893" y="1435"/>
                      <a:pt x="11391" y="1242"/>
                      <a:pt x="10886" y="1242"/>
                    </a:cubicBezTo>
                    <a:cubicBezTo>
                      <a:pt x="10765" y="1242"/>
                      <a:pt x="10645" y="1253"/>
                      <a:pt x="10525" y="1275"/>
                    </a:cubicBezTo>
                    <a:cubicBezTo>
                      <a:pt x="10323" y="716"/>
                      <a:pt x="9847" y="263"/>
                      <a:pt x="9275" y="73"/>
                    </a:cubicBezTo>
                    <a:cubicBezTo>
                      <a:pt x="9116" y="23"/>
                      <a:pt x="8941" y="0"/>
                      <a:pt x="8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4;p32"/>
              <p:cNvSpPr/>
              <p:nvPr/>
            </p:nvSpPr>
            <p:spPr>
              <a:xfrm>
                <a:off x="4821725" y="3142175"/>
                <a:ext cx="118200" cy="143825"/>
              </a:xfrm>
              <a:custGeom>
                <a:avLst/>
                <a:gdLst/>
                <a:ahLst/>
                <a:cxnLst/>
                <a:rect l="l" t="t" r="r" b="b"/>
                <a:pathLst>
                  <a:path w="4728" h="5753" extrusionOk="0">
                    <a:moveTo>
                      <a:pt x="0" y="1"/>
                    </a:moveTo>
                    <a:lnTo>
                      <a:pt x="2298" y="5299"/>
                    </a:lnTo>
                    <a:cubicBezTo>
                      <a:pt x="2530" y="5357"/>
                      <a:pt x="2773" y="5752"/>
                      <a:pt x="3442" y="5752"/>
                    </a:cubicBezTo>
                    <a:cubicBezTo>
                      <a:pt x="3462" y="5752"/>
                      <a:pt x="3481" y="5752"/>
                      <a:pt x="3501" y="5752"/>
                    </a:cubicBezTo>
                    <a:cubicBezTo>
                      <a:pt x="3977" y="5740"/>
                      <a:pt x="4299" y="5609"/>
                      <a:pt x="4727" y="5371"/>
                    </a:cubicBezTo>
                    <a:lnTo>
                      <a:pt x="4156" y="2049"/>
                    </a:lnTo>
                    <a:lnTo>
                      <a:pt x="4144" y="1870"/>
                    </a:lnTo>
                    <a:lnTo>
                      <a:pt x="0" y="1"/>
                    </a:lnTo>
                    <a:close/>
                  </a:path>
                </a:pathLst>
              </a:custGeom>
              <a:solidFill>
                <a:srgbClr val="FFC9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5;p32"/>
              <p:cNvSpPr/>
              <p:nvPr/>
            </p:nvSpPr>
            <p:spPr>
              <a:xfrm>
                <a:off x="4821725" y="3142175"/>
                <a:ext cx="111650" cy="94975"/>
              </a:xfrm>
              <a:custGeom>
                <a:avLst/>
                <a:gdLst/>
                <a:ahLst/>
                <a:cxnLst/>
                <a:rect l="l" t="t" r="r" b="b"/>
                <a:pathLst>
                  <a:path w="4466" h="3799" extrusionOk="0">
                    <a:moveTo>
                      <a:pt x="0" y="1"/>
                    </a:moveTo>
                    <a:lnTo>
                      <a:pt x="1179" y="2727"/>
                    </a:lnTo>
                    <a:cubicBezTo>
                      <a:pt x="1548" y="2965"/>
                      <a:pt x="1917" y="3168"/>
                      <a:pt x="2310" y="3346"/>
                    </a:cubicBezTo>
                    <a:cubicBezTo>
                      <a:pt x="2727" y="3537"/>
                      <a:pt x="3132" y="3668"/>
                      <a:pt x="3584" y="3727"/>
                    </a:cubicBezTo>
                    <a:cubicBezTo>
                      <a:pt x="3882" y="3751"/>
                      <a:pt x="4168" y="3775"/>
                      <a:pt x="4465" y="3799"/>
                    </a:cubicBezTo>
                    <a:lnTo>
                      <a:pt x="4156" y="2049"/>
                    </a:lnTo>
                    <a:lnTo>
                      <a:pt x="4144" y="1870"/>
                    </a:lnTo>
                    <a:lnTo>
                      <a:pt x="0" y="1"/>
                    </a:lnTo>
                    <a:close/>
                  </a:path>
                </a:pathLst>
              </a:custGeom>
              <a:solidFill>
                <a:srgbClr val="F69D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56;p32"/>
              <p:cNvSpPr/>
              <p:nvPr/>
            </p:nvSpPr>
            <p:spPr>
              <a:xfrm>
                <a:off x="4749875" y="2952575"/>
                <a:ext cx="253750" cy="268675"/>
              </a:xfrm>
              <a:custGeom>
                <a:avLst/>
                <a:gdLst/>
                <a:ahLst/>
                <a:cxnLst/>
                <a:rect l="l" t="t" r="r" b="b"/>
                <a:pathLst>
                  <a:path w="10150" h="10747" extrusionOk="0">
                    <a:moveTo>
                      <a:pt x="5939" y="0"/>
                    </a:moveTo>
                    <a:cubicBezTo>
                      <a:pt x="3698" y="0"/>
                      <a:pt x="1291" y="769"/>
                      <a:pt x="1469" y="4763"/>
                    </a:cubicBezTo>
                    <a:cubicBezTo>
                      <a:pt x="1469" y="4763"/>
                      <a:pt x="1356" y="4739"/>
                      <a:pt x="1195" y="4739"/>
                    </a:cubicBezTo>
                    <a:cubicBezTo>
                      <a:pt x="767" y="4739"/>
                      <a:pt x="1" y="4909"/>
                      <a:pt x="148" y="6156"/>
                    </a:cubicBezTo>
                    <a:cubicBezTo>
                      <a:pt x="350" y="7859"/>
                      <a:pt x="1588" y="7894"/>
                      <a:pt x="1946" y="7966"/>
                    </a:cubicBezTo>
                    <a:cubicBezTo>
                      <a:pt x="1946" y="7966"/>
                      <a:pt x="2576" y="10747"/>
                      <a:pt x="5901" y="10747"/>
                    </a:cubicBezTo>
                    <a:cubicBezTo>
                      <a:pt x="6057" y="10747"/>
                      <a:pt x="6219" y="10741"/>
                      <a:pt x="6387" y="10728"/>
                    </a:cubicBezTo>
                    <a:cubicBezTo>
                      <a:pt x="10149" y="10430"/>
                      <a:pt x="9530" y="7525"/>
                      <a:pt x="9506" y="5596"/>
                    </a:cubicBezTo>
                    <a:cubicBezTo>
                      <a:pt x="9470" y="3668"/>
                      <a:pt x="9697" y="310"/>
                      <a:pt x="7232" y="72"/>
                    </a:cubicBezTo>
                    <a:cubicBezTo>
                      <a:pt x="6822" y="31"/>
                      <a:pt x="6384" y="0"/>
                      <a:pt x="5939" y="0"/>
                    </a:cubicBezTo>
                    <a:close/>
                  </a:path>
                </a:pathLst>
              </a:custGeom>
              <a:solidFill>
                <a:srgbClr val="FFC9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57;p32"/>
              <p:cNvSpPr/>
              <p:nvPr/>
            </p:nvSpPr>
            <p:spPr>
              <a:xfrm>
                <a:off x="4845825" y="3237125"/>
                <a:ext cx="130100" cy="91125"/>
              </a:xfrm>
              <a:custGeom>
                <a:avLst/>
                <a:gdLst/>
                <a:ahLst/>
                <a:cxnLst/>
                <a:rect l="l" t="t" r="r" b="b"/>
                <a:pathLst>
                  <a:path w="5204" h="3645" extrusionOk="0">
                    <a:moveTo>
                      <a:pt x="3501" y="1"/>
                    </a:moveTo>
                    <a:cubicBezTo>
                      <a:pt x="3501" y="1"/>
                      <a:pt x="3454" y="1608"/>
                      <a:pt x="3025" y="1680"/>
                    </a:cubicBezTo>
                    <a:cubicBezTo>
                      <a:pt x="3016" y="1681"/>
                      <a:pt x="3005" y="1682"/>
                      <a:pt x="2995" y="1682"/>
                    </a:cubicBezTo>
                    <a:cubicBezTo>
                      <a:pt x="2516" y="1682"/>
                      <a:pt x="751" y="156"/>
                      <a:pt x="751" y="156"/>
                    </a:cubicBezTo>
                    <a:cubicBezTo>
                      <a:pt x="751" y="156"/>
                      <a:pt x="84" y="799"/>
                      <a:pt x="60" y="965"/>
                    </a:cubicBezTo>
                    <a:cubicBezTo>
                      <a:pt x="1" y="1346"/>
                      <a:pt x="1787" y="3644"/>
                      <a:pt x="1787" y="3644"/>
                    </a:cubicBezTo>
                    <a:cubicBezTo>
                      <a:pt x="1788" y="3644"/>
                      <a:pt x="1790" y="3644"/>
                      <a:pt x="1792" y="3644"/>
                    </a:cubicBezTo>
                    <a:cubicBezTo>
                      <a:pt x="2016" y="3644"/>
                      <a:pt x="2943" y="2214"/>
                      <a:pt x="3168" y="2025"/>
                    </a:cubicBezTo>
                    <a:cubicBezTo>
                      <a:pt x="3184" y="2013"/>
                      <a:pt x="3207" y="2007"/>
                      <a:pt x="3234" y="2007"/>
                    </a:cubicBezTo>
                    <a:cubicBezTo>
                      <a:pt x="3556" y="2007"/>
                      <a:pt x="4580" y="2786"/>
                      <a:pt x="5039" y="2786"/>
                    </a:cubicBezTo>
                    <a:cubicBezTo>
                      <a:pt x="5108" y="2786"/>
                      <a:pt x="5165" y="2768"/>
                      <a:pt x="5204" y="2727"/>
                    </a:cubicBezTo>
                    <a:cubicBezTo>
                      <a:pt x="5204" y="2727"/>
                      <a:pt x="4930" y="715"/>
                      <a:pt x="4739" y="501"/>
                    </a:cubicBezTo>
                    <a:cubicBezTo>
                      <a:pt x="4561" y="299"/>
                      <a:pt x="3501" y="1"/>
                      <a:pt x="3501" y="1"/>
                    </a:cubicBezTo>
                    <a:close/>
                  </a:path>
                </a:pathLst>
              </a:custGeom>
              <a:solidFill>
                <a:srgbClr val="252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58;p32"/>
              <p:cNvSpPr/>
              <p:nvPr/>
            </p:nvSpPr>
            <p:spPr>
              <a:xfrm>
                <a:off x="4738075" y="3797925"/>
                <a:ext cx="82175" cy="81275"/>
              </a:xfrm>
              <a:custGeom>
                <a:avLst/>
                <a:gdLst/>
                <a:ahLst/>
                <a:cxnLst/>
                <a:rect l="l" t="t" r="r" b="b"/>
                <a:pathLst>
                  <a:path w="3287" h="3251" extrusionOk="0">
                    <a:moveTo>
                      <a:pt x="1477" y="0"/>
                    </a:moveTo>
                    <a:lnTo>
                      <a:pt x="1" y="167"/>
                    </a:lnTo>
                    <a:cubicBezTo>
                      <a:pt x="1" y="167"/>
                      <a:pt x="352" y="3231"/>
                      <a:pt x="739" y="3231"/>
                    </a:cubicBezTo>
                    <a:cubicBezTo>
                      <a:pt x="754" y="3231"/>
                      <a:pt x="770" y="3226"/>
                      <a:pt x="787" y="3215"/>
                    </a:cubicBezTo>
                    <a:cubicBezTo>
                      <a:pt x="911" y="3131"/>
                      <a:pt x="1012" y="3102"/>
                      <a:pt x="1105" y="3102"/>
                    </a:cubicBezTo>
                    <a:cubicBezTo>
                      <a:pt x="1314" y="3102"/>
                      <a:pt x="1475" y="3251"/>
                      <a:pt x="1739" y="3251"/>
                    </a:cubicBezTo>
                    <a:cubicBezTo>
                      <a:pt x="2066" y="3241"/>
                      <a:pt x="2146" y="2934"/>
                      <a:pt x="2355" y="2934"/>
                    </a:cubicBezTo>
                    <a:cubicBezTo>
                      <a:pt x="2397" y="2934"/>
                      <a:pt x="2445" y="2947"/>
                      <a:pt x="2501" y="2977"/>
                    </a:cubicBezTo>
                    <a:cubicBezTo>
                      <a:pt x="2624" y="3045"/>
                      <a:pt x="2739" y="3076"/>
                      <a:pt x="2836" y="3076"/>
                    </a:cubicBezTo>
                    <a:cubicBezTo>
                      <a:pt x="3010" y="3076"/>
                      <a:pt x="3129" y="2974"/>
                      <a:pt x="3144" y="2798"/>
                    </a:cubicBezTo>
                    <a:cubicBezTo>
                      <a:pt x="3156" y="2524"/>
                      <a:pt x="3049" y="2036"/>
                      <a:pt x="3049" y="2036"/>
                    </a:cubicBezTo>
                    <a:cubicBezTo>
                      <a:pt x="3049" y="2036"/>
                      <a:pt x="3287" y="1489"/>
                      <a:pt x="2977" y="1167"/>
                    </a:cubicBezTo>
                    <a:cubicBezTo>
                      <a:pt x="2668" y="846"/>
                      <a:pt x="1632" y="536"/>
                      <a:pt x="1477" y="0"/>
                    </a:cubicBezTo>
                    <a:close/>
                  </a:path>
                </a:pathLst>
              </a:custGeom>
              <a:solidFill>
                <a:srgbClr val="FFC9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59;p32"/>
              <p:cNvSpPr/>
              <p:nvPr/>
            </p:nvSpPr>
            <p:spPr>
              <a:xfrm>
                <a:off x="4724100" y="3401450"/>
                <a:ext cx="100325" cy="400650"/>
              </a:xfrm>
              <a:custGeom>
                <a:avLst/>
                <a:gdLst/>
                <a:ahLst/>
                <a:cxnLst/>
                <a:rect l="l" t="t" r="r" b="b"/>
                <a:pathLst>
                  <a:path w="4013" h="16026" extrusionOk="0">
                    <a:moveTo>
                      <a:pt x="726" y="0"/>
                    </a:moveTo>
                    <a:cubicBezTo>
                      <a:pt x="12" y="2381"/>
                      <a:pt x="0" y="8573"/>
                      <a:pt x="0" y="8573"/>
                    </a:cubicBezTo>
                    <a:cubicBezTo>
                      <a:pt x="0" y="8632"/>
                      <a:pt x="12" y="8680"/>
                      <a:pt x="12" y="8727"/>
                    </a:cubicBezTo>
                    <a:cubicBezTo>
                      <a:pt x="72" y="9739"/>
                      <a:pt x="393" y="15192"/>
                      <a:pt x="560" y="16026"/>
                    </a:cubicBezTo>
                    <a:lnTo>
                      <a:pt x="2036" y="15859"/>
                    </a:lnTo>
                    <a:cubicBezTo>
                      <a:pt x="1953" y="14895"/>
                      <a:pt x="2346" y="13014"/>
                      <a:pt x="2619" y="11263"/>
                    </a:cubicBezTo>
                    <a:cubicBezTo>
                      <a:pt x="2881" y="9561"/>
                      <a:pt x="2881" y="8573"/>
                      <a:pt x="2881" y="8573"/>
                    </a:cubicBezTo>
                    <a:cubicBezTo>
                      <a:pt x="2929" y="7953"/>
                      <a:pt x="3417" y="3655"/>
                      <a:pt x="4013" y="893"/>
                    </a:cubicBezTo>
                    <a:lnTo>
                      <a:pt x="726" y="0"/>
                    </a:lnTo>
                    <a:close/>
                  </a:path>
                </a:pathLst>
              </a:custGeom>
              <a:solidFill>
                <a:srgbClr val="FFC9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60;p32"/>
              <p:cNvSpPr/>
              <p:nvPr/>
            </p:nvSpPr>
            <p:spPr>
              <a:xfrm>
                <a:off x="4749100" y="3309175"/>
                <a:ext cx="94075" cy="93500"/>
              </a:xfrm>
              <a:custGeom>
                <a:avLst/>
                <a:gdLst/>
                <a:ahLst/>
                <a:cxnLst/>
                <a:rect l="l" t="t" r="r" b="b"/>
                <a:pathLst>
                  <a:path w="3763" h="3740" extrusionOk="0">
                    <a:moveTo>
                      <a:pt x="1868" y="0"/>
                    </a:moveTo>
                    <a:cubicBezTo>
                      <a:pt x="1860" y="0"/>
                      <a:pt x="1853" y="0"/>
                      <a:pt x="1846" y="0"/>
                    </a:cubicBezTo>
                    <a:cubicBezTo>
                      <a:pt x="1619" y="12"/>
                      <a:pt x="1405" y="48"/>
                      <a:pt x="1203" y="131"/>
                    </a:cubicBezTo>
                    <a:cubicBezTo>
                      <a:pt x="476" y="417"/>
                      <a:pt x="0" y="1131"/>
                      <a:pt x="12" y="1905"/>
                    </a:cubicBezTo>
                    <a:cubicBezTo>
                      <a:pt x="24" y="2405"/>
                      <a:pt x="226" y="2870"/>
                      <a:pt x="584" y="3215"/>
                    </a:cubicBezTo>
                    <a:cubicBezTo>
                      <a:pt x="930" y="3550"/>
                      <a:pt x="1389" y="3739"/>
                      <a:pt x="1873" y="3739"/>
                    </a:cubicBezTo>
                    <a:cubicBezTo>
                      <a:pt x="1888" y="3739"/>
                      <a:pt x="1902" y="3739"/>
                      <a:pt x="1917" y="3739"/>
                    </a:cubicBezTo>
                    <a:cubicBezTo>
                      <a:pt x="2131" y="3739"/>
                      <a:pt x="2346" y="3691"/>
                      <a:pt x="2560" y="3608"/>
                    </a:cubicBezTo>
                    <a:cubicBezTo>
                      <a:pt x="3286" y="3334"/>
                      <a:pt x="3763" y="2620"/>
                      <a:pt x="3751" y="1834"/>
                    </a:cubicBezTo>
                    <a:cubicBezTo>
                      <a:pt x="3727" y="817"/>
                      <a:pt x="2882" y="0"/>
                      <a:pt x="1868" y="0"/>
                    </a:cubicBez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61;p32"/>
              <p:cNvSpPr/>
              <p:nvPr/>
            </p:nvSpPr>
            <p:spPr>
              <a:xfrm>
                <a:off x="4714575" y="3338925"/>
                <a:ext cx="128000" cy="221200"/>
              </a:xfrm>
              <a:custGeom>
                <a:avLst/>
                <a:gdLst/>
                <a:ahLst/>
                <a:cxnLst/>
                <a:rect l="l" t="t" r="r" b="b"/>
                <a:pathLst>
                  <a:path w="5120" h="8848" extrusionOk="0">
                    <a:moveTo>
                      <a:pt x="1512" y="1"/>
                    </a:moveTo>
                    <a:lnTo>
                      <a:pt x="1453" y="203"/>
                    </a:lnTo>
                    <a:cubicBezTo>
                      <a:pt x="988" y="1858"/>
                      <a:pt x="143" y="6454"/>
                      <a:pt x="0" y="8502"/>
                    </a:cubicBezTo>
                    <a:cubicBezTo>
                      <a:pt x="1084" y="8704"/>
                      <a:pt x="2465" y="8847"/>
                      <a:pt x="3703" y="8847"/>
                    </a:cubicBezTo>
                    <a:cubicBezTo>
                      <a:pt x="3953" y="7287"/>
                      <a:pt x="4655" y="3263"/>
                      <a:pt x="5072" y="1108"/>
                    </a:cubicBezTo>
                    <a:lnTo>
                      <a:pt x="5120" y="906"/>
                    </a:lnTo>
                    <a:lnTo>
                      <a:pt x="1512" y="1"/>
                    </a:ln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62;p32"/>
              <p:cNvSpPr/>
              <p:nvPr/>
            </p:nvSpPr>
            <p:spPr>
              <a:xfrm>
                <a:off x="4788675" y="3258875"/>
                <a:ext cx="313175" cy="752150"/>
              </a:xfrm>
              <a:custGeom>
                <a:avLst/>
                <a:gdLst/>
                <a:ahLst/>
                <a:cxnLst/>
                <a:rect l="l" t="t" r="r" b="b"/>
                <a:pathLst>
                  <a:path w="12527" h="30086" extrusionOk="0">
                    <a:moveTo>
                      <a:pt x="8014" y="0"/>
                    </a:moveTo>
                    <a:lnTo>
                      <a:pt x="9502" y="6048"/>
                    </a:lnTo>
                    <a:lnTo>
                      <a:pt x="4013" y="6358"/>
                    </a:lnTo>
                    <a:lnTo>
                      <a:pt x="1549" y="691"/>
                    </a:lnTo>
                    <a:cubicBezTo>
                      <a:pt x="1498" y="619"/>
                      <a:pt x="1420" y="589"/>
                      <a:pt x="1331" y="589"/>
                    </a:cubicBezTo>
                    <a:cubicBezTo>
                      <a:pt x="1003" y="589"/>
                      <a:pt x="517" y="995"/>
                      <a:pt x="620" y="1238"/>
                    </a:cubicBezTo>
                    <a:cubicBezTo>
                      <a:pt x="751" y="1548"/>
                      <a:pt x="2537" y="6906"/>
                      <a:pt x="2537" y="6906"/>
                    </a:cubicBezTo>
                    <a:lnTo>
                      <a:pt x="1120" y="15752"/>
                    </a:lnTo>
                    <a:cubicBezTo>
                      <a:pt x="1" y="18359"/>
                      <a:pt x="287" y="29325"/>
                      <a:pt x="287" y="29325"/>
                    </a:cubicBezTo>
                    <a:cubicBezTo>
                      <a:pt x="1347" y="29949"/>
                      <a:pt x="2978" y="30085"/>
                      <a:pt x="4200" y="30085"/>
                    </a:cubicBezTo>
                    <a:cubicBezTo>
                      <a:pt x="5146" y="30085"/>
                      <a:pt x="5847" y="30004"/>
                      <a:pt x="5847" y="30004"/>
                    </a:cubicBezTo>
                    <a:lnTo>
                      <a:pt x="6728" y="22277"/>
                    </a:lnTo>
                    <a:lnTo>
                      <a:pt x="6966" y="29742"/>
                    </a:lnTo>
                    <a:cubicBezTo>
                      <a:pt x="7437" y="29817"/>
                      <a:pt x="7923" y="29847"/>
                      <a:pt x="8403" y="29847"/>
                    </a:cubicBezTo>
                    <a:cubicBezTo>
                      <a:pt x="10520" y="29847"/>
                      <a:pt x="12514" y="29254"/>
                      <a:pt x="12514" y="29254"/>
                    </a:cubicBezTo>
                    <a:cubicBezTo>
                      <a:pt x="12514" y="29254"/>
                      <a:pt x="12526" y="19371"/>
                      <a:pt x="12336" y="16538"/>
                    </a:cubicBezTo>
                    <a:cubicBezTo>
                      <a:pt x="12252" y="15311"/>
                      <a:pt x="10669" y="6775"/>
                      <a:pt x="10669" y="6775"/>
                    </a:cubicBezTo>
                    <a:lnTo>
                      <a:pt x="9276" y="405"/>
                    </a:lnTo>
                    <a:cubicBezTo>
                      <a:pt x="9192" y="48"/>
                      <a:pt x="8014" y="0"/>
                      <a:pt x="8014" y="0"/>
                    </a:cubicBezTo>
                    <a:close/>
                  </a:path>
                </a:pathLst>
              </a:custGeom>
              <a:solidFill>
                <a:srgbClr val="F9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63;p32"/>
              <p:cNvSpPr/>
              <p:nvPr/>
            </p:nvSpPr>
            <p:spPr>
              <a:xfrm>
                <a:off x="4767550" y="2937400"/>
                <a:ext cx="241725" cy="177125"/>
              </a:xfrm>
              <a:custGeom>
                <a:avLst/>
                <a:gdLst/>
                <a:ahLst/>
                <a:cxnLst/>
                <a:rect l="l" t="t" r="r" b="b"/>
                <a:pathLst>
                  <a:path w="9669" h="7085" extrusionOk="0">
                    <a:moveTo>
                      <a:pt x="5108" y="0"/>
                    </a:moveTo>
                    <a:cubicBezTo>
                      <a:pt x="4191" y="0"/>
                      <a:pt x="3251" y="119"/>
                      <a:pt x="2441" y="548"/>
                    </a:cubicBezTo>
                    <a:cubicBezTo>
                      <a:pt x="1405" y="1084"/>
                      <a:pt x="655" y="2096"/>
                      <a:pt x="215" y="3179"/>
                    </a:cubicBezTo>
                    <a:cubicBezTo>
                      <a:pt x="96" y="3477"/>
                      <a:pt x="0" y="3775"/>
                      <a:pt x="0" y="4084"/>
                    </a:cubicBezTo>
                    <a:cubicBezTo>
                      <a:pt x="0" y="4406"/>
                      <a:pt x="298" y="4846"/>
                      <a:pt x="548" y="5037"/>
                    </a:cubicBezTo>
                    <a:cubicBezTo>
                      <a:pt x="465" y="5251"/>
                      <a:pt x="500" y="5513"/>
                      <a:pt x="631" y="5703"/>
                    </a:cubicBezTo>
                    <a:cubicBezTo>
                      <a:pt x="762" y="5906"/>
                      <a:pt x="1001" y="6025"/>
                      <a:pt x="1227" y="6025"/>
                    </a:cubicBezTo>
                    <a:cubicBezTo>
                      <a:pt x="1191" y="6227"/>
                      <a:pt x="1048" y="6489"/>
                      <a:pt x="1096" y="6692"/>
                    </a:cubicBezTo>
                    <a:cubicBezTo>
                      <a:pt x="1143" y="6894"/>
                      <a:pt x="1322" y="7085"/>
                      <a:pt x="1536" y="7085"/>
                    </a:cubicBezTo>
                    <a:cubicBezTo>
                      <a:pt x="1739" y="7073"/>
                      <a:pt x="1905" y="6882"/>
                      <a:pt x="1941" y="6680"/>
                    </a:cubicBezTo>
                    <a:cubicBezTo>
                      <a:pt x="1977" y="6477"/>
                      <a:pt x="1929" y="6263"/>
                      <a:pt x="1882" y="6061"/>
                    </a:cubicBezTo>
                    <a:cubicBezTo>
                      <a:pt x="2203" y="5727"/>
                      <a:pt x="2382" y="5299"/>
                      <a:pt x="2275" y="4846"/>
                    </a:cubicBezTo>
                    <a:lnTo>
                      <a:pt x="2275" y="4846"/>
                    </a:lnTo>
                    <a:cubicBezTo>
                      <a:pt x="2336" y="4858"/>
                      <a:pt x="2399" y="4864"/>
                      <a:pt x="2463" y="4864"/>
                    </a:cubicBezTo>
                    <a:cubicBezTo>
                      <a:pt x="2780" y="4864"/>
                      <a:pt x="3110" y="4725"/>
                      <a:pt x="3358" y="4537"/>
                    </a:cubicBezTo>
                    <a:cubicBezTo>
                      <a:pt x="3668" y="4322"/>
                      <a:pt x="3870" y="3965"/>
                      <a:pt x="3929" y="3596"/>
                    </a:cubicBezTo>
                    <a:cubicBezTo>
                      <a:pt x="4154" y="3776"/>
                      <a:pt x="4393" y="3861"/>
                      <a:pt x="4665" y="3861"/>
                    </a:cubicBezTo>
                    <a:cubicBezTo>
                      <a:pt x="4753" y="3861"/>
                      <a:pt x="4845" y="3852"/>
                      <a:pt x="4942" y="3834"/>
                    </a:cubicBezTo>
                    <a:cubicBezTo>
                      <a:pt x="5323" y="3775"/>
                      <a:pt x="5668" y="3548"/>
                      <a:pt x="5882" y="3227"/>
                    </a:cubicBezTo>
                    <a:cubicBezTo>
                      <a:pt x="6073" y="3572"/>
                      <a:pt x="6549" y="3882"/>
                      <a:pt x="6930" y="3965"/>
                    </a:cubicBezTo>
                    <a:cubicBezTo>
                      <a:pt x="7029" y="3990"/>
                      <a:pt x="7131" y="4002"/>
                      <a:pt x="7233" y="4002"/>
                    </a:cubicBezTo>
                    <a:cubicBezTo>
                      <a:pt x="7522" y="4002"/>
                      <a:pt x="7811" y="3906"/>
                      <a:pt x="8049" y="3739"/>
                    </a:cubicBezTo>
                    <a:cubicBezTo>
                      <a:pt x="8061" y="4060"/>
                      <a:pt x="8406" y="4287"/>
                      <a:pt x="8728" y="4287"/>
                    </a:cubicBezTo>
                    <a:cubicBezTo>
                      <a:pt x="9049" y="4287"/>
                      <a:pt x="9347" y="4072"/>
                      <a:pt x="9490" y="3787"/>
                    </a:cubicBezTo>
                    <a:cubicBezTo>
                      <a:pt x="9644" y="3501"/>
                      <a:pt x="9668" y="3167"/>
                      <a:pt x="9633" y="2846"/>
                    </a:cubicBezTo>
                    <a:cubicBezTo>
                      <a:pt x="9502" y="1882"/>
                      <a:pt x="8799" y="1048"/>
                      <a:pt x="7942" y="596"/>
                    </a:cubicBezTo>
                    <a:cubicBezTo>
                      <a:pt x="7085" y="131"/>
                      <a:pt x="6085" y="0"/>
                      <a:pt x="5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64;p32"/>
              <p:cNvSpPr/>
              <p:nvPr/>
            </p:nvSpPr>
            <p:spPr>
              <a:xfrm>
                <a:off x="4956250" y="3715775"/>
                <a:ext cx="40225" cy="163425"/>
              </a:xfrm>
              <a:custGeom>
                <a:avLst/>
                <a:gdLst/>
                <a:ahLst/>
                <a:cxnLst/>
                <a:rect l="l" t="t" r="r" b="b"/>
                <a:pathLst>
                  <a:path w="1609" h="6537" extrusionOk="0">
                    <a:moveTo>
                      <a:pt x="1608" y="0"/>
                    </a:moveTo>
                    <a:lnTo>
                      <a:pt x="144" y="1072"/>
                    </a:lnTo>
                    <a:lnTo>
                      <a:pt x="1" y="2334"/>
                    </a:lnTo>
                    <a:lnTo>
                      <a:pt x="132" y="6537"/>
                    </a:lnTo>
                    <a:lnTo>
                      <a:pt x="513" y="1512"/>
                    </a:lnTo>
                    <a:lnTo>
                      <a:pt x="1608" y="0"/>
                    </a:lnTo>
                    <a:close/>
                  </a:path>
                </a:pathLst>
              </a:custGeom>
              <a:solidFill>
                <a:srgbClr val="ED7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65;p32"/>
              <p:cNvSpPr/>
              <p:nvPr/>
            </p:nvSpPr>
            <p:spPr>
              <a:xfrm>
                <a:off x="4900675" y="3455325"/>
                <a:ext cx="121400" cy="62975"/>
              </a:xfrm>
              <a:custGeom>
                <a:avLst/>
                <a:gdLst/>
                <a:ahLst/>
                <a:cxnLst/>
                <a:rect l="l" t="t" r="r" b="b"/>
                <a:pathLst>
                  <a:path w="4856" h="2519" extrusionOk="0">
                    <a:moveTo>
                      <a:pt x="4224" y="0"/>
                    </a:moveTo>
                    <a:lnTo>
                      <a:pt x="259" y="214"/>
                    </a:lnTo>
                    <a:cubicBezTo>
                      <a:pt x="259" y="214"/>
                      <a:pt x="1" y="2518"/>
                      <a:pt x="2214" y="2518"/>
                    </a:cubicBezTo>
                    <a:cubicBezTo>
                      <a:pt x="2279" y="2518"/>
                      <a:pt x="2345" y="2516"/>
                      <a:pt x="2414" y="2512"/>
                    </a:cubicBezTo>
                    <a:cubicBezTo>
                      <a:pt x="4855" y="2358"/>
                      <a:pt x="4224" y="0"/>
                      <a:pt x="4224" y="0"/>
                    </a:cubicBezTo>
                    <a:close/>
                  </a:path>
                </a:pathLst>
              </a:custGeom>
              <a:solidFill>
                <a:srgbClr val="ED7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531361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9"/>
          <p:cNvSpPr/>
          <p:nvPr/>
        </p:nvSpPr>
        <p:spPr>
          <a:xfrm>
            <a:off x="4110975" y="-9800"/>
            <a:ext cx="50331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txBox="1">
            <a:spLocks noGrp="1"/>
          </p:cNvSpPr>
          <p:nvPr>
            <p:ph type="title"/>
          </p:nvPr>
        </p:nvSpPr>
        <p:spPr>
          <a:xfrm>
            <a:off x="-10264" y="2781656"/>
            <a:ext cx="1960800" cy="470400"/>
          </a:xfrm>
          <a:prstGeom prst="rect">
            <a:avLst/>
          </a:prstGeom>
        </p:spPr>
        <p:txBody>
          <a:bodyPr spcFirstLastPara="1" wrap="square" lIns="91425" tIns="0" rIns="91425" bIns="0" anchor="ctr" anchorCtr="0">
            <a:noAutofit/>
          </a:bodyPr>
          <a:lstStyle/>
          <a:p>
            <a:pPr marL="0" lvl="0" indent="0" algn="r" rtl="0">
              <a:spcBef>
                <a:spcPts val="0"/>
              </a:spcBef>
              <a:spcAft>
                <a:spcPts val="0"/>
              </a:spcAft>
              <a:buNone/>
            </a:pPr>
            <a:r>
              <a:rPr lang="en" sz="5400" dirty="0" smtClean="0"/>
              <a:t>0</a:t>
            </a:r>
            <a:r>
              <a:rPr lang="id-ID" sz="5400" dirty="0" smtClean="0"/>
              <a:t>2</a:t>
            </a:r>
            <a:endParaRPr sz="5400" dirty="0"/>
          </a:p>
        </p:txBody>
      </p:sp>
      <p:sp>
        <p:nvSpPr>
          <p:cNvPr id="283" name="Google Shape;283;p29"/>
          <p:cNvSpPr txBox="1">
            <a:spLocks noGrp="1"/>
          </p:cNvSpPr>
          <p:nvPr>
            <p:ph type="subTitle" idx="1"/>
          </p:nvPr>
        </p:nvSpPr>
        <p:spPr>
          <a:xfrm>
            <a:off x="1950536" y="2745806"/>
            <a:ext cx="3225300" cy="3300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id-ID" sz="2800" dirty="0" smtClean="0"/>
              <a:t>ANTROPOMETRI</a:t>
            </a:r>
            <a:endParaRPr lang="id-ID" sz="2800" dirty="0"/>
          </a:p>
        </p:txBody>
      </p:sp>
      <p:sp>
        <p:nvSpPr>
          <p:cNvPr id="513" name="Google Shape;513;p29"/>
          <p:cNvSpPr txBox="1">
            <a:spLocks noGrp="1"/>
          </p:cNvSpPr>
          <p:nvPr>
            <p:ph type="subTitle" idx="8"/>
          </p:nvPr>
        </p:nvSpPr>
        <p:spPr>
          <a:xfrm>
            <a:off x="1950536" y="3075806"/>
            <a:ext cx="3225300" cy="240900"/>
          </a:xfrm>
          <a:prstGeom prst="rect">
            <a:avLst/>
          </a:prstGeom>
        </p:spPr>
        <p:txBody>
          <a:bodyPr spcFirstLastPara="1" wrap="square" lIns="91425" tIns="0" rIns="91425" bIns="0" anchor="t" anchorCtr="0">
            <a:noAutofit/>
          </a:bodyPr>
          <a:lstStyle/>
          <a:p>
            <a:pPr marL="0" lvl="0" indent="0"/>
            <a:r>
              <a:rPr lang="id-ID" sz="2000" dirty="0"/>
              <a:t>Cara mengetahui status gizi ibu hamil</a:t>
            </a:r>
            <a:endParaRPr lang="id-ID" sz="2000" dirty="0"/>
          </a:p>
        </p:txBody>
      </p:sp>
      <p:grpSp>
        <p:nvGrpSpPr>
          <p:cNvPr id="251" name="Google Shape;5048;p38"/>
          <p:cNvGrpSpPr/>
          <p:nvPr/>
        </p:nvGrpSpPr>
        <p:grpSpPr>
          <a:xfrm>
            <a:off x="6012160" y="981168"/>
            <a:ext cx="2664296" cy="4152532"/>
            <a:chOff x="2609850" y="893525"/>
            <a:chExt cx="2404775" cy="3859900"/>
          </a:xfrm>
        </p:grpSpPr>
        <p:sp>
          <p:nvSpPr>
            <p:cNvPr id="252" name="Google Shape;5049;p38"/>
            <p:cNvSpPr/>
            <p:nvPr/>
          </p:nvSpPr>
          <p:spPr>
            <a:xfrm>
              <a:off x="2887550" y="4449475"/>
              <a:ext cx="1684750" cy="303950"/>
            </a:xfrm>
            <a:custGeom>
              <a:avLst/>
              <a:gdLst/>
              <a:ahLst/>
              <a:cxnLst/>
              <a:rect l="l" t="t" r="r" b="b"/>
              <a:pathLst>
                <a:path w="67390" h="12158" extrusionOk="0">
                  <a:moveTo>
                    <a:pt x="33695" y="1"/>
                  </a:moveTo>
                  <a:cubicBezTo>
                    <a:pt x="15086" y="1"/>
                    <a:pt x="1" y="2727"/>
                    <a:pt x="1" y="6085"/>
                  </a:cubicBezTo>
                  <a:cubicBezTo>
                    <a:pt x="1" y="9443"/>
                    <a:pt x="15086" y="12157"/>
                    <a:pt x="33695" y="12157"/>
                  </a:cubicBezTo>
                  <a:cubicBezTo>
                    <a:pt x="52305" y="12157"/>
                    <a:pt x="67390" y="9443"/>
                    <a:pt x="67390" y="6085"/>
                  </a:cubicBezTo>
                  <a:cubicBezTo>
                    <a:pt x="67390" y="2727"/>
                    <a:pt x="52305" y="1"/>
                    <a:pt x="33695" y="1"/>
                  </a:cubicBezTo>
                  <a:close/>
                </a:path>
              </a:pathLst>
            </a:custGeom>
            <a:solidFill>
              <a:srgbClr val="E9E5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5050;p38"/>
            <p:cNvSpPr/>
            <p:nvPr/>
          </p:nvSpPr>
          <p:spPr>
            <a:xfrm>
              <a:off x="4564250" y="2095325"/>
              <a:ext cx="450375" cy="288200"/>
            </a:xfrm>
            <a:custGeom>
              <a:avLst/>
              <a:gdLst/>
              <a:ahLst/>
              <a:cxnLst/>
              <a:rect l="l" t="t" r="r" b="b"/>
              <a:pathLst>
                <a:path w="18015" h="11528" extrusionOk="0">
                  <a:moveTo>
                    <a:pt x="2155" y="1"/>
                  </a:moveTo>
                  <a:cubicBezTo>
                    <a:pt x="691" y="1120"/>
                    <a:pt x="0" y="2572"/>
                    <a:pt x="870" y="4632"/>
                  </a:cubicBezTo>
                  <a:cubicBezTo>
                    <a:pt x="2751" y="5656"/>
                    <a:pt x="4942" y="6692"/>
                    <a:pt x="7478" y="7704"/>
                  </a:cubicBezTo>
                  <a:lnTo>
                    <a:pt x="9371" y="8371"/>
                  </a:lnTo>
                  <a:cubicBezTo>
                    <a:pt x="9371" y="8371"/>
                    <a:pt x="14490" y="11478"/>
                    <a:pt x="14943" y="11526"/>
                  </a:cubicBezTo>
                  <a:cubicBezTo>
                    <a:pt x="14952" y="11527"/>
                    <a:pt x="14960" y="11528"/>
                    <a:pt x="14967" y="11528"/>
                  </a:cubicBezTo>
                  <a:cubicBezTo>
                    <a:pt x="15327" y="11528"/>
                    <a:pt x="13645" y="10109"/>
                    <a:pt x="13645" y="10109"/>
                  </a:cubicBezTo>
                  <a:lnTo>
                    <a:pt x="13645" y="10109"/>
                  </a:lnTo>
                  <a:cubicBezTo>
                    <a:pt x="13645" y="10109"/>
                    <a:pt x="15574" y="11181"/>
                    <a:pt x="16264" y="11228"/>
                  </a:cubicBezTo>
                  <a:cubicBezTo>
                    <a:pt x="16268" y="11228"/>
                    <a:pt x="16271" y="11228"/>
                    <a:pt x="16275" y="11228"/>
                  </a:cubicBezTo>
                  <a:cubicBezTo>
                    <a:pt x="16795" y="11228"/>
                    <a:pt x="14538" y="9383"/>
                    <a:pt x="14538" y="9383"/>
                  </a:cubicBezTo>
                  <a:lnTo>
                    <a:pt x="14538" y="9383"/>
                  </a:lnTo>
                  <a:cubicBezTo>
                    <a:pt x="17124" y="10403"/>
                    <a:pt x="17396" y="10601"/>
                    <a:pt x="17521" y="10601"/>
                  </a:cubicBezTo>
                  <a:cubicBezTo>
                    <a:pt x="17543" y="10601"/>
                    <a:pt x="17561" y="10594"/>
                    <a:pt x="17586" y="10585"/>
                  </a:cubicBezTo>
                  <a:cubicBezTo>
                    <a:pt x="18015" y="10419"/>
                    <a:pt x="14777" y="8514"/>
                    <a:pt x="14776" y="8514"/>
                  </a:cubicBezTo>
                  <a:lnTo>
                    <a:pt x="14776" y="8514"/>
                  </a:lnTo>
                  <a:cubicBezTo>
                    <a:pt x="14777" y="8514"/>
                    <a:pt x="16531" y="9299"/>
                    <a:pt x="17186" y="9299"/>
                  </a:cubicBezTo>
                  <a:cubicBezTo>
                    <a:pt x="17274" y="9299"/>
                    <a:pt x="17342" y="9284"/>
                    <a:pt x="17384" y="9252"/>
                  </a:cubicBezTo>
                  <a:cubicBezTo>
                    <a:pt x="17729" y="8966"/>
                    <a:pt x="13669" y="6561"/>
                    <a:pt x="13669" y="6561"/>
                  </a:cubicBezTo>
                  <a:cubicBezTo>
                    <a:pt x="13669" y="6561"/>
                    <a:pt x="14752" y="6382"/>
                    <a:pt x="15288" y="5537"/>
                  </a:cubicBezTo>
                  <a:cubicBezTo>
                    <a:pt x="15431" y="5311"/>
                    <a:pt x="15300" y="5001"/>
                    <a:pt x="15157" y="4870"/>
                  </a:cubicBezTo>
                  <a:cubicBezTo>
                    <a:pt x="14749" y="5202"/>
                    <a:pt x="13995" y="5301"/>
                    <a:pt x="13242" y="5301"/>
                  </a:cubicBezTo>
                  <a:cubicBezTo>
                    <a:pt x="12128" y="5301"/>
                    <a:pt x="11014" y="5085"/>
                    <a:pt x="11014" y="5085"/>
                  </a:cubicBezTo>
                  <a:cubicBezTo>
                    <a:pt x="11014" y="5085"/>
                    <a:pt x="6180" y="2370"/>
                    <a:pt x="2155" y="1"/>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5051;p38"/>
            <p:cNvSpPr/>
            <p:nvPr/>
          </p:nvSpPr>
          <p:spPr>
            <a:xfrm>
              <a:off x="3562625" y="3903875"/>
              <a:ext cx="277750" cy="334600"/>
            </a:xfrm>
            <a:custGeom>
              <a:avLst/>
              <a:gdLst/>
              <a:ahLst/>
              <a:cxnLst/>
              <a:rect l="l" t="t" r="r" b="b"/>
              <a:pathLst>
                <a:path w="11110" h="13384" extrusionOk="0">
                  <a:moveTo>
                    <a:pt x="6442" y="1"/>
                  </a:moveTo>
                  <a:lnTo>
                    <a:pt x="822" y="7276"/>
                  </a:lnTo>
                  <a:lnTo>
                    <a:pt x="1" y="9752"/>
                  </a:lnTo>
                  <a:lnTo>
                    <a:pt x="3025" y="13383"/>
                  </a:lnTo>
                  <a:lnTo>
                    <a:pt x="5204" y="12562"/>
                  </a:lnTo>
                  <a:cubicBezTo>
                    <a:pt x="4978" y="11788"/>
                    <a:pt x="11109" y="4037"/>
                    <a:pt x="11109" y="4037"/>
                  </a:cubicBezTo>
                  <a:lnTo>
                    <a:pt x="6442" y="1"/>
                  </a:ln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5052;p38"/>
            <p:cNvSpPr/>
            <p:nvPr/>
          </p:nvSpPr>
          <p:spPr>
            <a:xfrm>
              <a:off x="3493575" y="4076525"/>
              <a:ext cx="272975" cy="359900"/>
            </a:xfrm>
            <a:custGeom>
              <a:avLst/>
              <a:gdLst/>
              <a:ahLst/>
              <a:cxnLst/>
              <a:rect l="l" t="t" r="r" b="b"/>
              <a:pathLst>
                <a:path w="10919" h="14396" extrusionOk="0">
                  <a:moveTo>
                    <a:pt x="3727" y="0"/>
                  </a:moveTo>
                  <a:lnTo>
                    <a:pt x="1" y="3632"/>
                  </a:lnTo>
                  <a:lnTo>
                    <a:pt x="9680" y="14395"/>
                  </a:lnTo>
                  <a:cubicBezTo>
                    <a:pt x="10145" y="14121"/>
                    <a:pt x="10919" y="13062"/>
                    <a:pt x="10764" y="12550"/>
                  </a:cubicBezTo>
                  <a:lnTo>
                    <a:pt x="8025" y="5430"/>
                  </a:lnTo>
                  <a:cubicBezTo>
                    <a:pt x="8025" y="5430"/>
                    <a:pt x="7994" y="5434"/>
                    <a:pt x="7938" y="5434"/>
                  </a:cubicBezTo>
                  <a:cubicBezTo>
                    <a:pt x="7651" y="5434"/>
                    <a:pt x="6722" y="5318"/>
                    <a:pt x="6085" y="3894"/>
                  </a:cubicBezTo>
                  <a:cubicBezTo>
                    <a:pt x="4799" y="1048"/>
                    <a:pt x="3727" y="0"/>
                    <a:pt x="37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5053;p38"/>
            <p:cNvSpPr/>
            <p:nvPr/>
          </p:nvSpPr>
          <p:spPr>
            <a:xfrm>
              <a:off x="3634075" y="2428100"/>
              <a:ext cx="729275" cy="1672550"/>
            </a:xfrm>
            <a:custGeom>
              <a:avLst/>
              <a:gdLst/>
              <a:ahLst/>
              <a:cxnLst/>
              <a:rect l="l" t="t" r="r" b="b"/>
              <a:pathLst>
                <a:path w="29171" h="66902" extrusionOk="0">
                  <a:moveTo>
                    <a:pt x="23456" y="1"/>
                  </a:moveTo>
                  <a:lnTo>
                    <a:pt x="5608" y="4061"/>
                  </a:lnTo>
                  <a:lnTo>
                    <a:pt x="16098" y="37470"/>
                  </a:lnTo>
                  <a:lnTo>
                    <a:pt x="0" y="61485"/>
                  </a:lnTo>
                  <a:lnTo>
                    <a:pt x="5596" y="66902"/>
                  </a:lnTo>
                  <a:lnTo>
                    <a:pt x="25504" y="44887"/>
                  </a:lnTo>
                  <a:cubicBezTo>
                    <a:pt x="28599" y="40601"/>
                    <a:pt x="29171" y="39649"/>
                    <a:pt x="28968" y="35850"/>
                  </a:cubicBezTo>
                  <a:lnTo>
                    <a:pt x="23456" y="1"/>
                  </a:lnTo>
                  <a:close/>
                </a:path>
              </a:pathLst>
            </a:custGeom>
            <a:solidFill>
              <a:srgbClr val="141A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5054;p38"/>
            <p:cNvSpPr/>
            <p:nvPr/>
          </p:nvSpPr>
          <p:spPr>
            <a:xfrm>
              <a:off x="3628125" y="3887800"/>
              <a:ext cx="214025" cy="219700"/>
            </a:xfrm>
            <a:custGeom>
              <a:avLst/>
              <a:gdLst/>
              <a:ahLst/>
              <a:cxnLst/>
              <a:rect l="l" t="t" r="r" b="b"/>
              <a:pathLst>
                <a:path w="8561" h="8788" extrusionOk="0">
                  <a:moveTo>
                    <a:pt x="2215" y="572"/>
                  </a:moveTo>
                  <a:lnTo>
                    <a:pt x="8037" y="5668"/>
                  </a:lnTo>
                  <a:lnTo>
                    <a:pt x="5822" y="8240"/>
                  </a:lnTo>
                  <a:lnTo>
                    <a:pt x="488" y="3073"/>
                  </a:lnTo>
                  <a:lnTo>
                    <a:pt x="2215" y="572"/>
                  </a:lnTo>
                  <a:close/>
                  <a:moveTo>
                    <a:pt x="2143" y="1"/>
                  </a:moveTo>
                  <a:lnTo>
                    <a:pt x="0" y="3120"/>
                  </a:lnTo>
                  <a:lnTo>
                    <a:pt x="5846" y="8788"/>
                  </a:lnTo>
                  <a:lnTo>
                    <a:pt x="8561" y="5633"/>
                  </a:lnTo>
                  <a:lnTo>
                    <a:pt x="2143" y="1"/>
                  </a:ln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5055;p38"/>
            <p:cNvSpPr/>
            <p:nvPr/>
          </p:nvSpPr>
          <p:spPr>
            <a:xfrm>
              <a:off x="3966850" y="4161650"/>
              <a:ext cx="214350" cy="309000"/>
            </a:xfrm>
            <a:custGeom>
              <a:avLst/>
              <a:gdLst/>
              <a:ahLst/>
              <a:cxnLst/>
              <a:rect l="l" t="t" r="r" b="b"/>
              <a:pathLst>
                <a:path w="8574" h="12360" extrusionOk="0">
                  <a:moveTo>
                    <a:pt x="6263" y="1"/>
                  </a:moveTo>
                  <a:lnTo>
                    <a:pt x="1" y="917"/>
                  </a:lnTo>
                  <a:lnTo>
                    <a:pt x="1703" y="9942"/>
                  </a:lnTo>
                  <a:lnTo>
                    <a:pt x="3013" y="12205"/>
                  </a:lnTo>
                  <a:lnTo>
                    <a:pt x="7740" y="12359"/>
                  </a:lnTo>
                  <a:lnTo>
                    <a:pt x="8573" y="10180"/>
                  </a:lnTo>
                  <a:cubicBezTo>
                    <a:pt x="7847" y="9835"/>
                    <a:pt x="6263" y="1"/>
                    <a:pt x="6263" y="1"/>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5056;p38"/>
            <p:cNvSpPr/>
            <p:nvPr/>
          </p:nvSpPr>
          <p:spPr>
            <a:xfrm>
              <a:off x="4004950" y="4401475"/>
              <a:ext cx="370600" cy="129900"/>
            </a:xfrm>
            <a:custGeom>
              <a:avLst/>
              <a:gdLst/>
              <a:ahLst/>
              <a:cxnLst/>
              <a:rect l="l" t="t" r="r" b="b"/>
              <a:pathLst>
                <a:path w="14824" h="5196" extrusionOk="0">
                  <a:moveTo>
                    <a:pt x="159" y="0"/>
                  </a:moveTo>
                  <a:cubicBezTo>
                    <a:pt x="53" y="0"/>
                    <a:pt x="1" y="4"/>
                    <a:pt x="1" y="4"/>
                  </a:cubicBezTo>
                  <a:lnTo>
                    <a:pt x="239" y="5195"/>
                  </a:lnTo>
                  <a:lnTo>
                    <a:pt x="14705" y="5112"/>
                  </a:lnTo>
                  <a:cubicBezTo>
                    <a:pt x="14824" y="4588"/>
                    <a:pt x="14550" y="3302"/>
                    <a:pt x="14062" y="3076"/>
                  </a:cubicBezTo>
                  <a:lnTo>
                    <a:pt x="6918" y="397"/>
                  </a:lnTo>
                  <a:cubicBezTo>
                    <a:pt x="6918" y="397"/>
                    <a:pt x="6513" y="997"/>
                    <a:pt x="5495" y="997"/>
                  </a:cubicBezTo>
                  <a:cubicBezTo>
                    <a:pt x="5206" y="997"/>
                    <a:pt x="4869" y="949"/>
                    <a:pt x="4477" y="826"/>
                  </a:cubicBezTo>
                  <a:cubicBezTo>
                    <a:pt x="2059" y="71"/>
                    <a:pt x="615" y="0"/>
                    <a:pt x="1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5057;p38"/>
            <p:cNvSpPr/>
            <p:nvPr/>
          </p:nvSpPr>
          <p:spPr>
            <a:xfrm>
              <a:off x="3407550" y="2419475"/>
              <a:ext cx="742100" cy="1787750"/>
            </a:xfrm>
            <a:custGeom>
              <a:avLst/>
              <a:gdLst/>
              <a:ahLst/>
              <a:cxnLst/>
              <a:rect l="l" t="t" r="r" b="b"/>
              <a:pathLst>
                <a:path w="29684" h="71510" extrusionOk="0">
                  <a:moveTo>
                    <a:pt x="19027" y="0"/>
                  </a:moveTo>
                  <a:cubicBezTo>
                    <a:pt x="19027" y="0"/>
                    <a:pt x="1834" y="2286"/>
                    <a:pt x="918" y="2286"/>
                  </a:cubicBezTo>
                  <a:cubicBezTo>
                    <a:pt x="1" y="2286"/>
                    <a:pt x="12062" y="33088"/>
                    <a:pt x="15312" y="43625"/>
                  </a:cubicBezTo>
                  <a:cubicBezTo>
                    <a:pt x="17420" y="50459"/>
                    <a:pt x="21694" y="71509"/>
                    <a:pt x="21694" y="71509"/>
                  </a:cubicBezTo>
                  <a:cubicBezTo>
                    <a:pt x="23682" y="71188"/>
                    <a:pt x="27695" y="70735"/>
                    <a:pt x="29683" y="70390"/>
                  </a:cubicBezTo>
                  <a:cubicBezTo>
                    <a:pt x="29683" y="70390"/>
                    <a:pt x="28766" y="42946"/>
                    <a:pt x="27588" y="35981"/>
                  </a:cubicBezTo>
                  <a:cubicBezTo>
                    <a:pt x="25790" y="25456"/>
                    <a:pt x="19027" y="0"/>
                    <a:pt x="19027" y="0"/>
                  </a:cubicBezTo>
                  <a:close/>
                </a:path>
              </a:pathLst>
            </a:custGeom>
            <a:solidFill>
              <a:srgbClr val="252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5058;p38"/>
            <p:cNvSpPr/>
            <p:nvPr/>
          </p:nvSpPr>
          <p:spPr>
            <a:xfrm>
              <a:off x="3929050" y="4085150"/>
              <a:ext cx="225350" cy="127425"/>
            </a:xfrm>
            <a:custGeom>
              <a:avLst/>
              <a:gdLst/>
              <a:ahLst/>
              <a:cxnLst/>
              <a:rect l="l" t="t" r="r" b="b"/>
              <a:pathLst>
                <a:path w="9014" h="5097" extrusionOk="0">
                  <a:moveTo>
                    <a:pt x="8513" y="429"/>
                  </a:moveTo>
                  <a:lnTo>
                    <a:pt x="8621" y="3596"/>
                  </a:lnTo>
                  <a:lnTo>
                    <a:pt x="1001" y="4668"/>
                  </a:lnTo>
                  <a:lnTo>
                    <a:pt x="441" y="1334"/>
                  </a:lnTo>
                  <a:lnTo>
                    <a:pt x="8513" y="429"/>
                  </a:lnTo>
                  <a:close/>
                  <a:moveTo>
                    <a:pt x="8883" y="1"/>
                  </a:moveTo>
                  <a:lnTo>
                    <a:pt x="1" y="1001"/>
                  </a:lnTo>
                  <a:lnTo>
                    <a:pt x="679" y="5097"/>
                  </a:lnTo>
                  <a:lnTo>
                    <a:pt x="9014" y="3930"/>
                  </a:lnTo>
                  <a:lnTo>
                    <a:pt x="8883" y="1"/>
                  </a:ln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5059;p38"/>
            <p:cNvSpPr/>
            <p:nvPr/>
          </p:nvSpPr>
          <p:spPr>
            <a:xfrm>
              <a:off x="3616225" y="893525"/>
              <a:ext cx="497975" cy="332075"/>
            </a:xfrm>
            <a:custGeom>
              <a:avLst/>
              <a:gdLst/>
              <a:ahLst/>
              <a:cxnLst/>
              <a:rect l="l" t="t" r="r" b="b"/>
              <a:pathLst>
                <a:path w="19919" h="13283" extrusionOk="0">
                  <a:moveTo>
                    <a:pt x="8585" y="0"/>
                  </a:moveTo>
                  <a:cubicBezTo>
                    <a:pt x="7245" y="0"/>
                    <a:pt x="5576" y="583"/>
                    <a:pt x="3524" y="2198"/>
                  </a:cubicBezTo>
                  <a:cubicBezTo>
                    <a:pt x="0" y="4972"/>
                    <a:pt x="6013" y="9294"/>
                    <a:pt x="8418" y="11223"/>
                  </a:cubicBezTo>
                  <a:cubicBezTo>
                    <a:pt x="9454" y="12044"/>
                    <a:pt x="10609" y="12723"/>
                    <a:pt x="11894" y="13045"/>
                  </a:cubicBezTo>
                  <a:cubicBezTo>
                    <a:pt x="12548" y="13207"/>
                    <a:pt x="13148" y="13282"/>
                    <a:pt x="13695" y="13282"/>
                  </a:cubicBezTo>
                  <a:cubicBezTo>
                    <a:pt x="19919" y="13282"/>
                    <a:pt x="19391" y="3612"/>
                    <a:pt x="14851" y="3612"/>
                  </a:cubicBezTo>
                  <a:cubicBezTo>
                    <a:pt x="14387" y="3612"/>
                    <a:pt x="13880" y="3713"/>
                    <a:pt x="13335" y="3936"/>
                  </a:cubicBezTo>
                  <a:cubicBezTo>
                    <a:pt x="13335" y="3936"/>
                    <a:pt x="12069" y="0"/>
                    <a:pt x="8585" y="0"/>
                  </a:cubicBezTo>
                  <a:close/>
                </a:path>
              </a:pathLst>
            </a:custGeom>
            <a:solidFill>
              <a:srgbClr val="252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5060;p38"/>
            <p:cNvSpPr/>
            <p:nvPr/>
          </p:nvSpPr>
          <p:spPr>
            <a:xfrm>
              <a:off x="3658475" y="954125"/>
              <a:ext cx="276850" cy="611250"/>
            </a:xfrm>
            <a:custGeom>
              <a:avLst/>
              <a:gdLst/>
              <a:ahLst/>
              <a:cxnLst/>
              <a:rect l="l" t="t" r="r" b="b"/>
              <a:pathLst>
                <a:path w="11074" h="24450" extrusionOk="0">
                  <a:moveTo>
                    <a:pt x="5365" y="0"/>
                  </a:moveTo>
                  <a:cubicBezTo>
                    <a:pt x="5112" y="0"/>
                    <a:pt x="4863" y="21"/>
                    <a:pt x="4620" y="60"/>
                  </a:cubicBezTo>
                  <a:cubicBezTo>
                    <a:pt x="2120" y="464"/>
                    <a:pt x="286" y="2620"/>
                    <a:pt x="144" y="5132"/>
                  </a:cubicBezTo>
                  <a:cubicBezTo>
                    <a:pt x="1" y="7965"/>
                    <a:pt x="382" y="11966"/>
                    <a:pt x="3668" y="12656"/>
                  </a:cubicBezTo>
                  <a:lnTo>
                    <a:pt x="3977" y="18098"/>
                  </a:lnTo>
                  <a:cubicBezTo>
                    <a:pt x="4293" y="22410"/>
                    <a:pt x="5885" y="24449"/>
                    <a:pt x="7504" y="24449"/>
                  </a:cubicBezTo>
                  <a:cubicBezTo>
                    <a:pt x="9000" y="24449"/>
                    <a:pt x="10519" y="22707"/>
                    <a:pt x="11074" y="19407"/>
                  </a:cubicBezTo>
                  <a:lnTo>
                    <a:pt x="10085" y="8537"/>
                  </a:lnTo>
                  <a:lnTo>
                    <a:pt x="10073" y="5894"/>
                  </a:lnTo>
                  <a:cubicBezTo>
                    <a:pt x="9704" y="3798"/>
                    <a:pt x="8883" y="1084"/>
                    <a:pt x="6978" y="310"/>
                  </a:cubicBezTo>
                  <a:cubicBezTo>
                    <a:pt x="6438" y="92"/>
                    <a:pt x="5893" y="0"/>
                    <a:pt x="5365"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5061;p38"/>
            <p:cNvSpPr/>
            <p:nvPr/>
          </p:nvSpPr>
          <p:spPr>
            <a:xfrm>
              <a:off x="3750150" y="1243150"/>
              <a:ext cx="88725" cy="87825"/>
            </a:xfrm>
            <a:custGeom>
              <a:avLst/>
              <a:gdLst/>
              <a:ahLst/>
              <a:cxnLst/>
              <a:rect l="l" t="t" r="r" b="b"/>
              <a:pathLst>
                <a:path w="3549" h="3513" extrusionOk="0">
                  <a:moveTo>
                    <a:pt x="3549" y="0"/>
                  </a:moveTo>
                  <a:cubicBezTo>
                    <a:pt x="2261" y="975"/>
                    <a:pt x="1168" y="1151"/>
                    <a:pt x="549" y="1151"/>
                  </a:cubicBezTo>
                  <a:cubicBezTo>
                    <a:pt x="200" y="1151"/>
                    <a:pt x="1" y="1095"/>
                    <a:pt x="1" y="1095"/>
                  </a:cubicBezTo>
                  <a:lnTo>
                    <a:pt x="1" y="1095"/>
                  </a:lnTo>
                  <a:lnTo>
                    <a:pt x="144" y="3512"/>
                  </a:lnTo>
                  <a:cubicBezTo>
                    <a:pt x="2525" y="2489"/>
                    <a:pt x="3549" y="0"/>
                    <a:pt x="3549"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5062;p38"/>
            <p:cNvSpPr/>
            <p:nvPr/>
          </p:nvSpPr>
          <p:spPr>
            <a:xfrm>
              <a:off x="3897800" y="1058575"/>
              <a:ext cx="38425" cy="49175"/>
            </a:xfrm>
            <a:custGeom>
              <a:avLst/>
              <a:gdLst/>
              <a:ahLst/>
              <a:cxnLst/>
              <a:rect l="l" t="t" r="r" b="b"/>
              <a:pathLst>
                <a:path w="1537" h="1967" extrusionOk="0">
                  <a:moveTo>
                    <a:pt x="760" y="0"/>
                  </a:moveTo>
                  <a:cubicBezTo>
                    <a:pt x="749" y="0"/>
                    <a:pt x="738" y="1"/>
                    <a:pt x="727" y="1"/>
                  </a:cubicBezTo>
                  <a:cubicBezTo>
                    <a:pt x="310" y="13"/>
                    <a:pt x="0" y="466"/>
                    <a:pt x="24" y="1013"/>
                  </a:cubicBezTo>
                  <a:cubicBezTo>
                    <a:pt x="36" y="1546"/>
                    <a:pt x="375" y="1967"/>
                    <a:pt x="777" y="1967"/>
                  </a:cubicBezTo>
                  <a:cubicBezTo>
                    <a:pt x="788" y="1967"/>
                    <a:pt x="799" y="1966"/>
                    <a:pt x="810" y="1966"/>
                  </a:cubicBezTo>
                  <a:cubicBezTo>
                    <a:pt x="1215" y="1954"/>
                    <a:pt x="1536" y="1501"/>
                    <a:pt x="1512" y="954"/>
                  </a:cubicBezTo>
                  <a:cubicBezTo>
                    <a:pt x="1489" y="421"/>
                    <a:pt x="1161" y="0"/>
                    <a:pt x="760" y="0"/>
                  </a:cubicBezTo>
                  <a:close/>
                </a:path>
              </a:pathLst>
            </a:custGeom>
            <a:solidFill>
              <a:srgbClr val="CF9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5063;p38"/>
            <p:cNvSpPr/>
            <p:nvPr/>
          </p:nvSpPr>
          <p:spPr>
            <a:xfrm>
              <a:off x="3916250" y="1080025"/>
              <a:ext cx="6575" cy="6275"/>
            </a:xfrm>
            <a:custGeom>
              <a:avLst/>
              <a:gdLst/>
              <a:ahLst/>
              <a:cxnLst/>
              <a:rect l="l" t="t" r="r" b="b"/>
              <a:pathLst>
                <a:path w="263" h="251" extrusionOk="0">
                  <a:moveTo>
                    <a:pt x="132" y="0"/>
                  </a:moveTo>
                  <a:cubicBezTo>
                    <a:pt x="60" y="0"/>
                    <a:pt x="1" y="48"/>
                    <a:pt x="1" y="120"/>
                  </a:cubicBezTo>
                  <a:cubicBezTo>
                    <a:pt x="1" y="191"/>
                    <a:pt x="60" y="251"/>
                    <a:pt x="132" y="251"/>
                  </a:cubicBezTo>
                  <a:cubicBezTo>
                    <a:pt x="203" y="251"/>
                    <a:pt x="262" y="191"/>
                    <a:pt x="262" y="120"/>
                  </a:cubicBezTo>
                  <a:cubicBezTo>
                    <a:pt x="262" y="48"/>
                    <a:pt x="203" y="0"/>
                    <a:pt x="132" y="0"/>
                  </a:cubicBezTo>
                  <a:close/>
                </a:path>
              </a:pathLst>
            </a:custGeom>
            <a:solidFill>
              <a:srgbClr val="B67B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5064;p38"/>
            <p:cNvSpPr/>
            <p:nvPr/>
          </p:nvSpPr>
          <p:spPr>
            <a:xfrm>
              <a:off x="3897800" y="1058575"/>
              <a:ext cx="38425" cy="49175"/>
            </a:xfrm>
            <a:custGeom>
              <a:avLst/>
              <a:gdLst/>
              <a:ahLst/>
              <a:cxnLst/>
              <a:rect l="l" t="t" r="r" b="b"/>
              <a:pathLst>
                <a:path w="1537" h="1967" extrusionOk="0">
                  <a:moveTo>
                    <a:pt x="760" y="0"/>
                  </a:moveTo>
                  <a:cubicBezTo>
                    <a:pt x="749" y="0"/>
                    <a:pt x="738" y="1"/>
                    <a:pt x="727" y="1"/>
                  </a:cubicBezTo>
                  <a:cubicBezTo>
                    <a:pt x="310" y="13"/>
                    <a:pt x="0" y="466"/>
                    <a:pt x="24" y="1013"/>
                  </a:cubicBezTo>
                  <a:cubicBezTo>
                    <a:pt x="36" y="1546"/>
                    <a:pt x="375" y="1967"/>
                    <a:pt x="777" y="1967"/>
                  </a:cubicBezTo>
                  <a:cubicBezTo>
                    <a:pt x="788" y="1967"/>
                    <a:pt x="799" y="1966"/>
                    <a:pt x="810" y="1966"/>
                  </a:cubicBezTo>
                  <a:cubicBezTo>
                    <a:pt x="1215" y="1954"/>
                    <a:pt x="1536" y="1501"/>
                    <a:pt x="1512" y="954"/>
                  </a:cubicBezTo>
                  <a:cubicBezTo>
                    <a:pt x="1489" y="421"/>
                    <a:pt x="1161" y="0"/>
                    <a:pt x="760"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5065;p38"/>
            <p:cNvSpPr/>
            <p:nvPr/>
          </p:nvSpPr>
          <p:spPr>
            <a:xfrm>
              <a:off x="3910300" y="1074075"/>
              <a:ext cx="14000" cy="17875"/>
            </a:xfrm>
            <a:custGeom>
              <a:avLst/>
              <a:gdLst/>
              <a:ahLst/>
              <a:cxnLst/>
              <a:rect l="l" t="t" r="r" b="b"/>
              <a:pathLst>
                <a:path w="560" h="715" fill="none" extrusionOk="0">
                  <a:moveTo>
                    <a:pt x="0" y="108"/>
                  </a:moveTo>
                  <a:cubicBezTo>
                    <a:pt x="0" y="108"/>
                    <a:pt x="429" y="0"/>
                    <a:pt x="500" y="358"/>
                  </a:cubicBezTo>
                  <a:cubicBezTo>
                    <a:pt x="560" y="715"/>
                    <a:pt x="119" y="679"/>
                    <a:pt x="119" y="679"/>
                  </a:cubicBezTo>
                </a:path>
              </a:pathLst>
            </a:custGeom>
            <a:noFill/>
            <a:ln w="4475" cap="rnd" cmpd="sng">
              <a:solidFill>
                <a:srgbClr val="CC7C7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5066;p38"/>
            <p:cNvSpPr/>
            <p:nvPr/>
          </p:nvSpPr>
          <p:spPr>
            <a:xfrm>
              <a:off x="3897800" y="1058575"/>
              <a:ext cx="38425" cy="49175"/>
            </a:xfrm>
            <a:custGeom>
              <a:avLst/>
              <a:gdLst/>
              <a:ahLst/>
              <a:cxnLst/>
              <a:rect l="l" t="t" r="r" b="b"/>
              <a:pathLst>
                <a:path w="1537" h="1967" extrusionOk="0">
                  <a:moveTo>
                    <a:pt x="760" y="0"/>
                  </a:moveTo>
                  <a:cubicBezTo>
                    <a:pt x="749" y="0"/>
                    <a:pt x="738" y="1"/>
                    <a:pt x="727" y="1"/>
                  </a:cubicBezTo>
                  <a:cubicBezTo>
                    <a:pt x="310" y="13"/>
                    <a:pt x="0" y="466"/>
                    <a:pt x="24" y="1013"/>
                  </a:cubicBezTo>
                  <a:cubicBezTo>
                    <a:pt x="36" y="1546"/>
                    <a:pt x="375" y="1967"/>
                    <a:pt x="777" y="1967"/>
                  </a:cubicBezTo>
                  <a:cubicBezTo>
                    <a:pt x="788" y="1967"/>
                    <a:pt x="799" y="1966"/>
                    <a:pt x="810" y="1966"/>
                  </a:cubicBezTo>
                  <a:cubicBezTo>
                    <a:pt x="1215" y="1954"/>
                    <a:pt x="1536" y="1501"/>
                    <a:pt x="1512" y="954"/>
                  </a:cubicBezTo>
                  <a:cubicBezTo>
                    <a:pt x="1489" y="421"/>
                    <a:pt x="1161" y="0"/>
                    <a:pt x="760"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5067;p38"/>
            <p:cNvSpPr/>
            <p:nvPr/>
          </p:nvSpPr>
          <p:spPr>
            <a:xfrm>
              <a:off x="3660850" y="894500"/>
              <a:ext cx="274175" cy="193575"/>
            </a:xfrm>
            <a:custGeom>
              <a:avLst/>
              <a:gdLst/>
              <a:ahLst/>
              <a:cxnLst/>
              <a:rect l="l" t="t" r="r" b="b"/>
              <a:pathLst>
                <a:path w="10967" h="7743" extrusionOk="0">
                  <a:moveTo>
                    <a:pt x="6424" y="1"/>
                  </a:moveTo>
                  <a:cubicBezTo>
                    <a:pt x="6386" y="1"/>
                    <a:pt x="6348" y="2"/>
                    <a:pt x="6311" y="4"/>
                  </a:cubicBezTo>
                  <a:cubicBezTo>
                    <a:pt x="37" y="278"/>
                    <a:pt x="1" y="6243"/>
                    <a:pt x="1" y="6243"/>
                  </a:cubicBezTo>
                  <a:cubicBezTo>
                    <a:pt x="6097" y="5445"/>
                    <a:pt x="7085" y="2909"/>
                    <a:pt x="7085" y="2909"/>
                  </a:cubicBezTo>
                  <a:cubicBezTo>
                    <a:pt x="7085" y="2909"/>
                    <a:pt x="7419" y="7707"/>
                    <a:pt x="9431" y="7743"/>
                  </a:cubicBezTo>
                  <a:cubicBezTo>
                    <a:pt x="9514" y="7743"/>
                    <a:pt x="9335" y="7088"/>
                    <a:pt x="9883" y="6671"/>
                  </a:cubicBezTo>
                  <a:cubicBezTo>
                    <a:pt x="10967" y="5826"/>
                    <a:pt x="10669" y="2742"/>
                    <a:pt x="9859" y="1635"/>
                  </a:cubicBezTo>
                  <a:cubicBezTo>
                    <a:pt x="9272" y="829"/>
                    <a:pt x="7549" y="1"/>
                    <a:pt x="6424" y="1"/>
                  </a:cubicBezTo>
                  <a:close/>
                </a:path>
              </a:pathLst>
            </a:custGeom>
            <a:solidFill>
              <a:srgbClr val="252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5068;p38"/>
            <p:cNvSpPr/>
            <p:nvPr/>
          </p:nvSpPr>
          <p:spPr>
            <a:xfrm>
              <a:off x="3454000" y="1340775"/>
              <a:ext cx="843875" cy="1249175"/>
            </a:xfrm>
            <a:custGeom>
              <a:avLst/>
              <a:gdLst/>
              <a:ahLst/>
              <a:cxnLst/>
              <a:rect l="l" t="t" r="r" b="b"/>
              <a:pathLst>
                <a:path w="33755" h="49967" extrusionOk="0">
                  <a:moveTo>
                    <a:pt x="19514" y="0"/>
                  </a:moveTo>
                  <a:lnTo>
                    <a:pt x="11585" y="655"/>
                  </a:lnTo>
                  <a:cubicBezTo>
                    <a:pt x="11585" y="655"/>
                    <a:pt x="11228" y="1905"/>
                    <a:pt x="11144" y="1917"/>
                  </a:cubicBezTo>
                  <a:cubicBezTo>
                    <a:pt x="8954" y="2108"/>
                    <a:pt x="5429" y="2751"/>
                    <a:pt x="2560" y="3691"/>
                  </a:cubicBezTo>
                  <a:cubicBezTo>
                    <a:pt x="1107" y="4179"/>
                    <a:pt x="143" y="5549"/>
                    <a:pt x="131" y="7073"/>
                  </a:cubicBezTo>
                  <a:lnTo>
                    <a:pt x="0" y="22313"/>
                  </a:lnTo>
                  <a:lnTo>
                    <a:pt x="1953" y="49137"/>
                  </a:lnTo>
                  <a:cubicBezTo>
                    <a:pt x="1909" y="49728"/>
                    <a:pt x="3048" y="49966"/>
                    <a:pt x="4918" y="49966"/>
                  </a:cubicBezTo>
                  <a:cubicBezTo>
                    <a:pt x="12815" y="49966"/>
                    <a:pt x="33754" y="45708"/>
                    <a:pt x="33754" y="45708"/>
                  </a:cubicBezTo>
                  <a:lnTo>
                    <a:pt x="26134" y="3144"/>
                  </a:lnTo>
                  <a:cubicBezTo>
                    <a:pt x="24146" y="2524"/>
                    <a:pt x="22181" y="1489"/>
                    <a:pt x="19788" y="1143"/>
                  </a:cubicBezTo>
                  <a:lnTo>
                    <a:pt x="19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5069;p38"/>
            <p:cNvSpPr/>
            <p:nvPr/>
          </p:nvSpPr>
          <p:spPr>
            <a:xfrm>
              <a:off x="3975475" y="1423475"/>
              <a:ext cx="891525" cy="887675"/>
            </a:xfrm>
            <a:custGeom>
              <a:avLst/>
              <a:gdLst/>
              <a:ahLst/>
              <a:cxnLst/>
              <a:rect l="l" t="t" r="r" b="b"/>
              <a:pathLst>
                <a:path w="35661" h="35507" extrusionOk="0">
                  <a:moveTo>
                    <a:pt x="4160" y="0"/>
                  </a:moveTo>
                  <a:cubicBezTo>
                    <a:pt x="3346" y="0"/>
                    <a:pt x="2551" y="141"/>
                    <a:pt x="1930" y="336"/>
                  </a:cubicBezTo>
                  <a:cubicBezTo>
                    <a:pt x="1" y="955"/>
                    <a:pt x="179" y="5229"/>
                    <a:pt x="1156" y="7825"/>
                  </a:cubicBezTo>
                  <a:cubicBezTo>
                    <a:pt x="2966" y="12659"/>
                    <a:pt x="8145" y="22291"/>
                    <a:pt x="14241" y="27553"/>
                  </a:cubicBezTo>
                  <a:cubicBezTo>
                    <a:pt x="15062" y="28268"/>
                    <a:pt x="25683" y="33161"/>
                    <a:pt x="33767" y="35507"/>
                  </a:cubicBezTo>
                  <a:cubicBezTo>
                    <a:pt x="34386" y="34387"/>
                    <a:pt x="35017" y="33280"/>
                    <a:pt x="35660" y="32185"/>
                  </a:cubicBezTo>
                  <a:cubicBezTo>
                    <a:pt x="31064" y="29196"/>
                    <a:pt x="21111" y="23065"/>
                    <a:pt x="18003" y="19921"/>
                  </a:cubicBezTo>
                  <a:cubicBezTo>
                    <a:pt x="15253" y="17135"/>
                    <a:pt x="10336" y="6575"/>
                    <a:pt x="7799" y="1788"/>
                  </a:cubicBezTo>
                  <a:cubicBezTo>
                    <a:pt x="7086" y="437"/>
                    <a:pt x="5593" y="0"/>
                    <a:pt x="4160"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5070;p38"/>
            <p:cNvSpPr/>
            <p:nvPr/>
          </p:nvSpPr>
          <p:spPr>
            <a:xfrm>
              <a:off x="3732600" y="1369350"/>
              <a:ext cx="216125" cy="19375"/>
            </a:xfrm>
            <a:custGeom>
              <a:avLst/>
              <a:gdLst/>
              <a:ahLst/>
              <a:cxnLst/>
              <a:rect l="l" t="t" r="r" b="b"/>
              <a:pathLst>
                <a:path w="8645" h="775" fill="none" extrusionOk="0">
                  <a:moveTo>
                    <a:pt x="0" y="774"/>
                  </a:moveTo>
                  <a:lnTo>
                    <a:pt x="8644" y="0"/>
                  </a:lnTo>
                </a:path>
              </a:pathLst>
            </a:custGeom>
            <a:noFill/>
            <a:ln w="9525" cap="rnd" cmpd="sng">
              <a:solidFill>
                <a:srgbClr val="E8E8E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5071;p38"/>
            <p:cNvSpPr/>
            <p:nvPr/>
          </p:nvSpPr>
          <p:spPr>
            <a:xfrm>
              <a:off x="3420350" y="1389875"/>
              <a:ext cx="451575" cy="2011125"/>
            </a:xfrm>
            <a:custGeom>
              <a:avLst/>
              <a:gdLst/>
              <a:ahLst/>
              <a:cxnLst/>
              <a:rect l="l" t="t" r="r" b="b"/>
              <a:pathLst>
                <a:path w="18063" h="80445" extrusionOk="0">
                  <a:moveTo>
                    <a:pt x="11431" y="1"/>
                  </a:moveTo>
                  <a:lnTo>
                    <a:pt x="9002" y="656"/>
                  </a:lnTo>
                  <a:cubicBezTo>
                    <a:pt x="6728" y="5144"/>
                    <a:pt x="2977" y="9454"/>
                    <a:pt x="787" y="12300"/>
                  </a:cubicBezTo>
                  <a:lnTo>
                    <a:pt x="96" y="21742"/>
                  </a:lnTo>
                  <a:lnTo>
                    <a:pt x="1" y="43113"/>
                  </a:lnTo>
                  <a:cubicBezTo>
                    <a:pt x="787" y="60151"/>
                    <a:pt x="5347" y="61092"/>
                    <a:pt x="5644" y="75558"/>
                  </a:cubicBezTo>
                  <a:cubicBezTo>
                    <a:pt x="5706" y="78612"/>
                    <a:pt x="9546" y="80445"/>
                    <a:pt x="12881" y="80445"/>
                  </a:cubicBezTo>
                  <a:cubicBezTo>
                    <a:pt x="15369" y="80445"/>
                    <a:pt x="17575" y="79424"/>
                    <a:pt x="17717" y="77129"/>
                  </a:cubicBezTo>
                  <a:cubicBezTo>
                    <a:pt x="18063" y="71760"/>
                    <a:pt x="12443" y="38041"/>
                    <a:pt x="12467" y="30362"/>
                  </a:cubicBezTo>
                  <a:cubicBezTo>
                    <a:pt x="12490" y="24980"/>
                    <a:pt x="13300" y="25861"/>
                    <a:pt x="11431" y="1"/>
                  </a:cubicBez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5072;p38"/>
            <p:cNvSpPr/>
            <p:nvPr/>
          </p:nvSpPr>
          <p:spPr>
            <a:xfrm>
              <a:off x="3489700" y="2362925"/>
              <a:ext cx="185775" cy="67600"/>
            </a:xfrm>
            <a:custGeom>
              <a:avLst/>
              <a:gdLst/>
              <a:ahLst/>
              <a:cxnLst/>
              <a:rect l="l" t="t" r="r" b="b"/>
              <a:pathLst>
                <a:path w="7431" h="2704" extrusionOk="0">
                  <a:moveTo>
                    <a:pt x="6645" y="417"/>
                  </a:moveTo>
                  <a:lnTo>
                    <a:pt x="6954" y="1834"/>
                  </a:lnTo>
                  <a:lnTo>
                    <a:pt x="382" y="2298"/>
                  </a:lnTo>
                  <a:lnTo>
                    <a:pt x="382" y="1072"/>
                  </a:lnTo>
                  <a:lnTo>
                    <a:pt x="6645" y="417"/>
                  </a:lnTo>
                  <a:close/>
                  <a:moveTo>
                    <a:pt x="6942" y="0"/>
                  </a:moveTo>
                  <a:lnTo>
                    <a:pt x="1" y="738"/>
                  </a:lnTo>
                  <a:lnTo>
                    <a:pt x="1" y="2703"/>
                  </a:lnTo>
                  <a:lnTo>
                    <a:pt x="7430" y="2179"/>
                  </a:lnTo>
                  <a:lnTo>
                    <a:pt x="6942" y="0"/>
                  </a:lnTo>
                  <a:close/>
                </a:path>
              </a:pathLst>
            </a:custGeom>
            <a:solidFill>
              <a:srgbClr val="E5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5073;p38"/>
            <p:cNvSpPr/>
            <p:nvPr/>
          </p:nvSpPr>
          <p:spPr>
            <a:xfrm>
              <a:off x="3044425" y="1865250"/>
              <a:ext cx="390250" cy="480125"/>
            </a:xfrm>
            <a:custGeom>
              <a:avLst/>
              <a:gdLst/>
              <a:ahLst/>
              <a:cxnLst/>
              <a:rect l="l" t="t" r="r" b="b"/>
              <a:pathLst>
                <a:path w="15610" h="19205" extrusionOk="0">
                  <a:moveTo>
                    <a:pt x="5025" y="0"/>
                  </a:moveTo>
                  <a:cubicBezTo>
                    <a:pt x="2298" y="3215"/>
                    <a:pt x="0" y="6382"/>
                    <a:pt x="107" y="7858"/>
                  </a:cubicBezTo>
                  <a:cubicBezTo>
                    <a:pt x="453" y="12335"/>
                    <a:pt x="12740" y="19205"/>
                    <a:pt x="12740" y="19205"/>
                  </a:cubicBezTo>
                  <a:lnTo>
                    <a:pt x="15609" y="17562"/>
                  </a:lnTo>
                  <a:lnTo>
                    <a:pt x="8632" y="9382"/>
                  </a:lnTo>
                  <a:lnTo>
                    <a:pt x="13549" y="4524"/>
                  </a:lnTo>
                  <a:cubicBezTo>
                    <a:pt x="10716" y="2989"/>
                    <a:pt x="7870" y="1476"/>
                    <a:pt x="5025"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074;p38"/>
            <p:cNvSpPr/>
            <p:nvPr/>
          </p:nvSpPr>
          <p:spPr>
            <a:xfrm>
              <a:off x="3148300" y="2079850"/>
              <a:ext cx="391450" cy="357725"/>
            </a:xfrm>
            <a:custGeom>
              <a:avLst/>
              <a:gdLst/>
              <a:ahLst/>
              <a:cxnLst/>
              <a:rect l="l" t="t" r="r" b="b"/>
              <a:pathLst>
                <a:path w="15658" h="14309" extrusionOk="0">
                  <a:moveTo>
                    <a:pt x="2715" y="0"/>
                  </a:moveTo>
                  <a:cubicBezTo>
                    <a:pt x="1024" y="727"/>
                    <a:pt x="0" y="1977"/>
                    <a:pt x="346" y="4191"/>
                  </a:cubicBezTo>
                  <a:cubicBezTo>
                    <a:pt x="1917" y="5632"/>
                    <a:pt x="3787" y="7168"/>
                    <a:pt x="6013" y="8763"/>
                  </a:cubicBezTo>
                  <a:lnTo>
                    <a:pt x="7692" y="9871"/>
                  </a:lnTo>
                  <a:cubicBezTo>
                    <a:pt x="7692" y="9871"/>
                    <a:pt x="11907" y="14121"/>
                    <a:pt x="12335" y="14288"/>
                  </a:cubicBezTo>
                  <a:cubicBezTo>
                    <a:pt x="12352" y="14294"/>
                    <a:pt x="12366" y="14297"/>
                    <a:pt x="12377" y="14297"/>
                  </a:cubicBezTo>
                  <a:cubicBezTo>
                    <a:pt x="12646" y="14297"/>
                    <a:pt x="11407" y="12598"/>
                    <a:pt x="11407" y="12597"/>
                  </a:cubicBezTo>
                  <a:lnTo>
                    <a:pt x="11407" y="12597"/>
                  </a:lnTo>
                  <a:cubicBezTo>
                    <a:pt x="11407" y="12598"/>
                    <a:pt x="13026" y="14097"/>
                    <a:pt x="13693" y="14300"/>
                  </a:cubicBezTo>
                  <a:cubicBezTo>
                    <a:pt x="13710" y="14306"/>
                    <a:pt x="13726" y="14308"/>
                    <a:pt x="13738" y="14308"/>
                  </a:cubicBezTo>
                  <a:cubicBezTo>
                    <a:pt x="14099" y="14308"/>
                    <a:pt x="12455" y="12097"/>
                    <a:pt x="12454" y="12097"/>
                  </a:cubicBezTo>
                  <a:lnTo>
                    <a:pt x="12454" y="12097"/>
                  </a:lnTo>
                  <a:cubicBezTo>
                    <a:pt x="14879" y="13829"/>
                    <a:pt x="14962" y="14006"/>
                    <a:pt x="15082" y="14006"/>
                  </a:cubicBezTo>
                  <a:cubicBezTo>
                    <a:pt x="15094" y="14006"/>
                    <a:pt x="15106" y="14004"/>
                    <a:pt x="15121" y="14002"/>
                  </a:cubicBezTo>
                  <a:cubicBezTo>
                    <a:pt x="15586" y="13955"/>
                    <a:pt x="12907" y="11312"/>
                    <a:pt x="12907" y="11311"/>
                  </a:cubicBezTo>
                  <a:lnTo>
                    <a:pt x="12907" y="11311"/>
                  </a:lnTo>
                  <a:cubicBezTo>
                    <a:pt x="12907" y="11312"/>
                    <a:pt x="14617" y="12673"/>
                    <a:pt x="15165" y="12673"/>
                  </a:cubicBezTo>
                  <a:cubicBezTo>
                    <a:pt x="15198" y="12673"/>
                    <a:pt x="15228" y="12668"/>
                    <a:pt x="15252" y="12657"/>
                  </a:cubicBezTo>
                  <a:cubicBezTo>
                    <a:pt x="15657" y="12466"/>
                    <a:pt x="12300" y="9156"/>
                    <a:pt x="12300" y="9156"/>
                  </a:cubicBezTo>
                  <a:lnTo>
                    <a:pt x="12300" y="9156"/>
                  </a:lnTo>
                  <a:cubicBezTo>
                    <a:pt x="12300" y="9156"/>
                    <a:pt x="12349" y="9161"/>
                    <a:pt x="12435" y="9161"/>
                  </a:cubicBezTo>
                  <a:cubicBezTo>
                    <a:pt x="12750" y="9161"/>
                    <a:pt x="13550" y="9102"/>
                    <a:pt x="14121" y="8549"/>
                  </a:cubicBezTo>
                  <a:cubicBezTo>
                    <a:pt x="14300" y="8371"/>
                    <a:pt x="14264" y="8025"/>
                    <a:pt x="14157" y="7871"/>
                  </a:cubicBezTo>
                  <a:lnTo>
                    <a:pt x="14157" y="7871"/>
                  </a:lnTo>
                  <a:cubicBezTo>
                    <a:pt x="13954" y="7964"/>
                    <a:pt x="13702" y="8003"/>
                    <a:pt x="13423" y="8003"/>
                  </a:cubicBezTo>
                  <a:cubicBezTo>
                    <a:pt x="12064" y="8003"/>
                    <a:pt x="10073" y="7085"/>
                    <a:pt x="10073" y="7085"/>
                  </a:cubicBezTo>
                  <a:cubicBezTo>
                    <a:pt x="10073" y="7085"/>
                    <a:pt x="6037" y="3275"/>
                    <a:pt x="2715"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075;p38"/>
            <p:cNvSpPr/>
            <p:nvPr/>
          </p:nvSpPr>
          <p:spPr>
            <a:xfrm>
              <a:off x="3006025" y="1389875"/>
              <a:ext cx="700100" cy="914725"/>
            </a:xfrm>
            <a:custGeom>
              <a:avLst/>
              <a:gdLst/>
              <a:ahLst/>
              <a:cxnLst/>
              <a:rect l="l" t="t" r="r" b="b"/>
              <a:pathLst>
                <a:path w="28004" h="36589" extrusionOk="0">
                  <a:moveTo>
                    <a:pt x="28004" y="1"/>
                  </a:moveTo>
                  <a:cubicBezTo>
                    <a:pt x="25742" y="275"/>
                    <a:pt x="22610" y="1096"/>
                    <a:pt x="20062" y="1906"/>
                  </a:cubicBezTo>
                  <a:cubicBezTo>
                    <a:pt x="18860" y="2287"/>
                    <a:pt x="17788" y="3025"/>
                    <a:pt x="17014" y="4025"/>
                  </a:cubicBezTo>
                  <a:lnTo>
                    <a:pt x="16419" y="4811"/>
                  </a:lnTo>
                  <a:cubicBezTo>
                    <a:pt x="11954" y="10621"/>
                    <a:pt x="0" y="26421"/>
                    <a:pt x="822" y="28457"/>
                  </a:cubicBezTo>
                  <a:cubicBezTo>
                    <a:pt x="1822" y="30957"/>
                    <a:pt x="9751" y="36589"/>
                    <a:pt x="9751" y="36589"/>
                  </a:cubicBezTo>
                  <a:lnTo>
                    <a:pt x="14192" y="32576"/>
                  </a:lnTo>
                  <a:lnTo>
                    <a:pt x="11835" y="29528"/>
                  </a:lnTo>
                  <a:lnTo>
                    <a:pt x="18955" y="23563"/>
                  </a:lnTo>
                  <a:lnTo>
                    <a:pt x="28004" y="1"/>
                  </a:ln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076;p38"/>
            <p:cNvSpPr/>
            <p:nvPr/>
          </p:nvSpPr>
          <p:spPr>
            <a:xfrm>
              <a:off x="3212000" y="2176600"/>
              <a:ext cx="155400" cy="133950"/>
            </a:xfrm>
            <a:custGeom>
              <a:avLst/>
              <a:gdLst/>
              <a:ahLst/>
              <a:cxnLst/>
              <a:rect l="l" t="t" r="r" b="b"/>
              <a:pathLst>
                <a:path w="6216" h="5358" extrusionOk="0">
                  <a:moveTo>
                    <a:pt x="5191" y="524"/>
                  </a:moveTo>
                  <a:lnTo>
                    <a:pt x="5680" y="1083"/>
                  </a:lnTo>
                  <a:lnTo>
                    <a:pt x="1501" y="4870"/>
                  </a:lnTo>
                  <a:lnTo>
                    <a:pt x="619" y="4251"/>
                  </a:lnTo>
                  <a:lnTo>
                    <a:pt x="5191" y="524"/>
                  </a:lnTo>
                  <a:close/>
                  <a:moveTo>
                    <a:pt x="5227" y="0"/>
                  </a:moveTo>
                  <a:lnTo>
                    <a:pt x="0" y="4274"/>
                  </a:lnTo>
                  <a:lnTo>
                    <a:pt x="1524" y="5358"/>
                  </a:lnTo>
                  <a:lnTo>
                    <a:pt x="6215" y="1119"/>
                  </a:lnTo>
                  <a:lnTo>
                    <a:pt x="5227" y="0"/>
                  </a:lnTo>
                  <a:close/>
                </a:path>
              </a:pathLst>
            </a:custGeom>
            <a:solidFill>
              <a:srgbClr val="E5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077;p38"/>
            <p:cNvSpPr/>
            <p:nvPr/>
          </p:nvSpPr>
          <p:spPr>
            <a:xfrm>
              <a:off x="3585250" y="1389875"/>
              <a:ext cx="159575" cy="631350"/>
            </a:xfrm>
            <a:custGeom>
              <a:avLst/>
              <a:gdLst/>
              <a:ahLst/>
              <a:cxnLst/>
              <a:rect l="l" t="t" r="r" b="b"/>
              <a:pathLst>
                <a:path w="6383" h="25254" extrusionOk="0">
                  <a:moveTo>
                    <a:pt x="4835" y="1"/>
                  </a:moveTo>
                  <a:cubicBezTo>
                    <a:pt x="4835" y="1"/>
                    <a:pt x="1" y="3323"/>
                    <a:pt x="37" y="5371"/>
                  </a:cubicBezTo>
                  <a:cubicBezTo>
                    <a:pt x="72" y="6990"/>
                    <a:pt x="3466" y="7835"/>
                    <a:pt x="3466" y="7835"/>
                  </a:cubicBezTo>
                  <a:cubicBezTo>
                    <a:pt x="3466" y="7835"/>
                    <a:pt x="1346" y="9169"/>
                    <a:pt x="1144" y="9931"/>
                  </a:cubicBezTo>
                  <a:cubicBezTo>
                    <a:pt x="96" y="13812"/>
                    <a:pt x="5132" y="22361"/>
                    <a:pt x="6013" y="25254"/>
                  </a:cubicBezTo>
                  <a:cubicBezTo>
                    <a:pt x="6013" y="25254"/>
                    <a:pt x="6383" y="22730"/>
                    <a:pt x="4835" y="1"/>
                  </a:cubicBezTo>
                  <a:close/>
                </a:path>
              </a:pathLst>
            </a:custGeom>
            <a:solidFill>
              <a:srgbClr val="E5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078;p38"/>
            <p:cNvSpPr/>
            <p:nvPr/>
          </p:nvSpPr>
          <p:spPr>
            <a:xfrm>
              <a:off x="3888875" y="1365400"/>
              <a:ext cx="917700" cy="1988150"/>
            </a:xfrm>
            <a:custGeom>
              <a:avLst/>
              <a:gdLst/>
              <a:ahLst/>
              <a:cxnLst/>
              <a:rect l="l" t="t" r="r" b="b"/>
              <a:pathLst>
                <a:path w="36708" h="79526" extrusionOk="0">
                  <a:moveTo>
                    <a:pt x="4513" y="0"/>
                  </a:moveTo>
                  <a:cubicBezTo>
                    <a:pt x="4418" y="0"/>
                    <a:pt x="4322" y="1"/>
                    <a:pt x="4227" y="4"/>
                  </a:cubicBezTo>
                  <a:cubicBezTo>
                    <a:pt x="3870" y="4"/>
                    <a:pt x="3715" y="27"/>
                    <a:pt x="3346" y="63"/>
                  </a:cubicBezTo>
                  <a:cubicBezTo>
                    <a:pt x="3346" y="63"/>
                    <a:pt x="0" y="22768"/>
                    <a:pt x="1167" y="33377"/>
                  </a:cubicBezTo>
                  <a:cubicBezTo>
                    <a:pt x="3715" y="56499"/>
                    <a:pt x="6084" y="62999"/>
                    <a:pt x="10287" y="73870"/>
                  </a:cubicBezTo>
                  <a:cubicBezTo>
                    <a:pt x="11597" y="77251"/>
                    <a:pt x="14859" y="79478"/>
                    <a:pt x="18479" y="79513"/>
                  </a:cubicBezTo>
                  <a:lnTo>
                    <a:pt x="19681" y="79525"/>
                  </a:lnTo>
                  <a:cubicBezTo>
                    <a:pt x="21955" y="79287"/>
                    <a:pt x="22455" y="76299"/>
                    <a:pt x="21824" y="74108"/>
                  </a:cubicBezTo>
                  <a:cubicBezTo>
                    <a:pt x="16443" y="55308"/>
                    <a:pt x="18241" y="45259"/>
                    <a:pt x="14740" y="29757"/>
                  </a:cubicBezTo>
                  <a:cubicBezTo>
                    <a:pt x="14684" y="29509"/>
                    <a:pt x="14695" y="29402"/>
                    <a:pt x="14757" y="29402"/>
                  </a:cubicBezTo>
                  <a:cubicBezTo>
                    <a:pt x="15091" y="29402"/>
                    <a:pt x="16927" y="32537"/>
                    <a:pt x="17871" y="33210"/>
                  </a:cubicBezTo>
                  <a:cubicBezTo>
                    <a:pt x="20967" y="35413"/>
                    <a:pt x="34350" y="39389"/>
                    <a:pt x="34350" y="39389"/>
                  </a:cubicBezTo>
                  <a:lnTo>
                    <a:pt x="36707" y="32769"/>
                  </a:lnTo>
                  <a:cubicBezTo>
                    <a:pt x="36707" y="32769"/>
                    <a:pt x="23765" y="25661"/>
                    <a:pt x="20812" y="20851"/>
                  </a:cubicBezTo>
                  <a:cubicBezTo>
                    <a:pt x="20336" y="20066"/>
                    <a:pt x="18312" y="13517"/>
                    <a:pt x="16562" y="8743"/>
                  </a:cubicBezTo>
                  <a:cubicBezTo>
                    <a:pt x="14701" y="3641"/>
                    <a:pt x="9920" y="0"/>
                    <a:pt x="4513" y="0"/>
                  </a:cubicBez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079;p38"/>
            <p:cNvSpPr/>
            <p:nvPr/>
          </p:nvSpPr>
          <p:spPr>
            <a:xfrm>
              <a:off x="4705350" y="2158725"/>
              <a:ext cx="106875" cy="197375"/>
            </a:xfrm>
            <a:custGeom>
              <a:avLst/>
              <a:gdLst/>
              <a:ahLst/>
              <a:cxnLst/>
              <a:rect l="l" t="t" r="r" b="b"/>
              <a:pathLst>
                <a:path w="4275" h="7895" extrusionOk="0">
                  <a:moveTo>
                    <a:pt x="2941" y="560"/>
                  </a:moveTo>
                  <a:lnTo>
                    <a:pt x="3822" y="1120"/>
                  </a:lnTo>
                  <a:lnTo>
                    <a:pt x="1572" y="7418"/>
                  </a:lnTo>
                  <a:lnTo>
                    <a:pt x="488" y="7061"/>
                  </a:lnTo>
                  <a:lnTo>
                    <a:pt x="2941" y="560"/>
                  </a:lnTo>
                  <a:close/>
                  <a:moveTo>
                    <a:pt x="2738" y="1"/>
                  </a:moveTo>
                  <a:lnTo>
                    <a:pt x="0" y="7287"/>
                  </a:lnTo>
                  <a:lnTo>
                    <a:pt x="1810" y="7894"/>
                  </a:lnTo>
                  <a:lnTo>
                    <a:pt x="4274" y="953"/>
                  </a:lnTo>
                  <a:lnTo>
                    <a:pt x="2738" y="1"/>
                  </a:lnTo>
                  <a:close/>
                </a:path>
              </a:pathLst>
            </a:custGeom>
            <a:solidFill>
              <a:srgbClr val="E5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080;p38"/>
            <p:cNvSpPr/>
            <p:nvPr/>
          </p:nvSpPr>
          <p:spPr>
            <a:xfrm>
              <a:off x="3890950" y="1366975"/>
              <a:ext cx="189625" cy="638775"/>
            </a:xfrm>
            <a:custGeom>
              <a:avLst/>
              <a:gdLst/>
              <a:ahLst/>
              <a:cxnLst/>
              <a:rect l="l" t="t" r="r" b="b"/>
              <a:pathLst>
                <a:path w="7585" h="25551" extrusionOk="0">
                  <a:moveTo>
                    <a:pt x="3263" y="0"/>
                  </a:moveTo>
                  <a:cubicBezTo>
                    <a:pt x="1" y="12228"/>
                    <a:pt x="953" y="25551"/>
                    <a:pt x="953" y="25551"/>
                  </a:cubicBezTo>
                  <a:cubicBezTo>
                    <a:pt x="1822" y="22658"/>
                    <a:pt x="6954" y="14573"/>
                    <a:pt x="6132" y="10620"/>
                  </a:cubicBezTo>
                  <a:cubicBezTo>
                    <a:pt x="5966" y="9811"/>
                    <a:pt x="3727" y="8370"/>
                    <a:pt x="3727" y="8370"/>
                  </a:cubicBezTo>
                  <a:cubicBezTo>
                    <a:pt x="3727" y="8370"/>
                    <a:pt x="7382" y="6263"/>
                    <a:pt x="7478" y="5001"/>
                  </a:cubicBezTo>
                  <a:cubicBezTo>
                    <a:pt x="7585" y="3370"/>
                    <a:pt x="3263" y="0"/>
                    <a:pt x="3263" y="0"/>
                  </a:cubicBezTo>
                  <a:close/>
                </a:path>
              </a:pathLst>
            </a:custGeom>
            <a:solidFill>
              <a:srgbClr val="E5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081;p38"/>
            <p:cNvSpPr/>
            <p:nvPr/>
          </p:nvSpPr>
          <p:spPr>
            <a:xfrm>
              <a:off x="4058525" y="2302800"/>
              <a:ext cx="184575" cy="78300"/>
            </a:xfrm>
            <a:custGeom>
              <a:avLst/>
              <a:gdLst/>
              <a:ahLst/>
              <a:cxnLst/>
              <a:rect l="l" t="t" r="r" b="b"/>
              <a:pathLst>
                <a:path w="7383" h="3132" extrusionOk="0">
                  <a:moveTo>
                    <a:pt x="6406" y="429"/>
                  </a:moveTo>
                  <a:lnTo>
                    <a:pt x="6871" y="1667"/>
                  </a:lnTo>
                  <a:lnTo>
                    <a:pt x="679" y="2691"/>
                  </a:lnTo>
                  <a:lnTo>
                    <a:pt x="453" y="1560"/>
                  </a:lnTo>
                  <a:lnTo>
                    <a:pt x="6406" y="429"/>
                  </a:lnTo>
                  <a:close/>
                  <a:moveTo>
                    <a:pt x="6644" y="0"/>
                  </a:moveTo>
                  <a:lnTo>
                    <a:pt x="1" y="1262"/>
                  </a:lnTo>
                  <a:lnTo>
                    <a:pt x="382" y="3132"/>
                  </a:lnTo>
                  <a:lnTo>
                    <a:pt x="7383" y="1965"/>
                  </a:lnTo>
                  <a:lnTo>
                    <a:pt x="6644" y="0"/>
                  </a:lnTo>
                  <a:close/>
                </a:path>
              </a:pathLst>
            </a:custGeom>
            <a:solidFill>
              <a:srgbClr val="E5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082;p38"/>
            <p:cNvSpPr/>
            <p:nvPr/>
          </p:nvSpPr>
          <p:spPr>
            <a:xfrm>
              <a:off x="3108700" y="4391150"/>
              <a:ext cx="157500" cy="239325"/>
            </a:xfrm>
            <a:custGeom>
              <a:avLst/>
              <a:gdLst/>
              <a:ahLst/>
              <a:cxnLst/>
              <a:rect l="l" t="t" r="r" b="b"/>
              <a:pathLst>
                <a:path w="6300" h="9573" extrusionOk="0">
                  <a:moveTo>
                    <a:pt x="5049" y="0"/>
                  </a:moveTo>
                  <a:lnTo>
                    <a:pt x="1" y="631"/>
                  </a:lnTo>
                  <a:lnTo>
                    <a:pt x="965" y="7692"/>
                  </a:lnTo>
                  <a:lnTo>
                    <a:pt x="1977" y="9442"/>
                  </a:lnTo>
                  <a:lnTo>
                    <a:pt x="5644" y="9573"/>
                  </a:lnTo>
                  <a:lnTo>
                    <a:pt x="6299" y="7882"/>
                  </a:lnTo>
                  <a:cubicBezTo>
                    <a:pt x="5728" y="7608"/>
                    <a:pt x="5049" y="0"/>
                    <a:pt x="5049" y="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083;p38"/>
            <p:cNvSpPr/>
            <p:nvPr/>
          </p:nvSpPr>
          <p:spPr>
            <a:xfrm>
              <a:off x="3129250" y="4576800"/>
              <a:ext cx="287850" cy="100725"/>
            </a:xfrm>
            <a:custGeom>
              <a:avLst/>
              <a:gdLst/>
              <a:ahLst/>
              <a:cxnLst/>
              <a:rect l="l" t="t" r="r" b="b"/>
              <a:pathLst>
                <a:path w="11514" h="4029" extrusionOk="0">
                  <a:moveTo>
                    <a:pt x="126" y="1"/>
                  </a:moveTo>
                  <a:cubicBezTo>
                    <a:pt x="42" y="1"/>
                    <a:pt x="0" y="4"/>
                    <a:pt x="0" y="4"/>
                  </a:cubicBezTo>
                  <a:lnTo>
                    <a:pt x="191" y="4028"/>
                  </a:lnTo>
                  <a:lnTo>
                    <a:pt x="11430" y="3969"/>
                  </a:lnTo>
                  <a:cubicBezTo>
                    <a:pt x="11514" y="3564"/>
                    <a:pt x="11299" y="2564"/>
                    <a:pt x="10918" y="2385"/>
                  </a:cubicBezTo>
                  <a:lnTo>
                    <a:pt x="5382" y="301"/>
                  </a:lnTo>
                  <a:cubicBezTo>
                    <a:pt x="5382" y="301"/>
                    <a:pt x="5063" y="766"/>
                    <a:pt x="4266" y="766"/>
                  </a:cubicBezTo>
                  <a:cubicBezTo>
                    <a:pt x="4042" y="766"/>
                    <a:pt x="3780" y="729"/>
                    <a:pt x="3477" y="635"/>
                  </a:cubicBezTo>
                  <a:cubicBezTo>
                    <a:pt x="1604" y="56"/>
                    <a:pt x="483" y="1"/>
                    <a:pt x="126" y="1"/>
                  </a:cubicBezTo>
                  <a:close/>
                </a:path>
              </a:pathLst>
            </a:custGeom>
            <a:solidFill>
              <a:srgbClr val="FD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084;p38"/>
            <p:cNvSpPr/>
            <p:nvPr/>
          </p:nvSpPr>
          <p:spPr>
            <a:xfrm>
              <a:off x="2822375" y="3342500"/>
              <a:ext cx="460200" cy="1217150"/>
            </a:xfrm>
            <a:custGeom>
              <a:avLst/>
              <a:gdLst/>
              <a:ahLst/>
              <a:cxnLst/>
              <a:rect l="l" t="t" r="r" b="b"/>
              <a:pathLst>
                <a:path w="18408" h="48686" extrusionOk="0">
                  <a:moveTo>
                    <a:pt x="12561" y="1"/>
                  </a:moveTo>
                  <a:lnTo>
                    <a:pt x="0" y="4894"/>
                  </a:lnTo>
                  <a:lnTo>
                    <a:pt x="6429" y="23325"/>
                  </a:lnTo>
                  <a:cubicBezTo>
                    <a:pt x="7394" y="26099"/>
                    <a:pt x="8144" y="28945"/>
                    <a:pt x="8656" y="31838"/>
                  </a:cubicBezTo>
                  <a:lnTo>
                    <a:pt x="11632" y="48685"/>
                  </a:lnTo>
                  <a:lnTo>
                    <a:pt x="17764" y="48078"/>
                  </a:lnTo>
                  <a:lnTo>
                    <a:pt x="18336" y="29611"/>
                  </a:lnTo>
                  <a:cubicBezTo>
                    <a:pt x="18407" y="27147"/>
                    <a:pt x="18169" y="24682"/>
                    <a:pt x="17621" y="22277"/>
                  </a:cubicBezTo>
                  <a:lnTo>
                    <a:pt x="12561" y="1"/>
                  </a:lnTo>
                  <a:close/>
                </a:path>
              </a:pathLst>
            </a:custGeom>
            <a:solidFill>
              <a:srgbClr val="0048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085;p38"/>
            <p:cNvSpPr/>
            <p:nvPr/>
          </p:nvSpPr>
          <p:spPr>
            <a:xfrm>
              <a:off x="3712950" y="3788100"/>
              <a:ext cx="258100" cy="220875"/>
            </a:xfrm>
            <a:custGeom>
              <a:avLst/>
              <a:gdLst/>
              <a:ahLst/>
              <a:cxnLst/>
              <a:rect l="l" t="t" r="r" b="b"/>
              <a:pathLst>
                <a:path w="10324" h="8835" extrusionOk="0">
                  <a:moveTo>
                    <a:pt x="3120" y="0"/>
                  </a:moveTo>
                  <a:lnTo>
                    <a:pt x="1" y="4025"/>
                  </a:lnTo>
                  <a:lnTo>
                    <a:pt x="5692" y="8311"/>
                  </a:lnTo>
                  <a:lnTo>
                    <a:pt x="7656" y="8835"/>
                  </a:lnTo>
                  <a:lnTo>
                    <a:pt x="10323" y="6323"/>
                  </a:lnTo>
                  <a:lnTo>
                    <a:pt x="9585" y="4668"/>
                  </a:lnTo>
                  <a:cubicBezTo>
                    <a:pt x="9572" y="4672"/>
                    <a:pt x="9557" y="4674"/>
                    <a:pt x="9540" y="4674"/>
                  </a:cubicBezTo>
                  <a:cubicBezTo>
                    <a:pt x="8740" y="4674"/>
                    <a:pt x="3120" y="0"/>
                    <a:pt x="3120" y="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086;p38"/>
            <p:cNvSpPr/>
            <p:nvPr/>
          </p:nvSpPr>
          <p:spPr>
            <a:xfrm>
              <a:off x="3848100" y="3841700"/>
              <a:ext cx="271775" cy="219975"/>
            </a:xfrm>
            <a:custGeom>
              <a:avLst/>
              <a:gdLst/>
              <a:ahLst/>
              <a:cxnLst/>
              <a:rect l="l" t="t" r="r" b="b"/>
              <a:pathLst>
                <a:path w="10871" h="8799" extrusionOk="0">
                  <a:moveTo>
                    <a:pt x="9538" y="0"/>
                  </a:moveTo>
                  <a:cubicBezTo>
                    <a:pt x="9486" y="0"/>
                    <a:pt x="9437" y="8"/>
                    <a:pt x="9394" y="23"/>
                  </a:cubicBezTo>
                  <a:lnTo>
                    <a:pt x="4001" y="2488"/>
                  </a:lnTo>
                  <a:cubicBezTo>
                    <a:pt x="4001" y="2488"/>
                    <a:pt x="4179" y="3393"/>
                    <a:pt x="2905" y="4071"/>
                  </a:cubicBezTo>
                  <a:cubicBezTo>
                    <a:pt x="762" y="5202"/>
                    <a:pt x="0" y="6084"/>
                    <a:pt x="0" y="6084"/>
                  </a:cubicBezTo>
                  <a:lnTo>
                    <a:pt x="2988" y="8798"/>
                  </a:lnTo>
                  <a:lnTo>
                    <a:pt x="10870" y="785"/>
                  </a:lnTo>
                  <a:cubicBezTo>
                    <a:pt x="10669" y="478"/>
                    <a:pt x="9967" y="0"/>
                    <a:pt x="95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087;p38"/>
            <p:cNvSpPr/>
            <p:nvPr/>
          </p:nvSpPr>
          <p:spPr>
            <a:xfrm>
              <a:off x="2965525" y="3316025"/>
              <a:ext cx="963850" cy="680450"/>
            </a:xfrm>
            <a:custGeom>
              <a:avLst/>
              <a:gdLst/>
              <a:ahLst/>
              <a:cxnLst/>
              <a:rect l="l" t="t" r="r" b="b"/>
              <a:pathLst>
                <a:path w="38554" h="27218" extrusionOk="0">
                  <a:moveTo>
                    <a:pt x="12717" y="0"/>
                  </a:moveTo>
                  <a:lnTo>
                    <a:pt x="1" y="5096"/>
                  </a:lnTo>
                  <a:cubicBezTo>
                    <a:pt x="2406" y="9656"/>
                    <a:pt x="6335" y="13228"/>
                    <a:pt x="11110" y="15192"/>
                  </a:cubicBezTo>
                  <a:lnTo>
                    <a:pt x="18432" y="18193"/>
                  </a:lnTo>
                  <a:cubicBezTo>
                    <a:pt x="20515" y="19038"/>
                    <a:pt x="22504" y="20086"/>
                    <a:pt x="24385" y="21312"/>
                  </a:cubicBezTo>
                  <a:lnTo>
                    <a:pt x="33517" y="27218"/>
                  </a:lnTo>
                  <a:lnTo>
                    <a:pt x="38553" y="22098"/>
                  </a:lnTo>
                  <a:lnTo>
                    <a:pt x="31052" y="14085"/>
                  </a:lnTo>
                  <a:cubicBezTo>
                    <a:pt x="28540" y="11406"/>
                    <a:pt x="25742" y="8989"/>
                    <a:pt x="22718" y="6894"/>
                  </a:cubicBezTo>
                  <a:lnTo>
                    <a:pt x="12717" y="0"/>
                  </a:lnTo>
                  <a:close/>
                </a:path>
              </a:pathLst>
            </a:custGeom>
            <a:solidFill>
              <a:srgbClr val="006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088;p38"/>
            <p:cNvSpPr/>
            <p:nvPr/>
          </p:nvSpPr>
          <p:spPr>
            <a:xfrm>
              <a:off x="2609850" y="2444750"/>
              <a:ext cx="274450" cy="287875"/>
            </a:xfrm>
            <a:custGeom>
              <a:avLst/>
              <a:gdLst/>
              <a:ahLst/>
              <a:cxnLst/>
              <a:rect l="l" t="t" r="r" b="b"/>
              <a:pathLst>
                <a:path w="10978" h="11515" extrusionOk="0">
                  <a:moveTo>
                    <a:pt x="6864" y="0"/>
                  </a:moveTo>
                  <a:cubicBezTo>
                    <a:pt x="6357" y="0"/>
                    <a:pt x="5827" y="77"/>
                    <a:pt x="5286" y="263"/>
                  </a:cubicBezTo>
                  <a:cubicBezTo>
                    <a:pt x="2286" y="1299"/>
                    <a:pt x="0" y="9836"/>
                    <a:pt x="7334" y="11515"/>
                  </a:cubicBezTo>
                  <a:cubicBezTo>
                    <a:pt x="7334" y="11265"/>
                    <a:pt x="10978" y="1585"/>
                    <a:pt x="10978" y="1585"/>
                  </a:cubicBezTo>
                  <a:cubicBezTo>
                    <a:pt x="10978" y="1585"/>
                    <a:pt x="9169" y="0"/>
                    <a:pt x="6864" y="0"/>
                  </a:cubicBezTo>
                  <a:close/>
                </a:path>
              </a:pathLst>
            </a:custGeom>
            <a:solidFill>
              <a:srgbClr val="FC46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089;p38"/>
            <p:cNvSpPr/>
            <p:nvPr/>
          </p:nvSpPr>
          <p:spPr>
            <a:xfrm>
              <a:off x="2619075" y="2397150"/>
              <a:ext cx="153000" cy="205100"/>
            </a:xfrm>
            <a:custGeom>
              <a:avLst/>
              <a:gdLst/>
              <a:ahLst/>
              <a:cxnLst/>
              <a:rect l="l" t="t" r="r" b="b"/>
              <a:pathLst>
                <a:path w="6120" h="8204" extrusionOk="0">
                  <a:moveTo>
                    <a:pt x="3084" y="1"/>
                  </a:moveTo>
                  <a:cubicBezTo>
                    <a:pt x="1393" y="1"/>
                    <a:pt x="24" y="1822"/>
                    <a:pt x="12" y="4084"/>
                  </a:cubicBezTo>
                  <a:cubicBezTo>
                    <a:pt x="0" y="6358"/>
                    <a:pt x="1357" y="8192"/>
                    <a:pt x="3048" y="8204"/>
                  </a:cubicBezTo>
                  <a:cubicBezTo>
                    <a:pt x="4727" y="8204"/>
                    <a:pt x="6096" y="6382"/>
                    <a:pt x="6108" y="4120"/>
                  </a:cubicBezTo>
                  <a:cubicBezTo>
                    <a:pt x="6120" y="1858"/>
                    <a:pt x="4763" y="12"/>
                    <a:pt x="3084" y="1"/>
                  </a:cubicBezTo>
                  <a:close/>
                </a:path>
              </a:pathLst>
            </a:custGeom>
            <a:solidFill>
              <a:srgbClr val="FC46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090;p38"/>
            <p:cNvSpPr/>
            <p:nvPr/>
          </p:nvSpPr>
          <p:spPr>
            <a:xfrm>
              <a:off x="2719075" y="2462375"/>
              <a:ext cx="297675" cy="390800"/>
            </a:xfrm>
            <a:custGeom>
              <a:avLst/>
              <a:gdLst/>
              <a:ahLst/>
              <a:cxnLst/>
              <a:rect l="l" t="t" r="r" b="b"/>
              <a:pathLst>
                <a:path w="11907" h="15632" extrusionOk="0">
                  <a:moveTo>
                    <a:pt x="5098" y="0"/>
                  </a:moveTo>
                  <a:cubicBezTo>
                    <a:pt x="4659" y="0"/>
                    <a:pt x="4201" y="69"/>
                    <a:pt x="3727" y="213"/>
                  </a:cubicBezTo>
                  <a:cubicBezTo>
                    <a:pt x="3061" y="416"/>
                    <a:pt x="1763" y="1416"/>
                    <a:pt x="1239" y="1999"/>
                  </a:cubicBezTo>
                  <a:cubicBezTo>
                    <a:pt x="1" y="3380"/>
                    <a:pt x="417" y="5928"/>
                    <a:pt x="953" y="7774"/>
                  </a:cubicBezTo>
                  <a:lnTo>
                    <a:pt x="1691" y="9405"/>
                  </a:lnTo>
                  <a:lnTo>
                    <a:pt x="4132" y="15632"/>
                  </a:lnTo>
                  <a:cubicBezTo>
                    <a:pt x="6168" y="15001"/>
                    <a:pt x="8204" y="14394"/>
                    <a:pt x="10264" y="13810"/>
                  </a:cubicBezTo>
                  <a:lnTo>
                    <a:pt x="8883" y="9798"/>
                  </a:lnTo>
                  <a:cubicBezTo>
                    <a:pt x="11907" y="7190"/>
                    <a:pt x="9895" y="3916"/>
                    <a:pt x="8978" y="2428"/>
                  </a:cubicBezTo>
                  <a:cubicBezTo>
                    <a:pt x="8035" y="907"/>
                    <a:pt x="6691" y="0"/>
                    <a:pt x="5098" y="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091;p38"/>
            <p:cNvSpPr/>
            <p:nvPr/>
          </p:nvSpPr>
          <p:spPr>
            <a:xfrm>
              <a:off x="2858075" y="2707300"/>
              <a:ext cx="104200" cy="64425"/>
            </a:xfrm>
            <a:custGeom>
              <a:avLst/>
              <a:gdLst/>
              <a:ahLst/>
              <a:cxnLst/>
              <a:rect l="l" t="t" r="r" b="b"/>
              <a:pathLst>
                <a:path w="4168" h="2577" extrusionOk="0">
                  <a:moveTo>
                    <a:pt x="3323" y="1"/>
                  </a:moveTo>
                  <a:cubicBezTo>
                    <a:pt x="3323" y="1"/>
                    <a:pt x="2577" y="738"/>
                    <a:pt x="1045" y="738"/>
                  </a:cubicBezTo>
                  <a:cubicBezTo>
                    <a:pt x="731" y="738"/>
                    <a:pt x="382" y="707"/>
                    <a:pt x="1" y="632"/>
                  </a:cubicBezTo>
                  <a:lnTo>
                    <a:pt x="1" y="632"/>
                  </a:lnTo>
                  <a:cubicBezTo>
                    <a:pt x="1" y="632"/>
                    <a:pt x="1431" y="2576"/>
                    <a:pt x="3437" y="2576"/>
                  </a:cubicBezTo>
                  <a:cubicBezTo>
                    <a:pt x="3673" y="2576"/>
                    <a:pt x="3917" y="2549"/>
                    <a:pt x="4168" y="2489"/>
                  </a:cubicBezTo>
                  <a:lnTo>
                    <a:pt x="3323" y="1"/>
                  </a:lnTo>
                  <a:close/>
                </a:path>
              </a:pathLst>
            </a:custGeom>
            <a:solidFill>
              <a:srgbClr val="FFC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092;p38"/>
            <p:cNvSpPr/>
            <p:nvPr/>
          </p:nvSpPr>
          <p:spPr>
            <a:xfrm>
              <a:off x="2709850" y="2622925"/>
              <a:ext cx="40800" cy="43175"/>
            </a:xfrm>
            <a:custGeom>
              <a:avLst/>
              <a:gdLst/>
              <a:ahLst/>
              <a:cxnLst/>
              <a:rect l="l" t="t" r="r" b="b"/>
              <a:pathLst>
                <a:path w="1632" h="1727" extrusionOk="0">
                  <a:moveTo>
                    <a:pt x="664" y="1"/>
                  </a:moveTo>
                  <a:cubicBezTo>
                    <a:pt x="592" y="1"/>
                    <a:pt x="521" y="14"/>
                    <a:pt x="453" y="42"/>
                  </a:cubicBezTo>
                  <a:cubicBezTo>
                    <a:pt x="120" y="197"/>
                    <a:pt x="1" y="685"/>
                    <a:pt x="203" y="1137"/>
                  </a:cubicBezTo>
                  <a:cubicBezTo>
                    <a:pt x="356" y="1501"/>
                    <a:pt x="671" y="1726"/>
                    <a:pt x="968" y="1726"/>
                  </a:cubicBezTo>
                  <a:cubicBezTo>
                    <a:pt x="1040" y="1726"/>
                    <a:pt x="1112" y="1713"/>
                    <a:pt x="1179" y="1685"/>
                  </a:cubicBezTo>
                  <a:cubicBezTo>
                    <a:pt x="1525" y="1530"/>
                    <a:pt x="1632" y="1042"/>
                    <a:pt x="1441" y="590"/>
                  </a:cubicBezTo>
                  <a:cubicBezTo>
                    <a:pt x="1278" y="226"/>
                    <a:pt x="962" y="1"/>
                    <a:pt x="664" y="1"/>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093;p38"/>
            <p:cNvSpPr/>
            <p:nvPr/>
          </p:nvSpPr>
          <p:spPr>
            <a:xfrm>
              <a:off x="2725025" y="2642425"/>
              <a:ext cx="5975" cy="5975"/>
            </a:xfrm>
            <a:custGeom>
              <a:avLst/>
              <a:gdLst/>
              <a:ahLst/>
              <a:cxnLst/>
              <a:rect l="l" t="t" r="r" b="b"/>
              <a:pathLst>
                <a:path w="239" h="239" extrusionOk="0">
                  <a:moveTo>
                    <a:pt x="120" y="0"/>
                  </a:moveTo>
                  <a:cubicBezTo>
                    <a:pt x="60" y="0"/>
                    <a:pt x="1" y="60"/>
                    <a:pt x="1" y="119"/>
                  </a:cubicBezTo>
                  <a:cubicBezTo>
                    <a:pt x="1" y="179"/>
                    <a:pt x="60" y="238"/>
                    <a:pt x="120" y="238"/>
                  </a:cubicBezTo>
                  <a:cubicBezTo>
                    <a:pt x="179" y="238"/>
                    <a:pt x="239" y="179"/>
                    <a:pt x="239" y="119"/>
                  </a:cubicBezTo>
                  <a:cubicBezTo>
                    <a:pt x="239" y="60"/>
                    <a:pt x="179" y="0"/>
                    <a:pt x="120" y="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094;p38"/>
            <p:cNvSpPr/>
            <p:nvPr/>
          </p:nvSpPr>
          <p:spPr>
            <a:xfrm>
              <a:off x="2709850" y="2622925"/>
              <a:ext cx="40800" cy="43175"/>
            </a:xfrm>
            <a:custGeom>
              <a:avLst/>
              <a:gdLst/>
              <a:ahLst/>
              <a:cxnLst/>
              <a:rect l="l" t="t" r="r" b="b"/>
              <a:pathLst>
                <a:path w="1632" h="1727" extrusionOk="0">
                  <a:moveTo>
                    <a:pt x="664" y="1"/>
                  </a:moveTo>
                  <a:cubicBezTo>
                    <a:pt x="592" y="1"/>
                    <a:pt x="521" y="14"/>
                    <a:pt x="453" y="42"/>
                  </a:cubicBezTo>
                  <a:cubicBezTo>
                    <a:pt x="120" y="197"/>
                    <a:pt x="1" y="685"/>
                    <a:pt x="203" y="1137"/>
                  </a:cubicBezTo>
                  <a:cubicBezTo>
                    <a:pt x="356" y="1501"/>
                    <a:pt x="671" y="1726"/>
                    <a:pt x="968" y="1726"/>
                  </a:cubicBezTo>
                  <a:cubicBezTo>
                    <a:pt x="1040" y="1726"/>
                    <a:pt x="1112" y="1713"/>
                    <a:pt x="1179" y="1685"/>
                  </a:cubicBezTo>
                  <a:cubicBezTo>
                    <a:pt x="1525" y="1530"/>
                    <a:pt x="1632" y="1042"/>
                    <a:pt x="1441" y="590"/>
                  </a:cubicBezTo>
                  <a:cubicBezTo>
                    <a:pt x="1278" y="226"/>
                    <a:pt x="962" y="1"/>
                    <a:pt x="664" y="1"/>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095;p38"/>
            <p:cNvSpPr/>
            <p:nvPr/>
          </p:nvSpPr>
          <p:spPr>
            <a:xfrm>
              <a:off x="2645250" y="2449850"/>
              <a:ext cx="195300" cy="180400"/>
            </a:xfrm>
            <a:custGeom>
              <a:avLst/>
              <a:gdLst/>
              <a:ahLst/>
              <a:cxnLst/>
              <a:rect l="l" t="t" r="r" b="b"/>
              <a:pathLst>
                <a:path w="7812" h="7216" extrusionOk="0">
                  <a:moveTo>
                    <a:pt x="6404" y="0"/>
                  </a:moveTo>
                  <a:cubicBezTo>
                    <a:pt x="6043" y="0"/>
                    <a:pt x="5283" y="295"/>
                    <a:pt x="3739" y="1298"/>
                  </a:cubicBezTo>
                  <a:cubicBezTo>
                    <a:pt x="1" y="3727"/>
                    <a:pt x="3477" y="7215"/>
                    <a:pt x="3477" y="7215"/>
                  </a:cubicBezTo>
                  <a:cubicBezTo>
                    <a:pt x="7811" y="4227"/>
                    <a:pt x="6621" y="595"/>
                    <a:pt x="6621" y="595"/>
                  </a:cubicBezTo>
                  <a:cubicBezTo>
                    <a:pt x="6621" y="595"/>
                    <a:pt x="6916" y="0"/>
                    <a:pt x="6404" y="0"/>
                  </a:cubicBezTo>
                  <a:close/>
                </a:path>
              </a:pathLst>
            </a:custGeom>
            <a:solidFill>
              <a:srgbClr val="FC46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096;p38"/>
            <p:cNvSpPr/>
            <p:nvPr/>
          </p:nvSpPr>
          <p:spPr>
            <a:xfrm>
              <a:off x="2806300" y="2448700"/>
              <a:ext cx="114325" cy="53175"/>
            </a:xfrm>
            <a:custGeom>
              <a:avLst/>
              <a:gdLst/>
              <a:ahLst/>
              <a:cxnLst/>
              <a:rect l="l" t="t" r="r" b="b"/>
              <a:pathLst>
                <a:path w="4573" h="2127" extrusionOk="0">
                  <a:moveTo>
                    <a:pt x="1706" y="0"/>
                  </a:moveTo>
                  <a:cubicBezTo>
                    <a:pt x="1163" y="0"/>
                    <a:pt x="581" y="204"/>
                    <a:pt x="0" y="748"/>
                  </a:cubicBezTo>
                  <a:cubicBezTo>
                    <a:pt x="0" y="748"/>
                    <a:pt x="1903" y="2127"/>
                    <a:pt x="3433" y="2127"/>
                  </a:cubicBezTo>
                  <a:cubicBezTo>
                    <a:pt x="3858" y="2127"/>
                    <a:pt x="4254" y="2020"/>
                    <a:pt x="4572" y="1749"/>
                  </a:cubicBezTo>
                  <a:cubicBezTo>
                    <a:pt x="4572" y="1749"/>
                    <a:pt x="3301" y="0"/>
                    <a:pt x="1706" y="0"/>
                  </a:cubicBezTo>
                  <a:close/>
                </a:path>
              </a:pathLst>
            </a:custGeom>
            <a:solidFill>
              <a:srgbClr val="FC46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097;p38"/>
            <p:cNvSpPr/>
            <p:nvPr/>
          </p:nvSpPr>
          <p:spPr>
            <a:xfrm>
              <a:off x="2718250" y="2773375"/>
              <a:ext cx="578000" cy="794275"/>
            </a:xfrm>
            <a:custGeom>
              <a:avLst/>
              <a:gdLst/>
              <a:ahLst/>
              <a:cxnLst/>
              <a:rect l="l" t="t" r="r" b="b"/>
              <a:pathLst>
                <a:path w="23120" h="31771" extrusionOk="0">
                  <a:moveTo>
                    <a:pt x="10333" y="1"/>
                  </a:moveTo>
                  <a:lnTo>
                    <a:pt x="3165" y="2061"/>
                  </a:lnTo>
                  <a:lnTo>
                    <a:pt x="3296" y="3692"/>
                  </a:lnTo>
                  <a:cubicBezTo>
                    <a:pt x="2272" y="4311"/>
                    <a:pt x="1534" y="5311"/>
                    <a:pt x="1236" y="6466"/>
                  </a:cubicBezTo>
                  <a:cubicBezTo>
                    <a:pt x="676" y="8638"/>
                    <a:pt x="1" y="31771"/>
                    <a:pt x="5532" y="31771"/>
                  </a:cubicBezTo>
                  <a:cubicBezTo>
                    <a:pt x="5641" y="31771"/>
                    <a:pt x="5753" y="31761"/>
                    <a:pt x="5868" y="31743"/>
                  </a:cubicBezTo>
                  <a:cubicBezTo>
                    <a:pt x="15667" y="30159"/>
                    <a:pt x="23120" y="23325"/>
                    <a:pt x="22644" y="21099"/>
                  </a:cubicBezTo>
                  <a:lnTo>
                    <a:pt x="15976" y="1144"/>
                  </a:lnTo>
                  <a:cubicBezTo>
                    <a:pt x="15065" y="1070"/>
                    <a:pt x="14408" y="1024"/>
                    <a:pt x="13825" y="1024"/>
                  </a:cubicBezTo>
                  <a:cubicBezTo>
                    <a:pt x="12915" y="1024"/>
                    <a:pt x="12185" y="1135"/>
                    <a:pt x="10952" y="1418"/>
                  </a:cubicBezTo>
                  <a:cubicBezTo>
                    <a:pt x="10951" y="1418"/>
                    <a:pt x="10951" y="1418"/>
                    <a:pt x="10951" y="1418"/>
                  </a:cubicBezTo>
                  <a:cubicBezTo>
                    <a:pt x="10887" y="1418"/>
                    <a:pt x="10333" y="1"/>
                    <a:pt x="10333" y="1"/>
                  </a:cubicBezTo>
                  <a:close/>
                </a:path>
              </a:pathLst>
            </a:custGeom>
            <a:solidFill>
              <a:srgbClr val="F9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098;p38"/>
            <p:cNvSpPr/>
            <p:nvPr/>
          </p:nvSpPr>
          <p:spPr>
            <a:xfrm>
              <a:off x="3305175" y="2287750"/>
              <a:ext cx="149150" cy="304025"/>
            </a:xfrm>
            <a:custGeom>
              <a:avLst/>
              <a:gdLst/>
              <a:ahLst/>
              <a:cxnLst/>
              <a:rect l="l" t="t" r="r" b="b"/>
              <a:pathLst>
                <a:path w="5966" h="12161" extrusionOk="0">
                  <a:moveTo>
                    <a:pt x="4960" y="0"/>
                  </a:moveTo>
                  <a:cubicBezTo>
                    <a:pt x="4751" y="0"/>
                    <a:pt x="3989" y="2114"/>
                    <a:pt x="3989" y="2114"/>
                  </a:cubicBezTo>
                  <a:cubicBezTo>
                    <a:pt x="3989" y="2114"/>
                    <a:pt x="4370" y="519"/>
                    <a:pt x="4143" y="328"/>
                  </a:cubicBezTo>
                  <a:cubicBezTo>
                    <a:pt x="4136" y="322"/>
                    <a:pt x="4128" y="318"/>
                    <a:pt x="4119" y="318"/>
                  </a:cubicBezTo>
                  <a:cubicBezTo>
                    <a:pt x="3859" y="318"/>
                    <a:pt x="2858" y="3079"/>
                    <a:pt x="2858" y="3079"/>
                  </a:cubicBezTo>
                  <a:cubicBezTo>
                    <a:pt x="2858" y="3079"/>
                    <a:pt x="2607" y="2388"/>
                    <a:pt x="1988" y="2150"/>
                  </a:cubicBezTo>
                  <a:cubicBezTo>
                    <a:pt x="1955" y="2136"/>
                    <a:pt x="1921" y="2130"/>
                    <a:pt x="1887" y="2130"/>
                  </a:cubicBezTo>
                  <a:cubicBezTo>
                    <a:pt x="1751" y="2130"/>
                    <a:pt x="1619" y="2231"/>
                    <a:pt x="1572" y="2317"/>
                  </a:cubicBezTo>
                  <a:cubicBezTo>
                    <a:pt x="2226" y="2876"/>
                    <a:pt x="2226" y="4996"/>
                    <a:pt x="2226" y="4996"/>
                  </a:cubicBezTo>
                  <a:cubicBezTo>
                    <a:pt x="2226" y="4996"/>
                    <a:pt x="1048" y="8484"/>
                    <a:pt x="0" y="11401"/>
                  </a:cubicBezTo>
                  <a:cubicBezTo>
                    <a:pt x="525" y="11871"/>
                    <a:pt x="1098" y="12160"/>
                    <a:pt x="1725" y="12160"/>
                  </a:cubicBezTo>
                  <a:cubicBezTo>
                    <a:pt x="2180" y="12160"/>
                    <a:pt x="2664" y="12008"/>
                    <a:pt x="3179" y="11663"/>
                  </a:cubicBezTo>
                  <a:cubicBezTo>
                    <a:pt x="3620" y="10306"/>
                    <a:pt x="4012" y="8758"/>
                    <a:pt x="4370" y="6972"/>
                  </a:cubicBezTo>
                  <a:lnTo>
                    <a:pt x="4560" y="5650"/>
                  </a:lnTo>
                  <a:cubicBezTo>
                    <a:pt x="4560" y="5650"/>
                    <a:pt x="5965" y="1924"/>
                    <a:pt x="5941" y="1626"/>
                  </a:cubicBezTo>
                  <a:cubicBezTo>
                    <a:pt x="5939" y="1596"/>
                    <a:pt x="5929" y="1583"/>
                    <a:pt x="5914" y="1583"/>
                  </a:cubicBezTo>
                  <a:cubicBezTo>
                    <a:pt x="5776" y="1583"/>
                    <a:pt x="5179" y="2650"/>
                    <a:pt x="5179" y="2650"/>
                  </a:cubicBezTo>
                  <a:cubicBezTo>
                    <a:pt x="5179" y="2650"/>
                    <a:pt x="5632" y="1269"/>
                    <a:pt x="5572" y="805"/>
                  </a:cubicBezTo>
                  <a:cubicBezTo>
                    <a:pt x="5568" y="769"/>
                    <a:pt x="5555" y="753"/>
                    <a:pt x="5535" y="753"/>
                  </a:cubicBezTo>
                  <a:cubicBezTo>
                    <a:pt x="5352" y="753"/>
                    <a:pt x="4584" y="2162"/>
                    <a:pt x="4584" y="2162"/>
                  </a:cubicBezTo>
                  <a:cubicBezTo>
                    <a:pt x="4989" y="19"/>
                    <a:pt x="5060" y="126"/>
                    <a:pt x="4989" y="19"/>
                  </a:cubicBezTo>
                  <a:cubicBezTo>
                    <a:pt x="4981" y="6"/>
                    <a:pt x="4971" y="0"/>
                    <a:pt x="4960" y="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099;p38"/>
            <p:cNvSpPr/>
            <p:nvPr/>
          </p:nvSpPr>
          <p:spPr>
            <a:xfrm>
              <a:off x="2908100" y="2425425"/>
              <a:ext cx="520625" cy="675400"/>
            </a:xfrm>
            <a:custGeom>
              <a:avLst/>
              <a:gdLst/>
              <a:ahLst/>
              <a:cxnLst/>
              <a:rect l="l" t="t" r="r" b="b"/>
              <a:pathLst>
                <a:path w="20825" h="27016" extrusionOk="0">
                  <a:moveTo>
                    <a:pt x="17264" y="1"/>
                  </a:moveTo>
                  <a:cubicBezTo>
                    <a:pt x="16466" y="2870"/>
                    <a:pt x="14978" y="5989"/>
                    <a:pt x="12240" y="8442"/>
                  </a:cubicBezTo>
                  <a:cubicBezTo>
                    <a:pt x="9668" y="10752"/>
                    <a:pt x="5917" y="13419"/>
                    <a:pt x="3155" y="15336"/>
                  </a:cubicBezTo>
                  <a:cubicBezTo>
                    <a:pt x="0" y="16907"/>
                    <a:pt x="1584" y="24873"/>
                    <a:pt x="3072" y="27016"/>
                  </a:cubicBezTo>
                  <a:cubicBezTo>
                    <a:pt x="5751" y="24313"/>
                    <a:pt x="14347" y="15229"/>
                    <a:pt x="15978" y="13455"/>
                  </a:cubicBezTo>
                  <a:cubicBezTo>
                    <a:pt x="19038" y="10109"/>
                    <a:pt x="20407" y="5299"/>
                    <a:pt x="20824" y="596"/>
                  </a:cubicBezTo>
                  <a:cubicBezTo>
                    <a:pt x="19633" y="405"/>
                    <a:pt x="18455" y="203"/>
                    <a:pt x="17264" y="1"/>
                  </a:cubicBezTo>
                  <a:close/>
                </a:path>
              </a:pathLst>
            </a:custGeom>
            <a:solidFill>
              <a:srgbClr val="F9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100;p38"/>
            <p:cNvSpPr/>
            <p:nvPr/>
          </p:nvSpPr>
          <p:spPr>
            <a:xfrm>
              <a:off x="3806725" y="2987100"/>
              <a:ext cx="347675" cy="332200"/>
            </a:xfrm>
            <a:custGeom>
              <a:avLst/>
              <a:gdLst/>
              <a:ahLst/>
              <a:cxnLst/>
              <a:rect l="l" t="t" r="r" b="b"/>
              <a:pathLst>
                <a:path w="13907" h="13288" extrusionOk="0">
                  <a:moveTo>
                    <a:pt x="1762" y="1"/>
                  </a:moveTo>
                  <a:lnTo>
                    <a:pt x="0" y="1727"/>
                  </a:lnTo>
                  <a:lnTo>
                    <a:pt x="11787" y="13288"/>
                  </a:lnTo>
                  <a:lnTo>
                    <a:pt x="13907" y="12859"/>
                  </a:lnTo>
                  <a:lnTo>
                    <a:pt x="1762" y="1"/>
                  </a:lnTo>
                  <a:close/>
                </a:path>
              </a:pathLst>
            </a:custGeom>
            <a:solidFill>
              <a:srgbClr val="DC3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101;p38"/>
            <p:cNvSpPr/>
            <p:nvPr/>
          </p:nvSpPr>
          <p:spPr>
            <a:xfrm>
              <a:off x="3757900" y="3023425"/>
              <a:ext cx="355125" cy="312550"/>
            </a:xfrm>
            <a:custGeom>
              <a:avLst/>
              <a:gdLst/>
              <a:ahLst/>
              <a:cxnLst/>
              <a:rect l="l" t="t" r="r" b="b"/>
              <a:pathLst>
                <a:path w="14205" h="12502" extrusionOk="0">
                  <a:moveTo>
                    <a:pt x="2239" y="0"/>
                  </a:moveTo>
                  <a:lnTo>
                    <a:pt x="0" y="2203"/>
                  </a:lnTo>
                  <a:lnTo>
                    <a:pt x="10502" y="12502"/>
                  </a:lnTo>
                  <a:lnTo>
                    <a:pt x="14205" y="11740"/>
                  </a:lnTo>
                  <a:lnTo>
                    <a:pt x="2239" y="0"/>
                  </a:lnTo>
                  <a:close/>
                </a:path>
              </a:pathLst>
            </a:custGeom>
            <a:solidFill>
              <a:srgbClr val="E77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102;p38"/>
            <p:cNvSpPr/>
            <p:nvPr/>
          </p:nvSpPr>
          <p:spPr>
            <a:xfrm>
              <a:off x="3708775" y="3071650"/>
              <a:ext cx="323000" cy="293500"/>
            </a:xfrm>
            <a:custGeom>
              <a:avLst/>
              <a:gdLst/>
              <a:ahLst/>
              <a:cxnLst/>
              <a:rect l="l" t="t" r="r" b="b"/>
              <a:pathLst>
                <a:path w="12920" h="11740" extrusionOk="0">
                  <a:moveTo>
                    <a:pt x="2239" y="0"/>
                  </a:moveTo>
                  <a:lnTo>
                    <a:pt x="1" y="2203"/>
                  </a:lnTo>
                  <a:lnTo>
                    <a:pt x="9716" y="11740"/>
                  </a:lnTo>
                  <a:lnTo>
                    <a:pt x="9812" y="11120"/>
                  </a:lnTo>
                  <a:lnTo>
                    <a:pt x="12919" y="10478"/>
                  </a:lnTo>
                  <a:lnTo>
                    <a:pt x="2239" y="0"/>
                  </a:lnTo>
                  <a:close/>
                </a:path>
              </a:pathLst>
            </a:custGeom>
            <a:solidFill>
              <a:srgbClr val="E6D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103;p38"/>
            <p:cNvSpPr/>
            <p:nvPr/>
          </p:nvSpPr>
          <p:spPr>
            <a:xfrm>
              <a:off x="3659675" y="3119850"/>
              <a:ext cx="293800" cy="328950"/>
            </a:xfrm>
            <a:custGeom>
              <a:avLst/>
              <a:gdLst/>
              <a:ahLst/>
              <a:cxnLst/>
              <a:rect l="l" t="t" r="r" b="b"/>
              <a:pathLst>
                <a:path w="11752" h="13158" extrusionOk="0">
                  <a:moveTo>
                    <a:pt x="2239" y="1"/>
                  </a:moveTo>
                  <a:lnTo>
                    <a:pt x="0" y="2192"/>
                  </a:lnTo>
                  <a:lnTo>
                    <a:pt x="11168" y="13157"/>
                  </a:lnTo>
                  <a:lnTo>
                    <a:pt x="11752" y="9335"/>
                  </a:lnTo>
                  <a:lnTo>
                    <a:pt x="2239" y="1"/>
                  </a:lnTo>
                  <a:close/>
                </a:path>
              </a:pathLst>
            </a:custGeom>
            <a:solidFill>
              <a:srgbClr val="4B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104;p38"/>
            <p:cNvSpPr/>
            <p:nvPr/>
          </p:nvSpPr>
          <p:spPr>
            <a:xfrm>
              <a:off x="3610850" y="3168075"/>
              <a:ext cx="329825" cy="364350"/>
            </a:xfrm>
            <a:custGeom>
              <a:avLst/>
              <a:gdLst/>
              <a:ahLst/>
              <a:cxnLst/>
              <a:rect l="l" t="t" r="r" b="b"/>
              <a:pathLst>
                <a:path w="13193" h="14574" extrusionOk="0">
                  <a:moveTo>
                    <a:pt x="2239" y="1"/>
                  </a:moveTo>
                  <a:lnTo>
                    <a:pt x="1" y="2191"/>
                  </a:lnTo>
                  <a:lnTo>
                    <a:pt x="12609" y="14574"/>
                  </a:lnTo>
                  <a:lnTo>
                    <a:pt x="13193" y="10752"/>
                  </a:lnTo>
                  <a:lnTo>
                    <a:pt x="2239" y="1"/>
                  </a:lnTo>
                  <a:close/>
                </a:path>
              </a:pathLst>
            </a:custGeom>
            <a:solidFill>
              <a:srgbClr val="569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105;p38"/>
            <p:cNvSpPr/>
            <p:nvPr/>
          </p:nvSpPr>
          <p:spPr>
            <a:xfrm>
              <a:off x="3577225" y="3216300"/>
              <a:ext cx="350650" cy="336675"/>
            </a:xfrm>
            <a:custGeom>
              <a:avLst/>
              <a:gdLst/>
              <a:ahLst/>
              <a:cxnLst/>
              <a:rect l="l" t="t" r="r" b="b"/>
              <a:pathLst>
                <a:path w="14026" h="13467" extrusionOk="0">
                  <a:moveTo>
                    <a:pt x="1620" y="0"/>
                  </a:moveTo>
                  <a:lnTo>
                    <a:pt x="0" y="1584"/>
                  </a:lnTo>
                  <a:lnTo>
                    <a:pt x="13752" y="13466"/>
                  </a:lnTo>
                  <a:lnTo>
                    <a:pt x="13847" y="13383"/>
                  </a:lnTo>
                  <a:lnTo>
                    <a:pt x="14026" y="12181"/>
                  </a:lnTo>
                  <a:lnTo>
                    <a:pt x="1620" y="0"/>
                  </a:lnTo>
                  <a:close/>
                </a:path>
              </a:pathLst>
            </a:custGeom>
            <a:solidFill>
              <a:srgbClr val="813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106;p38"/>
            <p:cNvSpPr/>
            <p:nvPr/>
          </p:nvSpPr>
          <p:spPr>
            <a:xfrm>
              <a:off x="3197400" y="2950450"/>
              <a:ext cx="693275" cy="712050"/>
            </a:xfrm>
            <a:custGeom>
              <a:avLst/>
              <a:gdLst/>
              <a:ahLst/>
              <a:cxnLst/>
              <a:rect l="l" t="t" r="r" b="b"/>
              <a:pathLst>
                <a:path w="27731" h="28482" extrusionOk="0">
                  <a:moveTo>
                    <a:pt x="27349" y="1"/>
                  </a:moveTo>
                  <a:cubicBezTo>
                    <a:pt x="27258" y="1"/>
                    <a:pt x="27166" y="36"/>
                    <a:pt x="27100" y="109"/>
                  </a:cubicBezTo>
                  <a:lnTo>
                    <a:pt x="144" y="27898"/>
                  </a:lnTo>
                  <a:cubicBezTo>
                    <a:pt x="1" y="28029"/>
                    <a:pt x="13" y="28256"/>
                    <a:pt x="144" y="28387"/>
                  </a:cubicBezTo>
                  <a:cubicBezTo>
                    <a:pt x="215" y="28446"/>
                    <a:pt x="299" y="28482"/>
                    <a:pt x="382" y="28482"/>
                  </a:cubicBezTo>
                  <a:cubicBezTo>
                    <a:pt x="477" y="28482"/>
                    <a:pt x="572" y="28446"/>
                    <a:pt x="632" y="28375"/>
                  </a:cubicBezTo>
                  <a:lnTo>
                    <a:pt x="27600" y="586"/>
                  </a:lnTo>
                  <a:cubicBezTo>
                    <a:pt x="27731" y="455"/>
                    <a:pt x="27731" y="228"/>
                    <a:pt x="27588" y="97"/>
                  </a:cubicBezTo>
                  <a:cubicBezTo>
                    <a:pt x="27524" y="33"/>
                    <a:pt x="27437" y="1"/>
                    <a:pt x="27349" y="1"/>
                  </a:cubicBezTo>
                  <a:close/>
                </a:path>
              </a:pathLst>
            </a:custGeom>
            <a:solidFill>
              <a:srgbClr val="252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107;p38"/>
            <p:cNvSpPr/>
            <p:nvPr/>
          </p:nvSpPr>
          <p:spPr>
            <a:xfrm>
              <a:off x="3063475" y="3408000"/>
              <a:ext cx="284875" cy="211400"/>
            </a:xfrm>
            <a:custGeom>
              <a:avLst/>
              <a:gdLst/>
              <a:ahLst/>
              <a:cxnLst/>
              <a:rect l="l" t="t" r="r" b="b"/>
              <a:pathLst>
                <a:path w="11395" h="8456" extrusionOk="0">
                  <a:moveTo>
                    <a:pt x="1596" y="0"/>
                  </a:moveTo>
                  <a:cubicBezTo>
                    <a:pt x="560" y="643"/>
                    <a:pt x="0" y="1572"/>
                    <a:pt x="441" y="2989"/>
                  </a:cubicBezTo>
                  <a:cubicBezTo>
                    <a:pt x="1619" y="3774"/>
                    <a:pt x="3001" y="4608"/>
                    <a:pt x="4608" y="5441"/>
                  </a:cubicBezTo>
                  <a:lnTo>
                    <a:pt x="5822" y="6001"/>
                  </a:lnTo>
                  <a:cubicBezTo>
                    <a:pt x="5822" y="6001"/>
                    <a:pt x="9001" y="8394"/>
                    <a:pt x="9287" y="8453"/>
                  </a:cubicBezTo>
                  <a:cubicBezTo>
                    <a:pt x="9295" y="8455"/>
                    <a:pt x="9302" y="8456"/>
                    <a:pt x="9308" y="8456"/>
                  </a:cubicBezTo>
                  <a:cubicBezTo>
                    <a:pt x="9529" y="8456"/>
                    <a:pt x="8525" y="7430"/>
                    <a:pt x="8525" y="7430"/>
                  </a:cubicBezTo>
                  <a:lnTo>
                    <a:pt x="8525" y="7430"/>
                  </a:lnTo>
                  <a:cubicBezTo>
                    <a:pt x="8525" y="7430"/>
                    <a:pt x="9728" y="8263"/>
                    <a:pt x="10180" y="8334"/>
                  </a:cubicBezTo>
                  <a:cubicBezTo>
                    <a:pt x="10188" y="8336"/>
                    <a:pt x="10195" y="8336"/>
                    <a:pt x="10201" y="8336"/>
                  </a:cubicBezTo>
                  <a:cubicBezTo>
                    <a:pt x="10491" y="8336"/>
                    <a:pt x="9156" y="7013"/>
                    <a:pt x="9156" y="7013"/>
                  </a:cubicBezTo>
                  <a:lnTo>
                    <a:pt x="9156" y="7013"/>
                  </a:lnTo>
                  <a:cubicBezTo>
                    <a:pt x="10833" y="7867"/>
                    <a:pt x="10981" y="8009"/>
                    <a:pt x="11059" y="8009"/>
                  </a:cubicBezTo>
                  <a:cubicBezTo>
                    <a:pt x="11072" y="8009"/>
                    <a:pt x="11082" y="8006"/>
                    <a:pt x="11097" y="8001"/>
                  </a:cubicBezTo>
                  <a:cubicBezTo>
                    <a:pt x="11394" y="7930"/>
                    <a:pt x="9383" y="6454"/>
                    <a:pt x="9382" y="6453"/>
                  </a:cubicBezTo>
                  <a:lnTo>
                    <a:pt x="9382" y="6453"/>
                  </a:lnTo>
                  <a:cubicBezTo>
                    <a:pt x="9383" y="6453"/>
                    <a:pt x="10550" y="7130"/>
                    <a:pt x="10952" y="7130"/>
                  </a:cubicBezTo>
                  <a:cubicBezTo>
                    <a:pt x="10993" y="7130"/>
                    <a:pt x="11026" y="7123"/>
                    <a:pt x="11049" y="7108"/>
                  </a:cubicBezTo>
                  <a:cubicBezTo>
                    <a:pt x="11299" y="6941"/>
                    <a:pt x="8775" y="5096"/>
                    <a:pt x="8775" y="5096"/>
                  </a:cubicBezTo>
                  <a:cubicBezTo>
                    <a:pt x="8775" y="5096"/>
                    <a:pt x="9501" y="5048"/>
                    <a:pt x="9906" y="4513"/>
                  </a:cubicBezTo>
                  <a:cubicBezTo>
                    <a:pt x="10013" y="4382"/>
                    <a:pt x="9954" y="4167"/>
                    <a:pt x="9870" y="4072"/>
                  </a:cubicBezTo>
                  <a:cubicBezTo>
                    <a:pt x="9666" y="4206"/>
                    <a:pt x="9357" y="4254"/>
                    <a:pt x="9020" y="4254"/>
                  </a:cubicBezTo>
                  <a:cubicBezTo>
                    <a:pt x="8159" y="4254"/>
                    <a:pt x="7108" y="3941"/>
                    <a:pt x="7108" y="3941"/>
                  </a:cubicBezTo>
                  <a:cubicBezTo>
                    <a:pt x="7108" y="3941"/>
                    <a:pt x="4096" y="1834"/>
                    <a:pt x="1596" y="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108;p38"/>
            <p:cNvSpPr/>
            <p:nvPr/>
          </p:nvSpPr>
          <p:spPr>
            <a:xfrm>
              <a:off x="2801825" y="3082950"/>
              <a:ext cx="374475" cy="448600"/>
            </a:xfrm>
            <a:custGeom>
              <a:avLst/>
              <a:gdLst/>
              <a:ahLst/>
              <a:cxnLst/>
              <a:rect l="l" t="t" r="r" b="b"/>
              <a:pathLst>
                <a:path w="14979" h="17944" extrusionOk="0">
                  <a:moveTo>
                    <a:pt x="6406" y="0"/>
                  </a:moveTo>
                  <a:cubicBezTo>
                    <a:pt x="4346" y="1167"/>
                    <a:pt x="2275" y="2286"/>
                    <a:pt x="370" y="3727"/>
                  </a:cubicBezTo>
                  <a:cubicBezTo>
                    <a:pt x="239" y="3822"/>
                    <a:pt x="120" y="3918"/>
                    <a:pt x="1" y="4013"/>
                  </a:cubicBezTo>
                  <a:cubicBezTo>
                    <a:pt x="1453" y="7454"/>
                    <a:pt x="3299" y="11264"/>
                    <a:pt x="3739" y="12097"/>
                  </a:cubicBezTo>
                  <a:cubicBezTo>
                    <a:pt x="5835" y="16133"/>
                    <a:pt x="9418" y="16645"/>
                    <a:pt x="13193" y="17943"/>
                  </a:cubicBezTo>
                  <a:cubicBezTo>
                    <a:pt x="13788" y="16895"/>
                    <a:pt x="14383" y="15848"/>
                    <a:pt x="14979" y="14800"/>
                  </a:cubicBezTo>
                  <a:cubicBezTo>
                    <a:pt x="12550" y="13074"/>
                    <a:pt x="10133" y="10609"/>
                    <a:pt x="8764" y="7192"/>
                  </a:cubicBezTo>
                  <a:cubicBezTo>
                    <a:pt x="7918" y="5096"/>
                    <a:pt x="7109" y="2477"/>
                    <a:pt x="6406" y="0"/>
                  </a:cubicBezTo>
                  <a:close/>
                </a:path>
              </a:pathLst>
            </a:custGeom>
            <a:solidFill>
              <a:srgbClr val="F9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109;p38"/>
            <p:cNvSpPr/>
            <p:nvPr/>
          </p:nvSpPr>
          <p:spPr>
            <a:xfrm>
              <a:off x="2766400" y="3159450"/>
              <a:ext cx="370600" cy="376550"/>
            </a:xfrm>
            <a:custGeom>
              <a:avLst/>
              <a:gdLst/>
              <a:ahLst/>
              <a:cxnLst/>
              <a:rect l="l" t="t" r="r" b="b"/>
              <a:pathLst>
                <a:path w="14824" h="15062" extrusionOk="0">
                  <a:moveTo>
                    <a:pt x="191" y="0"/>
                  </a:moveTo>
                  <a:cubicBezTo>
                    <a:pt x="96" y="0"/>
                    <a:pt x="1" y="84"/>
                    <a:pt x="1" y="179"/>
                  </a:cubicBezTo>
                  <a:cubicBezTo>
                    <a:pt x="1" y="298"/>
                    <a:pt x="25" y="3036"/>
                    <a:pt x="1834" y="6263"/>
                  </a:cubicBezTo>
                  <a:cubicBezTo>
                    <a:pt x="2894" y="8156"/>
                    <a:pt x="4346" y="9823"/>
                    <a:pt x="6168" y="11204"/>
                  </a:cubicBezTo>
                  <a:cubicBezTo>
                    <a:pt x="8430" y="12931"/>
                    <a:pt x="11252" y="14228"/>
                    <a:pt x="14562" y="15062"/>
                  </a:cubicBezTo>
                  <a:lnTo>
                    <a:pt x="14610" y="15062"/>
                  </a:lnTo>
                  <a:cubicBezTo>
                    <a:pt x="14693" y="15062"/>
                    <a:pt x="14776" y="15014"/>
                    <a:pt x="14800" y="14919"/>
                  </a:cubicBezTo>
                  <a:cubicBezTo>
                    <a:pt x="14824" y="14824"/>
                    <a:pt x="14764" y="14716"/>
                    <a:pt x="14657" y="14693"/>
                  </a:cubicBezTo>
                  <a:cubicBezTo>
                    <a:pt x="11395" y="13871"/>
                    <a:pt x="8621" y="12609"/>
                    <a:pt x="6406" y="10906"/>
                  </a:cubicBezTo>
                  <a:cubicBezTo>
                    <a:pt x="4632" y="9561"/>
                    <a:pt x="3203" y="7942"/>
                    <a:pt x="2168" y="6096"/>
                  </a:cubicBezTo>
                  <a:cubicBezTo>
                    <a:pt x="406" y="2953"/>
                    <a:pt x="382" y="215"/>
                    <a:pt x="382" y="179"/>
                  </a:cubicBezTo>
                  <a:cubicBezTo>
                    <a:pt x="382" y="84"/>
                    <a:pt x="298" y="0"/>
                    <a:pt x="191" y="0"/>
                  </a:cubicBezTo>
                  <a:close/>
                </a:path>
              </a:pathLst>
            </a:custGeom>
            <a:solidFill>
              <a:srgbClr val="ED7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02625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2" name="Google Shape;272;p28"/>
          <p:cNvSpPr txBox="1">
            <a:spLocks noGrp="1"/>
          </p:cNvSpPr>
          <p:nvPr>
            <p:ph type="title"/>
          </p:nvPr>
        </p:nvSpPr>
        <p:spPr>
          <a:xfrm>
            <a:off x="344357" y="539016"/>
            <a:ext cx="7719300" cy="48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t>STATUS GIZI IBU HAMIL DAN DAMPAKNYA</a:t>
            </a:r>
            <a:endParaRPr dirty="0"/>
          </a:p>
        </p:txBody>
      </p:sp>
      <p:grpSp>
        <p:nvGrpSpPr>
          <p:cNvPr id="93" name="Google Shape;420;p24"/>
          <p:cNvGrpSpPr/>
          <p:nvPr/>
        </p:nvGrpSpPr>
        <p:grpSpPr>
          <a:xfrm>
            <a:off x="0" y="1024957"/>
            <a:ext cx="3563888" cy="4118986"/>
            <a:chOff x="1055000" y="239792"/>
            <a:chExt cx="3355775" cy="4538458"/>
          </a:xfrm>
        </p:grpSpPr>
        <p:sp>
          <p:nvSpPr>
            <p:cNvPr id="94" name="Google Shape;421;p24"/>
            <p:cNvSpPr/>
            <p:nvPr/>
          </p:nvSpPr>
          <p:spPr>
            <a:xfrm>
              <a:off x="1055000" y="239792"/>
              <a:ext cx="3355775" cy="4501110"/>
            </a:xfrm>
            <a:prstGeom prst="rect">
              <a:avLst/>
            </a:prstGeom>
            <a:solidFill>
              <a:srgbClr val="E4CE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22;p24"/>
            <p:cNvSpPr/>
            <p:nvPr/>
          </p:nvSpPr>
          <p:spPr>
            <a:xfrm>
              <a:off x="1194475" y="365250"/>
              <a:ext cx="3216300" cy="4413000"/>
            </a:xfrm>
            <a:prstGeom prst="rect">
              <a:avLst/>
            </a:pr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8"/>
          <p:cNvSpPr txBox="1">
            <a:spLocks noGrp="1"/>
          </p:cNvSpPr>
          <p:nvPr>
            <p:ph type="body" idx="1"/>
          </p:nvPr>
        </p:nvSpPr>
        <p:spPr>
          <a:xfrm>
            <a:off x="251520" y="1666940"/>
            <a:ext cx="2808312" cy="3057075"/>
          </a:xfrm>
          <a:prstGeom prst="rect">
            <a:avLst/>
          </a:prstGeom>
        </p:spPr>
        <p:txBody>
          <a:bodyPr spcFirstLastPara="1" wrap="square" lIns="91425" tIns="91425" rIns="91425" bIns="91425" anchor="t" anchorCtr="0">
            <a:noAutofit/>
          </a:bodyPr>
          <a:lstStyle/>
          <a:p>
            <a:pPr marL="0" lvl="0" indent="0">
              <a:spcAft>
                <a:spcPts val="1600"/>
              </a:spcAft>
              <a:buNone/>
            </a:pPr>
            <a:r>
              <a:rPr lang="id-ID" dirty="0"/>
              <a:t>Ibu dengan IMT rendah meningkat resikonya 1.8 kali melahirkan bayi dengan pertumbuhan </a:t>
            </a:r>
            <a:r>
              <a:rPr lang="id-ID" dirty="0" smtClean="0"/>
              <a:t>terhambat dan prematur</a:t>
            </a:r>
            <a:endParaRPr lang="id-ID" dirty="0"/>
          </a:p>
          <a:p>
            <a:pPr marL="0" lvl="0" indent="0">
              <a:spcAft>
                <a:spcPts val="1600"/>
              </a:spcAft>
              <a:buNone/>
            </a:pPr>
            <a:r>
              <a:rPr lang="id-ID" dirty="0"/>
              <a:t>Ibu yang kegemukan beresiko menderita </a:t>
            </a:r>
            <a:r>
              <a:rPr lang="id-ID" dirty="0" smtClean="0"/>
              <a:t>komplikasi seperti pre eklamsia, diabetes kehamilan, melahirkan cesar dan lainnya</a:t>
            </a:r>
            <a:endParaRPr lang="id-ID" dirty="0"/>
          </a:p>
        </p:txBody>
      </p:sp>
      <p:grpSp>
        <p:nvGrpSpPr>
          <p:cNvPr id="96" name="Google Shape;416;p24"/>
          <p:cNvGrpSpPr/>
          <p:nvPr/>
        </p:nvGrpSpPr>
        <p:grpSpPr>
          <a:xfrm>
            <a:off x="5701925" y="1039843"/>
            <a:ext cx="3442075" cy="4070406"/>
            <a:chOff x="5335450" y="305675"/>
            <a:chExt cx="3442075" cy="4435325"/>
          </a:xfrm>
        </p:grpSpPr>
        <p:sp>
          <p:nvSpPr>
            <p:cNvPr id="97" name="Google Shape;417;p24"/>
            <p:cNvSpPr/>
            <p:nvPr/>
          </p:nvSpPr>
          <p:spPr>
            <a:xfrm>
              <a:off x="5422625" y="366700"/>
              <a:ext cx="3354900" cy="4374300"/>
            </a:xfrm>
            <a:prstGeom prst="rect">
              <a:avLst/>
            </a:prstGeom>
            <a:solidFill>
              <a:srgbClr val="E4CE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18;p24"/>
            <p:cNvSpPr/>
            <p:nvPr/>
          </p:nvSpPr>
          <p:spPr>
            <a:xfrm>
              <a:off x="5335450" y="305675"/>
              <a:ext cx="226800" cy="215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419;p24"/>
          <p:cNvSpPr/>
          <p:nvPr/>
        </p:nvSpPr>
        <p:spPr>
          <a:xfrm>
            <a:off x="5941412" y="1158487"/>
            <a:ext cx="3216300" cy="4016181"/>
          </a:xfrm>
          <a:prstGeom prst="rect">
            <a:avLst/>
          </a:prstGeom>
          <a:solidFill>
            <a:srgbClr val="477861">
              <a:alpha val="8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p:cNvGrpSpPr/>
          <p:nvPr/>
        </p:nvGrpSpPr>
        <p:grpSpPr>
          <a:xfrm>
            <a:off x="3344742" y="1558086"/>
            <a:ext cx="2513434" cy="3565531"/>
            <a:chOff x="323528" y="916242"/>
            <a:chExt cx="2664296" cy="4152532"/>
          </a:xfrm>
        </p:grpSpPr>
        <p:grpSp>
          <p:nvGrpSpPr>
            <p:cNvPr id="112" name="Google Shape;5048;p38"/>
            <p:cNvGrpSpPr/>
            <p:nvPr/>
          </p:nvGrpSpPr>
          <p:grpSpPr>
            <a:xfrm>
              <a:off x="323528" y="916242"/>
              <a:ext cx="2664296" cy="4152532"/>
              <a:chOff x="2609850" y="893525"/>
              <a:chExt cx="2404775" cy="3859900"/>
            </a:xfrm>
          </p:grpSpPr>
          <p:sp>
            <p:nvSpPr>
              <p:cNvPr id="113" name="Google Shape;5049;p38"/>
              <p:cNvSpPr/>
              <p:nvPr/>
            </p:nvSpPr>
            <p:spPr>
              <a:xfrm>
                <a:off x="2887550" y="4449475"/>
                <a:ext cx="1994288" cy="303950"/>
              </a:xfrm>
              <a:custGeom>
                <a:avLst/>
                <a:gdLst/>
                <a:ahLst/>
                <a:cxnLst/>
                <a:rect l="l" t="t" r="r" b="b"/>
                <a:pathLst>
                  <a:path w="67390" h="12158" extrusionOk="0">
                    <a:moveTo>
                      <a:pt x="33695" y="1"/>
                    </a:moveTo>
                    <a:cubicBezTo>
                      <a:pt x="15086" y="1"/>
                      <a:pt x="1" y="2727"/>
                      <a:pt x="1" y="6085"/>
                    </a:cubicBezTo>
                    <a:cubicBezTo>
                      <a:pt x="1" y="9443"/>
                      <a:pt x="15086" y="12157"/>
                      <a:pt x="33695" y="12157"/>
                    </a:cubicBezTo>
                    <a:cubicBezTo>
                      <a:pt x="52305" y="12157"/>
                      <a:pt x="67390" y="9443"/>
                      <a:pt x="67390" y="6085"/>
                    </a:cubicBezTo>
                    <a:cubicBezTo>
                      <a:pt x="67390" y="2727"/>
                      <a:pt x="52305" y="1"/>
                      <a:pt x="33695" y="1"/>
                    </a:cubicBezTo>
                    <a:close/>
                  </a:path>
                </a:pathLst>
              </a:custGeom>
              <a:solidFill>
                <a:srgbClr val="E9E5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050;p38"/>
              <p:cNvSpPr/>
              <p:nvPr/>
            </p:nvSpPr>
            <p:spPr>
              <a:xfrm>
                <a:off x="4564250" y="2095325"/>
                <a:ext cx="450375" cy="288200"/>
              </a:xfrm>
              <a:custGeom>
                <a:avLst/>
                <a:gdLst/>
                <a:ahLst/>
                <a:cxnLst/>
                <a:rect l="l" t="t" r="r" b="b"/>
                <a:pathLst>
                  <a:path w="18015" h="11528" extrusionOk="0">
                    <a:moveTo>
                      <a:pt x="2155" y="1"/>
                    </a:moveTo>
                    <a:cubicBezTo>
                      <a:pt x="691" y="1120"/>
                      <a:pt x="0" y="2572"/>
                      <a:pt x="870" y="4632"/>
                    </a:cubicBezTo>
                    <a:cubicBezTo>
                      <a:pt x="2751" y="5656"/>
                      <a:pt x="4942" y="6692"/>
                      <a:pt x="7478" y="7704"/>
                    </a:cubicBezTo>
                    <a:lnTo>
                      <a:pt x="9371" y="8371"/>
                    </a:lnTo>
                    <a:cubicBezTo>
                      <a:pt x="9371" y="8371"/>
                      <a:pt x="14490" y="11478"/>
                      <a:pt x="14943" y="11526"/>
                    </a:cubicBezTo>
                    <a:cubicBezTo>
                      <a:pt x="14952" y="11527"/>
                      <a:pt x="14960" y="11528"/>
                      <a:pt x="14967" y="11528"/>
                    </a:cubicBezTo>
                    <a:cubicBezTo>
                      <a:pt x="15327" y="11528"/>
                      <a:pt x="13645" y="10109"/>
                      <a:pt x="13645" y="10109"/>
                    </a:cubicBezTo>
                    <a:lnTo>
                      <a:pt x="13645" y="10109"/>
                    </a:lnTo>
                    <a:cubicBezTo>
                      <a:pt x="13645" y="10109"/>
                      <a:pt x="15574" y="11181"/>
                      <a:pt x="16264" y="11228"/>
                    </a:cubicBezTo>
                    <a:cubicBezTo>
                      <a:pt x="16268" y="11228"/>
                      <a:pt x="16271" y="11228"/>
                      <a:pt x="16275" y="11228"/>
                    </a:cubicBezTo>
                    <a:cubicBezTo>
                      <a:pt x="16795" y="11228"/>
                      <a:pt x="14538" y="9383"/>
                      <a:pt x="14538" y="9383"/>
                    </a:cubicBezTo>
                    <a:lnTo>
                      <a:pt x="14538" y="9383"/>
                    </a:lnTo>
                    <a:cubicBezTo>
                      <a:pt x="17124" y="10403"/>
                      <a:pt x="17396" y="10601"/>
                      <a:pt x="17521" y="10601"/>
                    </a:cubicBezTo>
                    <a:cubicBezTo>
                      <a:pt x="17543" y="10601"/>
                      <a:pt x="17561" y="10594"/>
                      <a:pt x="17586" y="10585"/>
                    </a:cubicBezTo>
                    <a:cubicBezTo>
                      <a:pt x="18015" y="10419"/>
                      <a:pt x="14777" y="8514"/>
                      <a:pt x="14776" y="8514"/>
                    </a:cubicBezTo>
                    <a:lnTo>
                      <a:pt x="14776" y="8514"/>
                    </a:lnTo>
                    <a:cubicBezTo>
                      <a:pt x="14777" y="8514"/>
                      <a:pt x="16531" y="9299"/>
                      <a:pt x="17186" y="9299"/>
                    </a:cubicBezTo>
                    <a:cubicBezTo>
                      <a:pt x="17274" y="9299"/>
                      <a:pt x="17342" y="9284"/>
                      <a:pt x="17384" y="9252"/>
                    </a:cubicBezTo>
                    <a:cubicBezTo>
                      <a:pt x="17729" y="8966"/>
                      <a:pt x="13669" y="6561"/>
                      <a:pt x="13669" y="6561"/>
                    </a:cubicBezTo>
                    <a:cubicBezTo>
                      <a:pt x="13669" y="6561"/>
                      <a:pt x="14752" y="6382"/>
                      <a:pt x="15288" y="5537"/>
                    </a:cubicBezTo>
                    <a:cubicBezTo>
                      <a:pt x="15431" y="5311"/>
                      <a:pt x="15300" y="5001"/>
                      <a:pt x="15157" y="4870"/>
                    </a:cubicBezTo>
                    <a:cubicBezTo>
                      <a:pt x="14749" y="5202"/>
                      <a:pt x="13995" y="5301"/>
                      <a:pt x="13242" y="5301"/>
                    </a:cubicBezTo>
                    <a:cubicBezTo>
                      <a:pt x="12128" y="5301"/>
                      <a:pt x="11014" y="5085"/>
                      <a:pt x="11014" y="5085"/>
                    </a:cubicBezTo>
                    <a:cubicBezTo>
                      <a:pt x="11014" y="5085"/>
                      <a:pt x="6180" y="2370"/>
                      <a:pt x="2155" y="1"/>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051;p38"/>
              <p:cNvSpPr/>
              <p:nvPr/>
            </p:nvSpPr>
            <p:spPr>
              <a:xfrm>
                <a:off x="3562625" y="3903875"/>
                <a:ext cx="277750" cy="334600"/>
              </a:xfrm>
              <a:custGeom>
                <a:avLst/>
                <a:gdLst/>
                <a:ahLst/>
                <a:cxnLst/>
                <a:rect l="l" t="t" r="r" b="b"/>
                <a:pathLst>
                  <a:path w="11110" h="13384" extrusionOk="0">
                    <a:moveTo>
                      <a:pt x="6442" y="1"/>
                    </a:moveTo>
                    <a:lnTo>
                      <a:pt x="822" y="7276"/>
                    </a:lnTo>
                    <a:lnTo>
                      <a:pt x="1" y="9752"/>
                    </a:lnTo>
                    <a:lnTo>
                      <a:pt x="3025" y="13383"/>
                    </a:lnTo>
                    <a:lnTo>
                      <a:pt x="5204" y="12562"/>
                    </a:lnTo>
                    <a:cubicBezTo>
                      <a:pt x="4978" y="11788"/>
                      <a:pt x="11109" y="4037"/>
                      <a:pt x="11109" y="4037"/>
                    </a:cubicBezTo>
                    <a:lnTo>
                      <a:pt x="6442" y="1"/>
                    </a:ln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052;p38"/>
              <p:cNvSpPr/>
              <p:nvPr/>
            </p:nvSpPr>
            <p:spPr>
              <a:xfrm>
                <a:off x="3493575" y="4076525"/>
                <a:ext cx="272975" cy="359900"/>
              </a:xfrm>
              <a:custGeom>
                <a:avLst/>
                <a:gdLst/>
                <a:ahLst/>
                <a:cxnLst/>
                <a:rect l="l" t="t" r="r" b="b"/>
                <a:pathLst>
                  <a:path w="10919" h="14396" extrusionOk="0">
                    <a:moveTo>
                      <a:pt x="3727" y="0"/>
                    </a:moveTo>
                    <a:lnTo>
                      <a:pt x="1" y="3632"/>
                    </a:lnTo>
                    <a:lnTo>
                      <a:pt x="9680" y="14395"/>
                    </a:lnTo>
                    <a:cubicBezTo>
                      <a:pt x="10145" y="14121"/>
                      <a:pt x="10919" y="13062"/>
                      <a:pt x="10764" y="12550"/>
                    </a:cubicBezTo>
                    <a:lnTo>
                      <a:pt x="8025" y="5430"/>
                    </a:lnTo>
                    <a:cubicBezTo>
                      <a:pt x="8025" y="5430"/>
                      <a:pt x="7994" y="5434"/>
                      <a:pt x="7938" y="5434"/>
                    </a:cubicBezTo>
                    <a:cubicBezTo>
                      <a:pt x="7651" y="5434"/>
                      <a:pt x="6722" y="5318"/>
                      <a:pt x="6085" y="3894"/>
                    </a:cubicBezTo>
                    <a:cubicBezTo>
                      <a:pt x="4799" y="1048"/>
                      <a:pt x="3727" y="0"/>
                      <a:pt x="37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053;p38"/>
              <p:cNvSpPr/>
              <p:nvPr/>
            </p:nvSpPr>
            <p:spPr>
              <a:xfrm>
                <a:off x="3634075" y="2428100"/>
                <a:ext cx="729275" cy="1672550"/>
              </a:xfrm>
              <a:custGeom>
                <a:avLst/>
                <a:gdLst/>
                <a:ahLst/>
                <a:cxnLst/>
                <a:rect l="l" t="t" r="r" b="b"/>
                <a:pathLst>
                  <a:path w="29171" h="66902" extrusionOk="0">
                    <a:moveTo>
                      <a:pt x="23456" y="1"/>
                    </a:moveTo>
                    <a:lnTo>
                      <a:pt x="5608" y="4061"/>
                    </a:lnTo>
                    <a:lnTo>
                      <a:pt x="16098" y="37470"/>
                    </a:lnTo>
                    <a:lnTo>
                      <a:pt x="0" y="61485"/>
                    </a:lnTo>
                    <a:lnTo>
                      <a:pt x="5596" y="66902"/>
                    </a:lnTo>
                    <a:lnTo>
                      <a:pt x="25504" y="44887"/>
                    </a:lnTo>
                    <a:cubicBezTo>
                      <a:pt x="28599" y="40601"/>
                      <a:pt x="29171" y="39649"/>
                      <a:pt x="28968" y="35850"/>
                    </a:cubicBezTo>
                    <a:lnTo>
                      <a:pt x="23456" y="1"/>
                    </a:lnTo>
                    <a:close/>
                  </a:path>
                </a:pathLst>
              </a:custGeom>
              <a:solidFill>
                <a:srgbClr val="141A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054;p38"/>
              <p:cNvSpPr/>
              <p:nvPr/>
            </p:nvSpPr>
            <p:spPr>
              <a:xfrm>
                <a:off x="3628125" y="3887800"/>
                <a:ext cx="214025" cy="219700"/>
              </a:xfrm>
              <a:custGeom>
                <a:avLst/>
                <a:gdLst/>
                <a:ahLst/>
                <a:cxnLst/>
                <a:rect l="l" t="t" r="r" b="b"/>
                <a:pathLst>
                  <a:path w="8561" h="8788" extrusionOk="0">
                    <a:moveTo>
                      <a:pt x="2215" y="572"/>
                    </a:moveTo>
                    <a:lnTo>
                      <a:pt x="8037" y="5668"/>
                    </a:lnTo>
                    <a:lnTo>
                      <a:pt x="5822" y="8240"/>
                    </a:lnTo>
                    <a:lnTo>
                      <a:pt x="488" y="3073"/>
                    </a:lnTo>
                    <a:lnTo>
                      <a:pt x="2215" y="572"/>
                    </a:lnTo>
                    <a:close/>
                    <a:moveTo>
                      <a:pt x="2143" y="1"/>
                    </a:moveTo>
                    <a:lnTo>
                      <a:pt x="0" y="3120"/>
                    </a:lnTo>
                    <a:lnTo>
                      <a:pt x="5846" y="8788"/>
                    </a:lnTo>
                    <a:lnTo>
                      <a:pt x="8561" y="5633"/>
                    </a:lnTo>
                    <a:lnTo>
                      <a:pt x="2143" y="1"/>
                    </a:ln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055;p38"/>
              <p:cNvSpPr/>
              <p:nvPr/>
            </p:nvSpPr>
            <p:spPr>
              <a:xfrm>
                <a:off x="3966850" y="4161650"/>
                <a:ext cx="214350" cy="309000"/>
              </a:xfrm>
              <a:custGeom>
                <a:avLst/>
                <a:gdLst/>
                <a:ahLst/>
                <a:cxnLst/>
                <a:rect l="l" t="t" r="r" b="b"/>
                <a:pathLst>
                  <a:path w="8574" h="12360" extrusionOk="0">
                    <a:moveTo>
                      <a:pt x="6263" y="1"/>
                    </a:moveTo>
                    <a:lnTo>
                      <a:pt x="1" y="917"/>
                    </a:lnTo>
                    <a:lnTo>
                      <a:pt x="1703" y="9942"/>
                    </a:lnTo>
                    <a:lnTo>
                      <a:pt x="3013" y="12205"/>
                    </a:lnTo>
                    <a:lnTo>
                      <a:pt x="7740" y="12359"/>
                    </a:lnTo>
                    <a:lnTo>
                      <a:pt x="8573" y="10180"/>
                    </a:lnTo>
                    <a:cubicBezTo>
                      <a:pt x="7847" y="9835"/>
                      <a:pt x="6263" y="1"/>
                      <a:pt x="6263" y="1"/>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056;p38"/>
              <p:cNvSpPr/>
              <p:nvPr/>
            </p:nvSpPr>
            <p:spPr>
              <a:xfrm>
                <a:off x="4004950" y="4401475"/>
                <a:ext cx="370600" cy="129900"/>
              </a:xfrm>
              <a:custGeom>
                <a:avLst/>
                <a:gdLst/>
                <a:ahLst/>
                <a:cxnLst/>
                <a:rect l="l" t="t" r="r" b="b"/>
                <a:pathLst>
                  <a:path w="14824" h="5196" extrusionOk="0">
                    <a:moveTo>
                      <a:pt x="159" y="0"/>
                    </a:moveTo>
                    <a:cubicBezTo>
                      <a:pt x="53" y="0"/>
                      <a:pt x="1" y="4"/>
                      <a:pt x="1" y="4"/>
                    </a:cubicBezTo>
                    <a:lnTo>
                      <a:pt x="239" y="5195"/>
                    </a:lnTo>
                    <a:lnTo>
                      <a:pt x="14705" y="5112"/>
                    </a:lnTo>
                    <a:cubicBezTo>
                      <a:pt x="14824" y="4588"/>
                      <a:pt x="14550" y="3302"/>
                      <a:pt x="14062" y="3076"/>
                    </a:cubicBezTo>
                    <a:lnTo>
                      <a:pt x="6918" y="397"/>
                    </a:lnTo>
                    <a:cubicBezTo>
                      <a:pt x="6918" y="397"/>
                      <a:pt x="6513" y="997"/>
                      <a:pt x="5495" y="997"/>
                    </a:cubicBezTo>
                    <a:cubicBezTo>
                      <a:pt x="5206" y="997"/>
                      <a:pt x="4869" y="949"/>
                      <a:pt x="4477" y="826"/>
                    </a:cubicBezTo>
                    <a:cubicBezTo>
                      <a:pt x="2059" y="71"/>
                      <a:pt x="615" y="0"/>
                      <a:pt x="1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057;p38"/>
              <p:cNvSpPr/>
              <p:nvPr/>
            </p:nvSpPr>
            <p:spPr>
              <a:xfrm>
                <a:off x="3407550" y="2419475"/>
                <a:ext cx="742100" cy="1787750"/>
              </a:xfrm>
              <a:custGeom>
                <a:avLst/>
                <a:gdLst/>
                <a:ahLst/>
                <a:cxnLst/>
                <a:rect l="l" t="t" r="r" b="b"/>
                <a:pathLst>
                  <a:path w="29684" h="71510" extrusionOk="0">
                    <a:moveTo>
                      <a:pt x="19027" y="0"/>
                    </a:moveTo>
                    <a:cubicBezTo>
                      <a:pt x="19027" y="0"/>
                      <a:pt x="1834" y="2286"/>
                      <a:pt x="918" y="2286"/>
                    </a:cubicBezTo>
                    <a:cubicBezTo>
                      <a:pt x="1" y="2286"/>
                      <a:pt x="12062" y="33088"/>
                      <a:pt x="15312" y="43625"/>
                    </a:cubicBezTo>
                    <a:cubicBezTo>
                      <a:pt x="17420" y="50459"/>
                      <a:pt x="21694" y="71509"/>
                      <a:pt x="21694" y="71509"/>
                    </a:cubicBezTo>
                    <a:cubicBezTo>
                      <a:pt x="23682" y="71188"/>
                      <a:pt x="27695" y="70735"/>
                      <a:pt x="29683" y="70390"/>
                    </a:cubicBezTo>
                    <a:cubicBezTo>
                      <a:pt x="29683" y="70390"/>
                      <a:pt x="28766" y="42946"/>
                      <a:pt x="27588" y="35981"/>
                    </a:cubicBezTo>
                    <a:cubicBezTo>
                      <a:pt x="25790" y="25456"/>
                      <a:pt x="19027" y="0"/>
                      <a:pt x="19027" y="0"/>
                    </a:cubicBezTo>
                    <a:close/>
                  </a:path>
                </a:pathLst>
              </a:custGeom>
              <a:solidFill>
                <a:srgbClr val="252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058;p38"/>
              <p:cNvSpPr/>
              <p:nvPr/>
            </p:nvSpPr>
            <p:spPr>
              <a:xfrm>
                <a:off x="3929050" y="4085150"/>
                <a:ext cx="225350" cy="127425"/>
              </a:xfrm>
              <a:custGeom>
                <a:avLst/>
                <a:gdLst/>
                <a:ahLst/>
                <a:cxnLst/>
                <a:rect l="l" t="t" r="r" b="b"/>
                <a:pathLst>
                  <a:path w="9014" h="5097" extrusionOk="0">
                    <a:moveTo>
                      <a:pt x="8513" y="429"/>
                    </a:moveTo>
                    <a:lnTo>
                      <a:pt x="8621" y="3596"/>
                    </a:lnTo>
                    <a:lnTo>
                      <a:pt x="1001" y="4668"/>
                    </a:lnTo>
                    <a:lnTo>
                      <a:pt x="441" y="1334"/>
                    </a:lnTo>
                    <a:lnTo>
                      <a:pt x="8513" y="429"/>
                    </a:lnTo>
                    <a:close/>
                    <a:moveTo>
                      <a:pt x="8883" y="1"/>
                    </a:moveTo>
                    <a:lnTo>
                      <a:pt x="1" y="1001"/>
                    </a:lnTo>
                    <a:lnTo>
                      <a:pt x="679" y="5097"/>
                    </a:lnTo>
                    <a:lnTo>
                      <a:pt x="9014" y="3930"/>
                    </a:lnTo>
                    <a:lnTo>
                      <a:pt x="8883" y="1"/>
                    </a:ln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059;p38"/>
              <p:cNvSpPr/>
              <p:nvPr/>
            </p:nvSpPr>
            <p:spPr>
              <a:xfrm>
                <a:off x="3616225" y="893525"/>
                <a:ext cx="497975" cy="332075"/>
              </a:xfrm>
              <a:custGeom>
                <a:avLst/>
                <a:gdLst/>
                <a:ahLst/>
                <a:cxnLst/>
                <a:rect l="l" t="t" r="r" b="b"/>
                <a:pathLst>
                  <a:path w="19919" h="13283" extrusionOk="0">
                    <a:moveTo>
                      <a:pt x="8585" y="0"/>
                    </a:moveTo>
                    <a:cubicBezTo>
                      <a:pt x="7245" y="0"/>
                      <a:pt x="5576" y="583"/>
                      <a:pt x="3524" y="2198"/>
                    </a:cubicBezTo>
                    <a:cubicBezTo>
                      <a:pt x="0" y="4972"/>
                      <a:pt x="6013" y="9294"/>
                      <a:pt x="8418" y="11223"/>
                    </a:cubicBezTo>
                    <a:cubicBezTo>
                      <a:pt x="9454" y="12044"/>
                      <a:pt x="10609" y="12723"/>
                      <a:pt x="11894" y="13045"/>
                    </a:cubicBezTo>
                    <a:cubicBezTo>
                      <a:pt x="12548" y="13207"/>
                      <a:pt x="13148" y="13282"/>
                      <a:pt x="13695" y="13282"/>
                    </a:cubicBezTo>
                    <a:cubicBezTo>
                      <a:pt x="19919" y="13282"/>
                      <a:pt x="19391" y="3612"/>
                      <a:pt x="14851" y="3612"/>
                    </a:cubicBezTo>
                    <a:cubicBezTo>
                      <a:pt x="14387" y="3612"/>
                      <a:pt x="13880" y="3713"/>
                      <a:pt x="13335" y="3936"/>
                    </a:cubicBezTo>
                    <a:cubicBezTo>
                      <a:pt x="13335" y="3936"/>
                      <a:pt x="12069" y="0"/>
                      <a:pt x="8585" y="0"/>
                    </a:cubicBezTo>
                    <a:close/>
                  </a:path>
                </a:pathLst>
              </a:custGeom>
              <a:solidFill>
                <a:srgbClr val="252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060;p38"/>
              <p:cNvSpPr/>
              <p:nvPr/>
            </p:nvSpPr>
            <p:spPr>
              <a:xfrm>
                <a:off x="3658475" y="954125"/>
                <a:ext cx="276850" cy="611250"/>
              </a:xfrm>
              <a:custGeom>
                <a:avLst/>
                <a:gdLst/>
                <a:ahLst/>
                <a:cxnLst/>
                <a:rect l="l" t="t" r="r" b="b"/>
                <a:pathLst>
                  <a:path w="11074" h="24450" extrusionOk="0">
                    <a:moveTo>
                      <a:pt x="5365" y="0"/>
                    </a:moveTo>
                    <a:cubicBezTo>
                      <a:pt x="5112" y="0"/>
                      <a:pt x="4863" y="21"/>
                      <a:pt x="4620" y="60"/>
                    </a:cubicBezTo>
                    <a:cubicBezTo>
                      <a:pt x="2120" y="464"/>
                      <a:pt x="286" y="2620"/>
                      <a:pt x="144" y="5132"/>
                    </a:cubicBezTo>
                    <a:cubicBezTo>
                      <a:pt x="1" y="7965"/>
                      <a:pt x="382" y="11966"/>
                      <a:pt x="3668" y="12656"/>
                    </a:cubicBezTo>
                    <a:lnTo>
                      <a:pt x="3977" y="18098"/>
                    </a:lnTo>
                    <a:cubicBezTo>
                      <a:pt x="4293" y="22410"/>
                      <a:pt x="5885" y="24449"/>
                      <a:pt x="7504" y="24449"/>
                    </a:cubicBezTo>
                    <a:cubicBezTo>
                      <a:pt x="9000" y="24449"/>
                      <a:pt x="10519" y="22707"/>
                      <a:pt x="11074" y="19407"/>
                    </a:cubicBezTo>
                    <a:lnTo>
                      <a:pt x="10085" y="8537"/>
                    </a:lnTo>
                    <a:lnTo>
                      <a:pt x="10073" y="5894"/>
                    </a:lnTo>
                    <a:cubicBezTo>
                      <a:pt x="9704" y="3798"/>
                      <a:pt x="8883" y="1084"/>
                      <a:pt x="6978" y="310"/>
                    </a:cubicBezTo>
                    <a:cubicBezTo>
                      <a:pt x="6438" y="92"/>
                      <a:pt x="5893" y="0"/>
                      <a:pt x="5365"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061;p38"/>
              <p:cNvSpPr/>
              <p:nvPr/>
            </p:nvSpPr>
            <p:spPr>
              <a:xfrm>
                <a:off x="3750150" y="1243150"/>
                <a:ext cx="88725" cy="87825"/>
              </a:xfrm>
              <a:custGeom>
                <a:avLst/>
                <a:gdLst/>
                <a:ahLst/>
                <a:cxnLst/>
                <a:rect l="l" t="t" r="r" b="b"/>
                <a:pathLst>
                  <a:path w="3549" h="3513" extrusionOk="0">
                    <a:moveTo>
                      <a:pt x="3549" y="0"/>
                    </a:moveTo>
                    <a:cubicBezTo>
                      <a:pt x="2261" y="975"/>
                      <a:pt x="1168" y="1151"/>
                      <a:pt x="549" y="1151"/>
                    </a:cubicBezTo>
                    <a:cubicBezTo>
                      <a:pt x="200" y="1151"/>
                      <a:pt x="1" y="1095"/>
                      <a:pt x="1" y="1095"/>
                    </a:cubicBezTo>
                    <a:lnTo>
                      <a:pt x="1" y="1095"/>
                    </a:lnTo>
                    <a:lnTo>
                      <a:pt x="144" y="3512"/>
                    </a:lnTo>
                    <a:cubicBezTo>
                      <a:pt x="2525" y="2489"/>
                      <a:pt x="3549" y="0"/>
                      <a:pt x="3549"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062;p38"/>
              <p:cNvSpPr/>
              <p:nvPr/>
            </p:nvSpPr>
            <p:spPr>
              <a:xfrm>
                <a:off x="3897800" y="1058575"/>
                <a:ext cx="38425" cy="49175"/>
              </a:xfrm>
              <a:custGeom>
                <a:avLst/>
                <a:gdLst/>
                <a:ahLst/>
                <a:cxnLst/>
                <a:rect l="l" t="t" r="r" b="b"/>
                <a:pathLst>
                  <a:path w="1537" h="1967" extrusionOk="0">
                    <a:moveTo>
                      <a:pt x="760" y="0"/>
                    </a:moveTo>
                    <a:cubicBezTo>
                      <a:pt x="749" y="0"/>
                      <a:pt x="738" y="1"/>
                      <a:pt x="727" y="1"/>
                    </a:cubicBezTo>
                    <a:cubicBezTo>
                      <a:pt x="310" y="13"/>
                      <a:pt x="0" y="466"/>
                      <a:pt x="24" y="1013"/>
                    </a:cubicBezTo>
                    <a:cubicBezTo>
                      <a:pt x="36" y="1546"/>
                      <a:pt x="375" y="1967"/>
                      <a:pt x="777" y="1967"/>
                    </a:cubicBezTo>
                    <a:cubicBezTo>
                      <a:pt x="788" y="1967"/>
                      <a:pt x="799" y="1966"/>
                      <a:pt x="810" y="1966"/>
                    </a:cubicBezTo>
                    <a:cubicBezTo>
                      <a:pt x="1215" y="1954"/>
                      <a:pt x="1536" y="1501"/>
                      <a:pt x="1512" y="954"/>
                    </a:cubicBezTo>
                    <a:cubicBezTo>
                      <a:pt x="1489" y="421"/>
                      <a:pt x="1161" y="0"/>
                      <a:pt x="760" y="0"/>
                    </a:cubicBezTo>
                    <a:close/>
                  </a:path>
                </a:pathLst>
              </a:custGeom>
              <a:solidFill>
                <a:srgbClr val="CF9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063;p38"/>
              <p:cNvSpPr/>
              <p:nvPr/>
            </p:nvSpPr>
            <p:spPr>
              <a:xfrm>
                <a:off x="3916250" y="1080025"/>
                <a:ext cx="6575" cy="6275"/>
              </a:xfrm>
              <a:custGeom>
                <a:avLst/>
                <a:gdLst/>
                <a:ahLst/>
                <a:cxnLst/>
                <a:rect l="l" t="t" r="r" b="b"/>
                <a:pathLst>
                  <a:path w="263" h="251" extrusionOk="0">
                    <a:moveTo>
                      <a:pt x="132" y="0"/>
                    </a:moveTo>
                    <a:cubicBezTo>
                      <a:pt x="60" y="0"/>
                      <a:pt x="1" y="48"/>
                      <a:pt x="1" y="120"/>
                    </a:cubicBezTo>
                    <a:cubicBezTo>
                      <a:pt x="1" y="191"/>
                      <a:pt x="60" y="251"/>
                      <a:pt x="132" y="251"/>
                    </a:cubicBezTo>
                    <a:cubicBezTo>
                      <a:pt x="203" y="251"/>
                      <a:pt x="262" y="191"/>
                      <a:pt x="262" y="120"/>
                    </a:cubicBezTo>
                    <a:cubicBezTo>
                      <a:pt x="262" y="48"/>
                      <a:pt x="203" y="0"/>
                      <a:pt x="132" y="0"/>
                    </a:cubicBezTo>
                    <a:close/>
                  </a:path>
                </a:pathLst>
              </a:custGeom>
              <a:solidFill>
                <a:srgbClr val="B67B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064;p38"/>
              <p:cNvSpPr/>
              <p:nvPr/>
            </p:nvSpPr>
            <p:spPr>
              <a:xfrm>
                <a:off x="3897800" y="1058575"/>
                <a:ext cx="38425" cy="49175"/>
              </a:xfrm>
              <a:custGeom>
                <a:avLst/>
                <a:gdLst/>
                <a:ahLst/>
                <a:cxnLst/>
                <a:rect l="l" t="t" r="r" b="b"/>
                <a:pathLst>
                  <a:path w="1537" h="1967" extrusionOk="0">
                    <a:moveTo>
                      <a:pt x="760" y="0"/>
                    </a:moveTo>
                    <a:cubicBezTo>
                      <a:pt x="749" y="0"/>
                      <a:pt x="738" y="1"/>
                      <a:pt x="727" y="1"/>
                    </a:cubicBezTo>
                    <a:cubicBezTo>
                      <a:pt x="310" y="13"/>
                      <a:pt x="0" y="466"/>
                      <a:pt x="24" y="1013"/>
                    </a:cubicBezTo>
                    <a:cubicBezTo>
                      <a:pt x="36" y="1546"/>
                      <a:pt x="375" y="1967"/>
                      <a:pt x="777" y="1967"/>
                    </a:cubicBezTo>
                    <a:cubicBezTo>
                      <a:pt x="788" y="1967"/>
                      <a:pt x="799" y="1966"/>
                      <a:pt x="810" y="1966"/>
                    </a:cubicBezTo>
                    <a:cubicBezTo>
                      <a:pt x="1215" y="1954"/>
                      <a:pt x="1536" y="1501"/>
                      <a:pt x="1512" y="954"/>
                    </a:cubicBezTo>
                    <a:cubicBezTo>
                      <a:pt x="1489" y="421"/>
                      <a:pt x="1161" y="0"/>
                      <a:pt x="760"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065;p38"/>
              <p:cNvSpPr/>
              <p:nvPr/>
            </p:nvSpPr>
            <p:spPr>
              <a:xfrm>
                <a:off x="3910300" y="1074075"/>
                <a:ext cx="14000" cy="17875"/>
              </a:xfrm>
              <a:custGeom>
                <a:avLst/>
                <a:gdLst/>
                <a:ahLst/>
                <a:cxnLst/>
                <a:rect l="l" t="t" r="r" b="b"/>
                <a:pathLst>
                  <a:path w="560" h="715" fill="none" extrusionOk="0">
                    <a:moveTo>
                      <a:pt x="0" y="108"/>
                    </a:moveTo>
                    <a:cubicBezTo>
                      <a:pt x="0" y="108"/>
                      <a:pt x="429" y="0"/>
                      <a:pt x="500" y="358"/>
                    </a:cubicBezTo>
                    <a:cubicBezTo>
                      <a:pt x="560" y="715"/>
                      <a:pt x="119" y="679"/>
                      <a:pt x="119" y="679"/>
                    </a:cubicBezTo>
                  </a:path>
                </a:pathLst>
              </a:custGeom>
              <a:noFill/>
              <a:ln w="4475" cap="rnd" cmpd="sng">
                <a:solidFill>
                  <a:srgbClr val="CC7C7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066;p38"/>
              <p:cNvSpPr/>
              <p:nvPr/>
            </p:nvSpPr>
            <p:spPr>
              <a:xfrm>
                <a:off x="3897800" y="1058575"/>
                <a:ext cx="38425" cy="49175"/>
              </a:xfrm>
              <a:custGeom>
                <a:avLst/>
                <a:gdLst/>
                <a:ahLst/>
                <a:cxnLst/>
                <a:rect l="l" t="t" r="r" b="b"/>
                <a:pathLst>
                  <a:path w="1537" h="1967" extrusionOk="0">
                    <a:moveTo>
                      <a:pt x="760" y="0"/>
                    </a:moveTo>
                    <a:cubicBezTo>
                      <a:pt x="749" y="0"/>
                      <a:pt x="738" y="1"/>
                      <a:pt x="727" y="1"/>
                    </a:cubicBezTo>
                    <a:cubicBezTo>
                      <a:pt x="310" y="13"/>
                      <a:pt x="0" y="466"/>
                      <a:pt x="24" y="1013"/>
                    </a:cubicBezTo>
                    <a:cubicBezTo>
                      <a:pt x="36" y="1546"/>
                      <a:pt x="375" y="1967"/>
                      <a:pt x="777" y="1967"/>
                    </a:cubicBezTo>
                    <a:cubicBezTo>
                      <a:pt x="788" y="1967"/>
                      <a:pt x="799" y="1966"/>
                      <a:pt x="810" y="1966"/>
                    </a:cubicBezTo>
                    <a:cubicBezTo>
                      <a:pt x="1215" y="1954"/>
                      <a:pt x="1536" y="1501"/>
                      <a:pt x="1512" y="954"/>
                    </a:cubicBezTo>
                    <a:cubicBezTo>
                      <a:pt x="1489" y="421"/>
                      <a:pt x="1161" y="0"/>
                      <a:pt x="760"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067;p38"/>
              <p:cNvSpPr/>
              <p:nvPr/>
            </p:nvSpPr>
            <p:spPr>
              <a:xfrm>
                <a:off x="3660850" y="894500"/>
                <a:ext cx="274175" cy="193575"/>
              </a:xfrm>
              <a:custGeom>
                <a:avLst/>
                <a:gdLst/>
                <a:ahLst/>
                <a:cxnLst/>
                <a:rect l="l" t="t" r="r" b="b"/>
                <a:pathLst>
                  <a:path w="10967" h="7743" extrusionOk="0">
                    <a:moveTo>
                      <a:pt x="6424" y="1"/>
                    </a:moveTo>
                    <a:cubicBezTo>
                      <a:pt x="6386" y="1"/>
                      <a:pt x="6348" y="2"/>
                      <a:pt x="6311" y="4"/>
                    </a:cubicBezTo>
                    <a:cubicBezTo>
                      <a:pt x="37" y="278"/>
                      <a:pt x="1" y="6243"/>
                      <a:pt x="1" y="6243"/>
                    </a:cubicBezTo>
                    <a:cubicBezTo>
                      <a:pt x="6097" y="5445"/>
                      <a:pt x="7085" y="2909"/>
                      <a:pt x="7085" y="2909"/>
                    </a:cubicBezTo>
                    <a:cubicBezTo>
                      <a:pt x="7085" y="2909"/>
                      <a:pt x="7419" y="7707"/>
                      <a:pt x="9431" y="7743"/>
                    </a:cubicBezTo>
                    <a:cubicBezTo>
                      <a:pt x="9514" y="7743"/>
                      <a:pt x="9335" y="7088"/>
                      <a:pt x="9883" y="6671"/>
                    </a:cubicBezTo>
                    <a:cubicBezTo>
                      <a:pt x="10967" y="5826"/>
                      <a:pt x="10669" y="2742"/>
                      <a:pt x="9859" y="1635"/>
                    </a:cubicBezTo>
                    <a:cubicBezTo>
                      <a:pt x="9272" y="829"/>
                      <a:pt x="7549" y="1"/>
                      <a:pt x="6424" y="1"/>
                    </a:cubicBezTo>
                    <a:close/>
                  </a:path>
                </a:pathLst>
              </a:custGeom>
              <a:solidFill>
                <a:srgbClr val="252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5068;p38"/>
              <p:cNvSpPr/>
              <p:nvPr/>
            </p:nvSpPr>
            <p:spPr>
              <a:xfrm>
                <a:off x="3454000" y="1340775"/>
                <a:ext cx="843875" cy="1249175"/>
              </a:xfrm>
              <a:custGeom>
                <a:avLst/>
                <a:gdLst/>
                <a:ahLst/>
                <a:cxnLst/>
                <a:rect l="l" t="t" r="r" b="b"/>
                <a:pathLst>
                  <a:path w="33755" h="49967" extrusionOk="0">
                    <a:moveTo>
                      <a:pt x="19514" y="0"/>
                    </a:moveTo>
                    <a:lnTo>
                      <a:pt x="11585" y="655"/>
                    </a:lnTo>
                    <a:cubicBezTo>
                      <a:pt x="11585" y="655"/>
                      <a:pt x="11228" y="1905"/>
                      <a:pt x="11144" y="1917"/>
                    </a:cubicBezTo>
                    <a:cubicBezTo>
                      <a:pt x="8954" y="2108"/>
                      <a:pt x="5429" y="2751"/>
                      <a:pt x="2560" y="3691"/>
                    </a:cubicBezTo>
                    <a:cubicBezTo>
                      <a:pt x="1107" y="4179"/>
                      <a:pt x="143" y="5549"/>
                      <a:pt x="131" y="7073"/>
                    </a:cubicBezTo>
                    <a:lnTo>
                      <a:pt x="0" y="22313"/>
                    </a:lnTo>
                    <a:lnTo>
                      <a:pt x="1953" y="49137"/>
                    </a:lnTo>
                    <a:cubicBezTo>
                      <a:pt x="1909" y="49728"/>
                      <a:pt x="3048" y="49966"/>
                      <a:pt x="4918" y="49966"/>
                    </a:cubicBezTo>
                    <a:cubicBezTo>
                      <a:pt x="12815" y="49966"/>
                      <a:pt x="33754" y="45708"/>
                      <a:pt x="33754" y="45708"/>
                    </a:cubicBezTo>
                    <a:lnTo>
                      <a:pt x="26134" y="3144"/>
                    </a:lnTo>
                    <a:cubicBezTo>
                      <a:pt x="24146" y="2524"/>
                      <a:pt x="22181" y="1489"/>
                      <a:pt x="19788" y="1143"/>
                    </a:cubicBezTo>
                    <a:lnTo>
                      <a:pt x="19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5069;p38"/>
              <p:cNvSpPr/>
              <p:nvPr/>
            </p:nvSpPr>
            <p:spPr>
              <a:xfrm>
                <a:off x="3975475" y="1423475"/>
                <a:ext cx="891525" cy="887675"/>
              </a:xfrm>
              <a:custGeom>
                <a:avLst/>
                <a:gdLst/>
                <a:ahLst/>
                <a:cxnLst/>
                <a:rect l="l" t="t" r="r" b="b"/>
                <a:pathLst>
                  <a:path w="35661" h="35507" extrusionOk="0">
                    <a:moveTo>
                      <a:pt x="4160" y="0"/>
                    </a:moveTo>
                    <a:cubicBezTo>
                      <a:pt x="3346" y="0"/>
                      <a:pt x="2551" y="141"/>
                      <a:pt x="1930" y="336"/>
                    </a:cubicBezTo>
                    <a:cubicBezTo>
                      <a:pt x="1" y="955"/>
                      <a:pt x="179" y="5229"/>
                      <a:pt x="1156" y="7825"/>
                    </a:cubicBezTo>
                    <a:cubicBezTo>
                      <a:pt x="2966" y="12659"/>
                      <a:pt x="8145" y="22291"/>
                      <a:pt x="14241" y="27553"/>
                    </a:cubicBezTo>
                    <a:cubicBezTo>
                      <a:pt x="15062" y="28268"/>
                      <a:pt x="25683" y="33161"/>
                      <a:pt x="33767" y="35507"/>
                    </a:cubicBezTo>
                    <a:cubicBezTo>
                      <a:pt x="34386" y="34387"/>
                      <a:pt x="35017" y="33280"/>
                      <a:pt x="35660" y="32185"/>
                    </a:cubicBezTo>
                    <a:cubicBezTo>
                      <a:pt x="31064" y="29196"/>
                      <a:pt x="21111" y="23065"/>
                      <a:pt x="18003" y="19921"/>
                    </a:cubicBezTo>
                    <a:cubicBezTo>
                      <a:pt x="15253" y="17135"/>
                      <a:pt x="10336" y="6575"/>
                      <a:pt x="7799" y="1788"/>
                    </a:cubicBezTo>
                    <a:cubicBezTo>
                      <a:pt x="7086" y="437"/>
                      <a:pt x="5593" y="0"/>
                      <a:pt x="4160"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5070;p38"/>
              <p:cNvSpPr/>
              <p:nvPr/>
            </p:nvSpPr>
            <p:spPr>
              <a:xfrm>
                <a:off x="3732600" y="1369350"/>
                <a:ext cx="216125" cy="19375"/>
              </a:xfrm>
              <a:custGeom>
                <a:avLst/>
                <a:gdLst/>
                <a:ahLst/>
                <a:cxnLst/>
                <a:rect l="l" t="t" r="r" b="b"/>
                <a:pathLst>
                  <a:path w="8645" h="775" fill="none" extrusionOk="0">
                    <a:moveTo>
                      <a:pt x="0" y="774"/>
                    </a:moveTo>
                    <a:lnTo>
                      <a:pt x="8644" y="0"/>
                    </a:lnTo>
                  </a:path>
                </a:pathLst>
              </a:custGeom>
              <a:noFill/>
              <a:ln w="9525" cap="rnd" cmpd="sng">
                <a:solidFill>
                  <a:srgbClr val="E8E8E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5071;p38"/>
              <p:cNvSpPr/>
              <p:nvPr/>
            </p:nvSpPr>
            <p:spPr>
              <a:xfrm>
                <a:off x="3420350" y="1389875"/>
                <a:ext cx="451575" cy="2011125"/>
              </a:xfrm>
              <a:custGeom>
                <a:avLst/>
                <a:gdLst/>
                <a:ahLst/>
                <a:cxnLst/>
                <a:rect l="l" t="t" r="r" b="b"/>
                <a:pathLst>
                  <a:path w="18063" h="80445" extrusionOk="0">
                    <a:moveTo>
                      <a:pt x="11431" y="1"/>
                    </a:moveTo>
                    <a:lnTo>
                      <a:pt x="9002" y="656"/>
                    </a:lnTo>
                    <a:cubicBezTo>
                      <a:pt x="6728" y="5144"/>
                      <a:pt x="2977" y="9454"/>
                      <a:pt x="787" y="12300"/>
                    </a:cubicBezTo>
                    <a:lnTo>
                      <a:pt x="96" y="21742"/>
                    </a:lnTo>
                    <a:lnTo>
                      <a:pt x="1" y="43113"/>
                    </a:lnTo>
                    <a:cubicBezTo>
                      <a:pt x="787" y="60151"/>
                      <a:pt x="5347" y="61092"/>
                      <a:pt x="5644" y="75558"/>
                    </a:cubicBezTo>
                    <a:cubicBezTo>
                      <a:pt x="5706" y="78612"/>
                      <a:pt x="9546" y="80445"/>
                      <a:pt x="12881" y="80445"/>
                    </a:cubicBezTo>
                    <a:cubicBezTo>
                      <a:pt x="15369" y="80445"/>
                      <a:pt x="17575" y="79424"/>
                      <a:pt x="17717" y="77129"/>
                    </a:cubicBezTo>
                    <a:cubicBezTo>
                      <a:pt x="18063" y="71760"/>
                      <a:pt x="12443" y="38041"/>
                      <a:pt x="12467" y="30362"/>
                    </a:cubicBezTo>
                    <a:cubicBezTo>
                      <a:pt x="12490" y="24980"/>
                      <a:pt x="13300" y="25861"/>
                      <a:pt x="11431" y="1"/>
                    </a:cubicBez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5072;p38"/>
              <p:cNvSpPr/>
              <p:nvPr/>
            </p:nvSpPr>
            <p:spPr>
              <a:xfrm>
                <a:off x="3489700" y="2362925"/>
                <a:ext cx="185775" cy="67600"/>
              </a:xfrm>
              <a:custGeom>
                <a:avLst/>
                <a:gdLst/>
                <a:ahLst/>
                <a:cxnLst/>
                <a:rect l="l" t="t" r="r" b="b"/>
                <a:pathLst>
                  <a:path w="7431" h="2704" extrusionOk="0">
                    <a:moveTo>
                      <a:pt x="6645" y="417"/>
                    </a:moveTo>
                    <a:lnTo>
                      <a:pt x="6954" y="1834"/>
                    </a:lnTo>
                    <a:lnTo>
                      <a:pt x="382" y="2298"/>
                    </a:lnTo>
                    <a:lnTo>
                      <a:pt x="382" y="1072"/>
                    </a:lnTo>
                    <a:lnTo>
                      <a:pt x="6645" y="417"/>
                    </a:lnTo>
                    <a:close/>
                    <a:moveTo>
                      <a:pt x="6942" y="0"/>
                    </a:moveTo>
                    <a:lnTo>
                      <a:pt x="1" y="738"/>
                    </a:lnTo>
                    <a:lnTo>
                      <a:pt x="1" y="2703"/>
                    </a:lnTo>
                    <a:lnTo>
                      <a:pt x="7430" y="2179"/>
                    </a:lnTo>
                    <a:lnTo>
                      <a:pt x="6942" y="0"/>
                    </a:lnTo>
                    <a:close/>
                  </a:path>
                </a:pathLst>
              </a:custGeom>
              <a:solidFill>
                <a:srgbClr val="E5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5073;p38"/>
              <p:cNvSpPr/>
              <p:nvPr/>
            </p:nvSpPr>
            <p:spPr>
              <a:xfrm>
                <a:off x="3044425" y="1865250"/>
                <a:ext cx="390250" cy="480125"/>
              </a:xfrm>
              <a:custGeom>
                <a:avLst/>
                <a:gdLst/>
                <a:ahLst/>
                <a:cxnLst/>
                <a:rect l="l" t="t" r="r" b="b"/>
                <a:pathLst>
                  <a:path w="15610" h="19205" extrusionOk="0">
                    <a:moveTo>
                      <a:pt x="5025" y="0"/>
                    </a:moveTo>
                    <a:cubicBezTo>
                      <a:pt x="2298" y="3215"/>
                      <a:pt x="0" y="6382"/>
                      <a:pt x="107" y="7858"/>
                    </a:cubicBezTo>
                    <a:cubicBezTo>
                      <a:pt x="453" y="12335"/>
                      <a:pt x="12740" y="19205"/>
                      <a:pt x="12740" y="19205"/>
                    </a:cubicBezTo>
                    <a:lnTo>
                      <a:pt x="15609" y="17562"/>
                    </a:lnTo>
                    <a:lnTo>
                      <a:pt x="8632" y="9382"/>
                    </a:lnTo>
                    <a:lnTo>
                      <a:pt x="13549" y="4524"/>
                    </a:lnTo>
                    <a:cubicBezTo>
                      <a:pt x="10716" y="2989"/>
                      <a:pt x="7870" y="1476"/>
                      <a:pt x="5025"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5074;p38"/>
              <p:cNvSpPr/>
              <p:nvPr/>
            </p:nvSpPr>
            <p:spPr>
              <a:xfrm>
                <a:off x="3148300" y="2079850"/>
                <a:ext cx="391450" cy="357725"/>
              </a:xfrm>
              <a:custGeom>
                <a:avLst/>
                <a:gdLst/>
                <a:ahLst/>
                <a:cxnLst/>
                <a:rect l="l" t="t" r="r" b="b"/>
                <a:pathLst>
                  <a:path w="15658" h="14309" extrusionOk="0">
                    <a:moveTo>
                      <a:pt x="2715" y="0"/>
                    </a:moveTo>
                    <a:cubicBezTo>
                      <a:pt x="1024" y="727"/>
                      <a:pt x="0" y="1977"/>
                      <a:pt x="346" y="4191"/>
                    </a:cubicBezTo>
                    <a:cubicBezTo>
                      <a:pt x="1917" y="5632"/>
                      <a:pt x="3787" y="7168"/>
                      <a:pt x="6013" y="8763"/>
                    </a:cubicBezTo>
                    <a:lnTo>
                      <a:pt x="7692" y="9871"/>
                    </a:lnTo>
                    <a:cubicBezTo>
                      <a:pt x="7692" y="9871"/>
                      <a:pt x="11907" y="14121"/>
                      <a:pt x="12335" y="14288"/>
                    </a:cubicBezTo>
                    <a:cubicBezTo>
                      <a:pt x="12352" y="14294"/>
                      <a:pt x="12366" y="14297"/>
                      <a:pt x="12377" y="14297"/>
                    </a:cubicBezTo>
                    <a:cubicBezTo>
                      <a:pt x="12646" y="14297"/>
                      <a:pt x="11407" y="12598"/>
                      <a:pt x="11407" y="12597"/>
                    </a:cubicBezTo>
                    <a:lnTo>
                      <a:pt x="11407" y="12597"/>
                    </a:lnTo>
                    <a:cubicBezTo>
                      <a:pt x="11407" y="12598"/>
                      <a:pt x="13026" y="14097"/>
                      <a:pt x="13693" y="14300"/>
                    </a:cubicBezTo>
                    <a:cubicBezTo>
                      <a:pt x="13710" y="14306"/>
                      <a:pt x="13726" y="14308"/>
                      <a:pt x="13738" y="14308"/>
                    </a:cubicBezTo>
                    <a:cubicBezTo>
                      <a:pt x="14099" y="14308"/>
                      <a:pt x="12455" y="12097"/>
                      <a:pt x="12454" y="12097"/>
                    </a:cubicBezTo>
                    <a:lnTo>
                      <a:pt x="12454" y="12097"/>
                    </a:lnTo>
                    <a:cubicBezTo>
                      <a:pt x="14879" y="13829"/>
                      <a:pt x="14962" y="14006"/>
                      <a:pt x="15082" y="14006"/>
                    </a:cubicBezTo>
                    <a:cubicBezTo>
                      <a:pt x="15094" y="14006"/>
                      <a:pt x="15106" y="14004"/>
                      <a:pt x="15121" y="14002"/>
                    </a:cubicBezTo>
                    <a:cubicBezTo>
                      <a:pt x="15586" y="13955"/>
                      <a:pt x="12907" y="11312"/>
                      <a:pt x="12907" y="11311"/>
                    </a:cubicBezTo>
                    <a:lnTo>
                      <a:pt x="12907" y="11311"/>
                    </a:lnTo>
                    <a:cubicBezTo>
                      <a:pt x="12907" y="11312"/>
                      <a:pt x="14617" y="12673"/>
                      <a:pt x="15165" y="12673"/>
                    </a:cubicBezTo>
                    <a:cubicBezTo>
                      <a:pt x="15198" y="12673"/>
                      <a:pt x="15228" y="12668"/>
                      <a:pt x="15252" y="12657"/>
                    </a:cubicBezTo>
                    <a:cubicBezTo>
                      <a:pt x="15657" y="12466"/>
                      <a:pt x="12300" y="9156"/>
                      <a:pt x="12300" y="9156"/>
                    </a:cubicBezTo>
                    <a:lnTo>
                      <a:pt x="12300" y="9156"/>
                    </a:lnTo>
                    <a:cubicBezTo>
                      <a:pt x="12300" y="9156"/>
                      <a:pt x="12349" y="9161"/>
                      <a:pt x="12435" y="9161"/>
                    </a:cubicBezTo>
                    <a:cubicBezTo>
                      <a:pt x="12750" y="9161"/>
                      <a:pt x="13550" y="9102"/>
                      <a:pt x="14121" y="8549"/>
                    </a:cubicBezTo>
                    <a:cubicBezTo>
                      <a:pt x="14300" y="8371"/>
                      <a:pt x="14264" y="8025"/>
                      <a:pt x="14157" y="7871"/>
                    </a:cubicBezTo>
                    <a:lnTo>
                      <a:pt x="14157" y="7871"/>
                    </a:lnTo>
                    <a:cubicBezTo>
                      <a:pt x="13954" y="7964"/>
                      <a:pt x="13702" y="8003"/>
                      <a:pt x="13423" y="8003"/>
                    </a:cubicBezTo>
                    <a:cubicBezTo>
                      <a:pt x="12064" y="8003"/>
                      <a:pt x="10073" y="7085"/>
                      <a:pt x="10073" y="7085"/>
                    </a:cubicBezTo>
                    <a:cubicBezTo>
                      <a:pt x="10073" y="7085"/>
                      <a:pt x="6037" y="3275"/>
                      <a:pt x="2715"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5075;p38"/>
              <p:cNvSpPr/>
              <p:nvPr/>
            </p:nvSpPr>
            <p:spPr>
              <a:xfrm>
                <a:off x="3006025" y="1389875"/>
                <a:ext cx="700100" cy="914725"/>
              </a:xfrm>
              <a:custGeom>
                <a:avLst/>
                <a:gdLst/>
                <a:ahLst/>
                <a:cxnLst/>
                <a:rect l="l" t="t" r="r" b="b"/>
                <a:pathLst>
                  <a:path w="28004" h="36589" extrusionOk="0">
                    <a:moveTo>
                      <a:pt x="28004" y="1"/>
                    </a:moveTo>
                    <a:cubicBezTo>
                      <a:pt x="25742" y="275"/>
                      <a:pt x="22610" y="1096"/>
                      <a:pt x="20062" y="1906"/>
                    </a:cubicBezTo>
                    <a:cubicBezTo>
                      <a:pt x="18860" y="2287"/>
                      <a:pt x="17788" y="3025"/>
                      <a:pt x="17014" y="4025"/>
                    </a:cubicBezTo>
                    <a:lnTo>
                      <a:pt x="16419" y="4811"/>
                    </a:lnTo>
                    <a:cubicBezTo>
                      <a:pt x="11954" y="10621"/>
                      <a:pt x="0" y="26421"/>
                      <a:pt x="822" y="28457"/>
                    </a:cubicBezTo>
                    <a:cubicBezTo>
                      <a:pt x="1822" y="30957"/>
                      <a:pt x="9751" y="36589"/>
                      <a:pt x="9751" y="36589"/>
                    </a:cubicBezTo>
                    <a:lnTo>
                      <a:pt x="14192" y="32576"/>
                    </a:lnTo>
                    <a:lnTo>
                      <a:pt x="11835" y="29528"/>
                    </a:lnTo>
                    <a:lnTo>
                      <a:pt x="18955" y="23563"/>
                    </a:lnTo>
                    <a:lnTo>
                      <a:pt x="28004" y="1"/>
                    </a:ln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5076;p38"/>
              <p:cNvSpPr/>
              <p:nvPr/>
            </p:nvSpPr>
            <p:spPr>
              <a:xfrm>
                <a:off x="3212000" y="2176600"/>
                <a:ext cx="155400" cy="133950"/>
              </a:xfrm>
              <a:custGeom>
                <a:avLst/>
                <a:gdLst/>
                <a:ahLst/>
                <a:cxnLst/>
                <a:rect l="l" t="t" r="r" b="b"/>
                <a:pathLst>
                  <a:path w="6216" h="5358" extrusionOk="0">
                    <a:moveTo>
                      <a:pt x="5191" y="524"/>
                    </a:moveTo>
                    <a:lnTo>
                      <a:pt x="5680" y="1083"/>
                    </a:lnTo>
                    <a:lnTo>
                      <a:pt x="1501" y="4870"/>
                    </a:lnTo>
                    <a:lnTo>
                      <a:pt x="619" y="4251"/>
                    </a:lnTo>
                    <a:lnTo>
                      <a:pt x="5191" y="524"/>
                    </a:lnTo>
                    <a:close/>
                    <a:moveTo>
                      <a:pt x="5227" y="0"/>
                    </a:moveTo>
                    <a:lnTo>
                      <a:pt x="0" y="4274"/>
                    </a:lnTo>
                    <a:lnTo>
                      <a:pt x="1524" y="5358"/>
                    </a:lnTo>
                    <a:lnTo>
                      <a:pt x="6215" y="1119"/>
                    </a:lnTo>
                    <a:lnTo>
                      <a:pt x="5227" y="0"/>
                    </a:lnTo>
                    <a:close/>
                  </a:path>
                </a:pathLst>
              </a:custGeom>
              <a:solidFill>
                <a:srgbClr val="E5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5077;p38"/>
              <p:cNvSpPr/>
              <p:nvPr/>
            </p:nvSpPr>
            <p:spPr>
              <a:xfrm>
                <a:off x="3585250" y="1389875"/>
                <a:ext cx="159575" cy="631350"/>
              </a:xfrm>
              <a:custGeom>
                <a:avLst/>
                <a:gdLst/>
                <a:ahLst/>
                <a:cxnLst/>
                <a:rect l="l" t="t" r="r" b="b"/>
                <a:pathLst>
                  <a:path w="6383" h="25254" extrusionOk="0">
                    <a:moveTo>
                      <a:pt x="4835" y="1"/>
                    </a:moveTo>
                    <a:cubicBezTo>
                      <a:pt x="4835" y="1"/>
                      <a:pt x="1" y="3323"/>
                      <a:pt x="37" y="5371"/>
                    </a:cubicBezTo>
                    <a:cubicBezTo>
                      <a:pt x="72" y="6990"/>
                      <a:pt x="3466" y="7835"/>
                      <a:pt x="3466" y="7835"/>
                    </a:cubicBezTo>
                    <a:cubicBezTo>
                      <a:pt x="3466" y="7835"/>
                      <a:pt x="1346" y="9169"/>
                      <a:pt x="1144" y="9931"/>
                    </a:cubicBezTo>
                    <a:cubicBezTo>
                      <a:pt x="96" y="13812"/>
                      <a:pt x="5132" y="22361"/>
                      <a:pt x="6013" y="25254"/>
                    </a:cubicBezTo>
                    <a:cubicBezTo>
                      <a:pt x="6013" y="25254"/>
                      <a:pt x="6383" y="22730"/>
                      <a:pt x="4835" y="1"/>
                    </a:cubicBezTo>
                    <a:close/>
                  </a:path>
                </a:pathLst>
              </a:custGeom>
              <a:solidFill>
                <a:srgbClr val="E5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5078;p38"/>
              <p:cNvSpPr/>
              <p:nvPr/>
            </p:nvSpPr>
            <p:spPr>
              <a:xfrm>
                <a:off x="3888875" y="1365400"/>
                <a:ext cx="917700" cy="1988150"/>
              </a:xfrm>
              <a:custGeom>
                <a:avLst/>
                <a:gdLst/>
                <a:ahLst/>
                <a:cxnLst/>
                <a:rect l="l" t="t" r="r" b="b"/>
                <a:pathLst>
                  <a:path w="36708" h="79526" extrusionOk="0">
                    <a:moveTo>
                      <a:pt x="4513" y="0"/>
                    </a:moveTo>
                    <a:cubicBezTo>
                      <a:pt x="4418" y="0"/>
                      <a:pt x="4322" y="1"/>
                      <a:pt x="4227" y="4"/>
                    </a:cubicBezTo>
                    <a:cubicBezTo>
                      <a:pt x="3870" y="4"/>
                      <a:pt x="3715" y="27"/>
                      <a:pt x="3346" y="63"/>
                    </a:cubicBezTo>
                    <a:cubicBezTo>
                      <a:pt x="3346" y="63"/>
                      <a:pt x="0" y="22768"/>
                      <a:pt x="1167" y="33377"/>
                    </a:cubicBezTo>
                    <a:cubicBezTo>
                      <a:pt x="3715" y="56499"/>
                      <a:pt x="6084" y="62999"/>
                      <a:pt x="10287" y="73870"/>
                    </a:cubicBezTo>
                    <a:cubicBezTo>
                      <a:pt x="11597" y="77251"/>
                      <a:pt x="14859" y="79478"/>
                      <a:pt x="18479" y="79513"/>
                    </a:cubicBezTo>
                    <a:lnTo>
                      <a:pt x="19681" y="79525"/>
                    </a:lnTo>
                    <a:cubicBezTo>
                      <a:pt x="21955" y="79287"/>
                      <a:pt x="22455" y="76299"/>
                      <a:pt x="21824" y="74108"/>
                    </a:cubicBezTo>
                    <a:cubicBezTo>
                      <a:pt x="16443" y="55308"/>
                      <a:pt x="18241" y="45259"/>
                      <a:pt x="14740" y="29757"/>
                    </a:cubicBezTo>
                    <a:cubicBezTo>
                      <a:pt x="14684" y="29509"/>
                      <a:pt x="14695" y="29402"/>
                      <a:pt x="14757" y="29402"/>
                    </a:cubicBezTo>
                    <a:cubicBezTo>
                      <a:pt x="15091" y="29402"/>
                      <a:pt x="16927" y="32537"/>
                      <a:pt x="17871" y="33210"/>
                    </a:cubicBezTo>
                    <a:cubicBezTo>
                      <a:pt x="20967" y="35413"/>
                      <a:pt x="34350" y="39389"/>
                      <a:pt x="34350" y="39389"/>
                    </a:cubicBezTo>
                    <a:lnTo>
                      <a:pt x="36707" y="32769"/>
                    </a:lnTo>
                    <a:cubicBezTo>
                      <a:pt x="36707" y="32769"/>
                      <a:pt x="23765" y="25661"/>
                      <a:pt x="20812" y="20851"/>
                    </a:cubicBezTo>
                    <a:cubicBezTo>
                      <a:pt x="20336" y="20066"/>
                      <a:pt x="18312" y="13517"/>
                      <a:pt x="16562" y="8743"/>
                    </a:cubicBezTo>
                    <a:cubicBezTo>
                      <a:pt x="14701" y="3641"/>
                      <a:pt x="9920" y="0"/>
                      <a:pt x="4513" y="0"/>
                    </a:cubicBez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5079;p38"/>
              <p:cNvSpPr/>
              <p:nvPr/>
            </p:nvSpPr>
            <p:spPr>
              <a:xfrm>
                <a:off x="4705350" y="2158725"/>
                <a:ext cx="106875" cy="197375"/>
              </a:xfrm>
              <a:custGeom>
                <a:avLst/>
                <a:gdLst/>
                <a:ahLst/>
                <a:cxnLst/>
                <a:rect l="l" t="t" r="r" b="b"/>
                <a:pathLst>
                  <a:path w="4275" h="7895" extrusionOk="0">
                    <a:moveTo>
                      <a:pt x="2941" y="560"/>
                    </a:moveTo>
                    <a:lnTo>
                      <a:pt x="3822" y="1120"/>
                    </a:lnTo>
                    <a:lnTo>
                      <a:pt x="1572" y="7418"/>
                    </a:lnTo>
                    <a:lnTo>
                      <a:pt x="488" y="7061"/>
                    </a:lnTo>
                    <a:lnTo>
                      <a:pt x="2941" y="560"/>
                    </a:lnTo>
                    <a:close/>
                    <a:moveTo>
                      <a:pt x="2738" y="1"/>
                    </a:moveTo>
                    <a:lnTo>
                      <a:pt x="0" y="7287"/>
                    </a:lnTo>
                    <a:lnTo>
                      <a:pt x="1810" y="7894"/>
                    </a:lnTo>
                    <a:lnTo>
                      <a:pt x="4274" y="953"/>
                    </a:lnTo>
                    <a:lnTo>
                      <a:pt x="2738" y="1"/>
                    </a:lnTo>
                    <a:close/>
                  </a:path>
                </a:pathLst>
              </a:custGeom>
              <a:solidFill>
                <a:srgbClr val="E5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5080;p38"/>
              <p:cNvSpPr/>
              <p:nvPr/>
            </p:nvSpPr>
            <p:spPr>
              <a:xfrm>
                <a:off x="3890950" y="1366975"/>
                <a:ext cx="189625" cy="638775"/>
              </a:xfrm>
              <a:custGeom>
                <a:avLst/>
                <a:gdLst/>
                <a:ahLst/>
                <a:cxnLst/>
                <a:rect l="l" t="t" r="r" b="b"/>
                <a:pathLst>
                  <a:path w="7585" h="25551" extrusionOk="0">
                    <a:moveTo>
                      <a:pt x="3263" y="0"/>
                    </a:moveTo>
                    <a:cubicBezTo>
                      <a:pt x="1" y="12228"/>
                      <a:pt x="953" y="25551"/>
                      <a:pt x="953" y="25551"/>
                    </a:cubicBezTo>
                    <a:cubicBezTo>
                      <a:pt x="1822" y="22658"/>
                      <a:pt x="6954" y="14573"/>
                      <a:pt x="6132" y="10620"/>
                    </a:cubicBezTo>
                    <a:cubicBezTo>
                      <a:pt x="5966" y="9811"/>
                      <a:pt x="3727" y="8370"/>
                      <a:pt x="3727" y="8370"/>
                    </a:cubicBezTo>
                    <a:cubicBezTo>
                      <a:pt x="3727" y="8370"/>
                      <a:pt x="7382" y="6263"/>
                      <a:pt x="7478" y="5001"/>
                    </a:cubicBezTo>
                    <a:cubicBezTo>
                      <a:pt x="7585" y="3370"/>
                      <a:pt x="3263" y="0"/>
                      <a:pt x="3263" y="0"/>
                    </a:cubicBezTo>
                    <a:close/>
                  </a:path>
                </a:pathLst>
              </a:custGeom>
              <a:solidFill>
                <a:srgbClr val="E5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5081;p38"/>
              <p:cNvSpPr/>
              <p:nvPr/>
            </p:nvSpPr>
            <p:spPr>
              <a:xfrm>
                <a:off x="4058525" y="2302800"/>
                <a:ext cx="184575" cy="78300"/>
              </a:xfrm>
              <a:custGeom>
                <a:avLst/>
                <a:gdLst/>
                <a:ahLst/>
                <a:cxnLst/>
                <a:rect l="l" t="t" r="r" b="b"/>
                <a:pathLst>
                  <a:path w="7383" h="3132" extrusionOk="0">
                    <a:moveTo>
                      <a:pt x="6406" y="429"/>
                    </a:moveTo>
                    <a:lnTo>
                      <a:pt x="6871" y="1667"/>
                    </a:lnTo>
                    <a:lnTo>
                      <a:pt x="679" y="2691"/>
                    </a:lnTo>
                    <a:lnTo>
                      <a:pt x="453" y="1560"/>
                    </a:lnTo>
                    <a:lnTo>
                      <a:pt x="6406" y="429"/>
                    </a:lnTo>
                    <a:close/>
                    <a:moveTo>
                      <a:pt x="6644" y="0"/>
                    </a:moveTo>
                    <a:lnTo>
                      <a:pt x="1" y="1262"/>
                    </a:lnTo>
                    <a:lnTo>
                      <a:pt x="382" y="3132"/>
                    </a:lnTo>
                    <a:lnTo>
                      <a:pt x="7383" y="1965"/>
                    </a:lnTo>
                    <a:lnTo>
                      <a:pt x="6644" y="0"/>
                    </a:lnTo>
                    <a:close/>
                  </a:path>
                </a:pathLst>
              </a:custGeom>
              <a:solidFill>
                <a:srgbClr val="E5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5082;p38"/>
              <p:cNvSpPr/>
              <p:nvPr/>
            </p:nvSpPr>
            <p:spPr>
              <a:xfrm>
                <a:off x="3108700" y="4391150"/>
                <a:ext cx="157500" cy="239325"/>
              </a:xfrm>
              <a:custGeom>
                <a:avLst/>
                <a:gdLst/>
                <a:ahLst/>
                <a:cxnLst/>
                <a:rect l="l" t="t" r="r" b="b"/>
                <a:pathLst>
                  <a:path w="6300" h="9573" extrusionOk="0">
                    <a:moveTo>
                      <a:pt x="5049" y="0"/>
                    </a:moveTo>
                    <a:lnTo>
                      <a:pt x="1" y="631"/>
                    </a:lnTo>
                    <a:lnTo>
                      <a:pt x="965" y="7692"/>
                    </a:lnTo>
                    <a:lnTo>
                      <a:pt x="1977" y="9442"/>
                    </a:lnTo>
                    <a:lnTo>
                      <a:pt x="5644" y="9573"/>
                    </a:lnTo>
                    <a:lnTo>
                      <a:pt x="6299" y="7882"/>
                    </a:lnTo>
                    <a:cubicBezTo>
                      <a:pt x="5728" y="7608"/>
                      <a:pt x="5049" y="0"/>
                      <a:pt x="5049" y="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5083;p38"/>
              <p:cNvSpPr/>
              <p:nvPr/>
            </p:nvSpPr>
            <p:spPr>
              <a:xfrm>
                <a:off x="3129250" y="4576800"/>
                <a:ext cx="287850" cy="100725"/>
              </a:xfrm>
              <a:custGeom>
                <a:avLst/>
                <a:gdLst/>
                <a:ahLst/>
                <a:cxnLst/>
                <a:rect l="l" t="t" r="r" b="b"/>
                <a:pathLst>
                  <a:path w="11514" h="4029" extrusionOk="0">
                    <a:moveTo>
                      <a:pt x="126" y="1"/>
                    </a:moveTo>
                    <a:cubicBezTo>
                      <a:pt x="42" y="1"/>
                      <a:pt x="0" y="4"/>
                      <a:pt x="0" y="4"/>
                    </a:cubicBezTo>
                    <a:lnTo>
                      <a:pt x="191" y="4028"/>
                    </a:lnTo>
                    <a:lnTo>
                      <a:pt x="11430" y="3969"/>
                    </a:lnTo>
                    <a:cubicBezTo>
                      <a:pt x="11514" y="3564"/>
                      <a:pt x="11299" y="2564"/>
                      <a:pt x="10918" y="2385"/>
                    </a:cubicBezTo>
                    <a:lnTo>
                      <a:pt x="5382" y="301"/>
                    </a:lnTo>
                    <a:cubicBezTo>
                      <a:pt x="5382" y="301"/>
                      <a:pt x="5063" y="766"/>
                      <a:pt x="4266" y="766"/>
                    </a:cubicBezTo>
                    <a:cubicBezTo>
                      <a:pt x="4042" y="766"/>
                      <a:pt x="3780" y="729"/>
                      <a:pt x="3477" y="635"/>
                    </a:cubicBezTo>
                    <a:cubicBezTo>
                      <a:pt x="1604" y="56"/>
                      <a:pt x="483" y="1"/>
                      <a:pt x="126" y="1"/>
                    </a:cubicBezTo>
                    <a:close/>
                  </a:path>
                </a:pathLst>
              </a:custGeom>
              <a:solidFill>
                <a:srgbClr val="FD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5084;p38"/>
              <p:cNvSpPr/>
              <p:nvPr/>
            </p:nvSpPr>
            <p:spPr>
              <a:xfrm>
                <a:off x="2822375" y="3342500"/>
                <a:ext cx="460200" cy="1217150"/>
              </a:xfrm>
              <a:custGeom>
                <a:avLst/>
                <a:gdLst/>
                <a:ahLst/>
                <a:cxnLst/>
                <a:rect l="l" t="t" r="r" b="b"/>
                <a:pathLst>
                  <a:path w="18408" h="48686" extrusionOk="0">
                    <a:moveTo>
                      <a:pt x="12561" y="1"/>
                    </a:moveTo>
                    <a:lnTo>
                      <a:pt x="0" y="4894"/>
                    </a:lnTo>
                    <a:lnTo>
                      <a:pt x="6429" y="23325"/>
                    </a:lnTo>
                    <a:cubicBezTo>
                      <a:pt x="7394" y="26099"/>
                      <a:pt x="8144" y="28945"/>
                      <a:pt x="8656" y="31838"/>
                    </a:cubicBezTo>
                    <a:lnTo>
                      <a:pt x="11632" y="48685"/>
                    </a:lnTo>
                    <a:lnTo>
                      <a:pt x="17764" y="48078"/>
                    </a:lnTo>
                    <a:lnTo>
                      <a:pt x="18336" y="29611"/>
                    </a:lnTo>
                    <a:cubicBezTo>
                      <a:pt x="18407" y="27147"/>
                      <a:pt x="18169" y="24682"/>
                      <a:pt x="17621" y="22277"/>
                    </a:cubicBezTo>
                    <a:lnTo>
                      <a:pt x="12561" y="1"/>
                    </a:lnTo>
                    <a:close/>
                  </a:path>
                </a:pathLst>
              </a:custGeom>
              <a:solidFill>
                <a:srgbClr val="0048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5085;p38"/>
              <p:cNvSpPr/>
              <p:nvPr/>
            </p:nvSpPr>
            <p:spPr>
              <a:xfrm>
                <a:off x="3712950" y="3788100"/>
                <a:ext cx="258100" cy="220875"/>
              </a:xfrm>
              <a:custGeom>
                <a:avLst/>
                <a:gdLst/>
                <a:ahLst/>
                <a:cxnLst/>
                <a:rect l="l" t="t" r="r" b="b"/>
                <a:pathLst>
                  <a:path w="10324" h="8835" extrusionOk="0">
                    <a:moveTo>
                      <a:pt x="3120" y="0"/>
                    </a:moveTo>
                    <a:lnTo>
                      <a:pt x="1" y="4025"/>
                    </a:lnTo>
                    <a:lnTo>
                      <a:pt x="5692" y="8311"/>
                    </a:lnTo>
                    <a:lnTo>
                      <a:pt x="7656" y="8835"/>
                    </a:lnTo>
                    <a:lnTo>
                      <a:pt x="10323" y="6323"/>
                    </a:lnTo>
                    <a:lnTo>
                      <a:pt x="9585" y="4668"/>
                    </a:lnTo>
                    <a:cubicBezTo>
                      <a:pt x="9572" y="4672"/>
                      <a:pt x="9557" y="4674"/>
                      <a:pt x="9540" y="4674"/>
                    </a:cubicBezTo>
                    <a:cubicBezTo>
                      <a:pt x="8740" y="4674"/>
                      <a:pt x="3120" y="0"/>
                      <a:pt x="3120" y="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5086;p38"/>
              <p:cNvSpPr/>
              <p:nvPr/>
            </p:nvSpPr>
            <p:spPr>
              <a:xfrm>
                <a:off x="3848100" y="3841700"/>
                <a:ext cx="271775" cy="219975"/>
              </a:xfrm>
              <a:custGeom>
                <a:avLst/>
                <a:gdLst/>
                <a:ahLst/>
                <a:cxnLst/>
                <a:rect l="l" t="t" r="r" b="b"/>
                <a:pathLst>
                  <a:path w="10871" h="8799" extrusionOk="0">
                    <a:moveTo>
                      <a:pt x="9538" y="0"/>
                    </a:moveTo>
                    <a:cubicBezTo>
                      <a:pt x="9486" y="0"/>
                      <a:pt x="9437" y="8"/>
                      <a:pt x="9394" y="23"/>
                    </a:cubicBezTo>
                    <a:lnTo>
                      <a:pt x="4001" y="2488"/>
                    </a:lnTo>
                    <a:cubicBezTo>
                      <a:pt x="4001" y="2488"/>
                      <a:pt x="4179" y="3393"/>
                      <a:pt x="2905" y="4071"/>
                    </a:cubicBezTo>
                    <a:cubicBezTo>
                      <a:pt x="762" y="5202"/>
                      <a:pt x="0" y="6084"/>
                      <a:pt x="0" y="6084"/>
                    </a:cubicBezTo>
                    <a:lnTo>
                      <a:pt x="2988" y="8798"/>
                    </a:lnTo>
                    <a:lnTo>
                      <a:pt x="10870" y="785"/>
                    </a:lnTo>
                    <a:cubicBezTo>
                      <a:pt x="10669" y="478"/>
                      <a:pt x="9967" y="0"/>
                      <a:pt x="95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5087;p38"/>
              <p:cNvSpPr/>
              <p:nvPr/>
            </p:nvSpPr>
            <p:spPr>
              <a:xfrm>
                <a:off x="2965525" y="3316025"/>
                <a:ext cx="963850" cy="680450"/>
              </a:xfrm>
              <a:custGeom>
                <a:avLst/>
                <a:gdLst/>
                <a:ahLst/>
                <a:cxnLst/>
                <a:rect l="l" t="t" r="r" b="b"/>
                <a:pathLst>
                  <a:path w="38554" h="27218" extrusionOk="0">
                    <a:moveTo>
                      <a:pt x="12717" y="0"/>
                    </a:moveTo>
                    <a:lnTo>
                      <a:pt x="1" y="5096"/>
                    </a:lnTo>
                    <a:cubicBezTo>
                      <a:pt x="2406" y="9656"/>
                      <a:pt x="6335" y="13228"/>
                      <a:pt x="11110" y="15192"/>
                    </a:cubicBezTo>
                    <a:lnTo>
                      <a:pt x="18432" y="18193"/>
                    </a:lnTo>
                    <a:cubicBezTo>
                      <a:pt x="20515" y="19038"/>
                      <a:pt x="22504" y="20086"/>
                      <a:pt x="24385" y="21312"/>
                    </a:cubicBezTo>
                    <a:lnTo>
                      <a:pt x="33517" y="27218"/>
                    </a:lnTo>
                    <a:lnTo>
                      <a:pt x="38553" y="22098"/>
                    </a:lnTo>
                    <a:lnTo>
                      <a:pt x="31052" y="14085"/>
                    </a:lnTo>
                    <a:cubicBezTo>
                      <a:pt x="28540" y="11406"/>
                      <a:pt x="25742" y="8989"/>
                      <a:pt x="22718" y="6894"/>
                    </a:cubicBezTo>
                    <a:lnTo>
                      <a:pt x="12717" y="0"/>
                    </a:lnTo>
                    <a:close/>
                  </a:path>
                </a:pathLst>
              </a:custGeom>
              <a:solidFill>
                <a:srgbClr val="006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5088;p38"/>
              <p:cNvSpPr/>
              <p:nvPr/>
            </p:nvSpPr>
            <p:spPr>
              <a:xfrm>
                <a:off x="2609850" y="2444750"/>
                <a:ext cx="274450" cy="287875"/>
              </a:xfrm>
              <a:custGeom>
                <a:avLst/>
                <a:gdLst/>
                <a:ahLst/>
                <a:cxnLst/>
                <a:rect l="l" t="t" r="r" b="b"/>
                <a:pathLst>
                  <a:path w="10978" h="11515" extrusionOk="0">
                    <a:moveTo>
                      <a:pt x="6864" y="0"/>
                    </a:moveTo>
                    <a:cubicBezTo>
                      <a:pt x="6357" y="0"/>
                      <a:pt x="5827" y="77"/>
                      <a:pt x="5286" y="263"/>
                    </a:cubicBezTo>
                    <a:cubicBezTo>
                      <a:pt x="2286" y="1299"/>
                      <a:pt x="0" y="9836"/>
                      <a:pt x="7334" y="11515"/>
                    </a:cubicBezTo>
                    <a:cubicBezTo>
                      <a:pt x="7334" y="11265"/>
                      <a:pt x="10978" y="1585"/>
                      <a:pt x="10978" y="1585"/>
                    </a:cubicBezTo>
                    <a:cubicBezTo>
                      <a:pt x="10978" y="1585"/>
                      <a:pt x="9169" y="0"/>
                      <a:pt x="6864" y="0"/>
                    </a:cubicBezTo>
                    <a:close/>
                  </a:path>
                </a:pathLst>
              </a:custGeom>
              <a:solidFill>
                <a:srgbClr val="FC46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5089;p38"/>
              <p:cNvSpPr/>
              <p:nvPr/>
            </p:nvSpPr>
            <p:spPr>
              <a:xfrm>
                <a:off x="2619075" y="2397150"/>
                <a:ext cx="153000" cy="205100"/>
              </a:xfrm>
              <a:custGeom>
                <a:avLst/>
                <a:gdLst/>
                <a:ahLst/>
                <a:cxnLst/>
                <a:rect l="l" t="t" r="r" b="b"/>
                <a:pathLst>
                  <a:path w="6120" h="8204" extrusionOk="0">
                    <a:moveTo>
                      <a:pt x="3084" y="1"/>
                    </a:moveTo>
                    <a:cubicBezTo>
                      <a:pt x="1393" y="1"/>
                      <a:pt x="24" y="1822"/>
                      <a:pt x="12" y="4084"/>
                    </a:cubicBezTo>
                    <a:cubicBezTo>
                      <a:pt x="0" y="6358"/>
                      <a:pt x="1357" y="8192"/>
                      <a:pt x="3048" y="8204"/>
                    </a:cubicBezTo>
                    <a:cubicBezTo>
                      <a:pt x="4727" y="8204"/>
                      <a:pt x="6096" y="6382"/>
                      <a:pt x="6108" y="4120"/>
                    </a:cubicBezTo>
                    <a:cubicBezTo>
                      <a:pt x="6120" y="1858"/>
                      <a:pt x="4763" y="12"/>
                      <a:pt x="3084" y="1"/>
                    </a:cubicBezTo>
                    <a:close/>
                  </a:path>
                </a:pathLst>
              </a:custGeom>
              <a:solidFill>
                <a:srgbClr val="FC46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5090;p38"/>
              <p:cNvSpPr/>
              <p:nvPr/>
            </p:nvSpPr>
            <p:spPr>
              <a:xfrm>
                <a:off x="2719075" y="2462375"/>
                <a:ext cx="297675" cy="390800"/>
              </a:xfrm>
              <a:custGeom>
                <a:avLst/>
                <a:gdLst/>
                <a:ahLst/>
                <a:cxnLst/>
                <a:rect l="l" t="t" r="r" b="b"/>
                <a:pathLst>
                  <a:path w="11907" h="15632" extrusionOk="0">
                    <a:moveTo>
                      <a:pt x="5098" y="0"/>
                    </a:moveTo>
                    <a:cubicBezTo>
                      <a:pt x="4659" y="0"/>
                      <a:pt x="4201" y="69"/>
                      <a:pt x="3727" y="213"/>
                    </a:cubicBezTo>
                    <a:cubicBezTo>
                      <a:pt x="3061" y="416"/>
                      <a:pt x="1763" y="1416"/>
                      <a:pt x="1239" y="1999"/>
                    </a:cubicBezTo>
                    <a:cubicBezTo>
                      <a:pt x="1" y="3380"/>
                      <a:pt x="417" y="5928"/>
                      <a:pt x="953" y="7774"/>
                    </a:cubicBezTo>
                    <a:lnTo>
                      <a:pt x="1691" y="9405"/>
                    </a:lnTo>
                    <a:lnTo>
                      <a:pt x="4132" y="15632"/>
                    </a:lnTo>
                    <a:cubicBezTo>
                      <a:pt x="6168" y="15001"/>
                      <a:pt x="8204" y="14394"/>
                      <a:pt x="10264" y="13810"/>
                    </a:cubicBezTo>
                    <a:lnTo>
                      <a:pt x="8883" y="9798"/>
                    </a:lnTo>
                    <a:cubicBezTo>
                      <a:pt x="11907" y="7190"/>
                      <a:pt x="9895" y="3916"/>
                      <a:pt x="8978" y="2428"/>
                    </a:cubicBezTo>
                    <a:cubicBezTo>
                      <a:pt x="8035" y="907"/>
                      <a:pt x="6691" y="0"/>
                      <a:pt x="5098" y="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5091;p38"/>
              <p:cNvSpPr/>
              <p:nvPr/>
            </p:nvSpPr>
            <p:spPr>
              <a:xfrm>
                <a:off x="2858075" y="2707300"/>
                <a:ext cx="104200" cy="64425"/>
              </a:xfrm>
              <a:custGeom>
                <a:avLst/>
                <a:gdLst/>
                <a:ahLst/>
                <a:cxnLst/>
                <a:rect l="l" t="t" r="r" b="b"/>
                <a:pathLst>
                  <a:path w="4168" h="2577" extrusionOk="0">
                    <a:moveTo>
                      <a:pt x="3323" y="1"/>
                    </a:moveTo>
                    <a:cubicBezTo>
                      <a:pt x="3323" y="1"/>
                      <a:pt x="2577" y="738"/>
                      <a:pt x="1045" y="738"/>
                    </a:cubicBezTo>
                    <a:cubicBezTo>
                      <a:pt x="731" y="738"/>
                      <a:pt x="382" y="707"/>
                      <a:pt x="1" y="632"/>
                    </a:cubicBezTo>
                    <a:lnTo>
                      <a:pt x="1" y="632"/>
                    </a:lnTo>
                    <a:cubicBezTo>
                      <a:pt x="1" y="632"/>
                      <a:pt x="1431" y="2576"/>
                      <a:pt x="3437" y="2576"/>
                    </a:cubicBezTo>
                    <a:cubicBezTo>
                      <a:pt x="3673" y="2576"/>
                      <a:pt x="3917" y="2549"/>
                      <a:pt x="4168" y="2489"/>
                    </a:cubicBezTo>
                    <a:lnTo>
                      <a:pt x="3323" y="1"/>
                    </a:lnTo>
                    <a:close/>
                  </a:path>
                </a:pathLst>
              </a:custGeom>
              <a:solidFill>
                <a:srgbClr val="FFC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5092;p38"/>
              <p:cNvSpPr/>
              <p:nvPr/>
            </p:nvSpPr>
            <p:spPr>
              <a:xfrm>
                <a:off x="2709850" y="2622925"/>
                <a:ext cx="40800" cy="43175"/>
              </a:xfrm>
              <a:custGeom>
                <a:avLst/>
                <a:gdLst/>
                <a:ahLst/>
                <a:cxnLst/>
                <a:rect l="l" t="t" r="r" b="b"/>
                <a:pathLst>
                  <a:path w="1632" h="1727" extrusionOk="0">
                    <a:moveTo>
                      <a:pt x="664" y="1"/>
                    </a:moveTo>
                    <a:cubicBezTo>
                      <a:pt x="592" y="1"/>
                      <a:pt x="521" y="14"/>
                      <a:pt x="453" y="42"/>
                    </a:cubicBezTo>
                    <a:cubicBezTo>
                      <a:pt x="120" y="197"/>
                      <a:pt x="1" y="685"/>
                      <a:pt x="203" y="1137"/>
                    </a:cubicBezTo>
                    <a:cubicBezTo>
                      <a:pt x="356" y="1501"/>
                      <a:pt x="671" y="1726"/>
                      <a:pt x="968" y="1726"/>
                    </a:cubicBezTo>
                    <a:cubicBezTo>
                      <a:pt x="1040" y="1726"/>
                      <a:pt x="1112" y="1713"/>
                      <a:pt x="1179" y="1685"/>
                    </a:cubicBezTo>
                    <a:cubicBezTo>
                      <a:pt x="1525" y="1530"/>
                      <a:pt x="1632" y="1042"/>
                      <a:pt x="1441" y="590"/>
                    </a:cubicBezTo>
                    <a:cubicBezTo>
                      <a:pt x="1278" y="226"/>
                      <a:pt x="962" y="1"/>
                      <a:pt x="664" y="1"/>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5093;p38"/>
              <p:cNvSpPr/>
              <p:nvPr/>
            </p:nvSpPr>
            <p:spPr>
              <a:xfrm>
                <a:off x="2725025" y="2642425"/>
                <a:ext cx="5975" cy="5975"/>
              </a:xfrm>
              <a:custGeom>
                <a:avLst/>
                <a:gdLst/>
                <a:ahLst/>
                <a:cxnLst/>
                <a:rect l="l" t="t" r="r" b="b"/>
                <a:pathLst>
                  <a:path w="239" h="239" extrusionOk="0">
                    <a:moveTo>
                      <a:pt x="120" y="0"/>
                    </a:moveTo>
                    <a:cubicBezTo>
                      <a:pt x="60" y="0"/>
                      <a:pt x="1" y="60"/>
                      <a:pt x="1" y="119"/>
                    </a:cubicBezTo>
                    <a:cubicBezTo>
                      <a:pt x="1" y="179"/>
                      <a:pt x="60" y="238"/>
                      <a:pt x="120" y="238"/>
                    </a:cubicBezTo>
                    <a:cubicBezTo>
                      <a:pt x="179" y="238"/>
                      <a:pt x="239" y="179"/>
                      <a:pt x="239" y="119"/>
                    </a:cubicBezTo>
                    <a:cubicBezTo>
                      <a:pt x="239" y="60"/>
                      <a:pt x="179" y="0"/>
                      <a:pt x="120" y="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5094;p38"/>
              <p:cNvSpPr/>
              <p:nvPr/>
            </p:nvSpPr>
            <p:spPr>
              <a:xfrm>
                <a:off x="2709850" y="2622925"/>
                <a:ext cx="40800" cy="43175"/>
              </a:xfrm>
              <a:custGeom>
                <a:avLst/>
                <a:gdLst/>
                <a:ahLst/>
                <a:cxnLst/>
                <a:rect l="l" t="t" r="r" b="b"/>
                <a:pathLst>
                  <a:path w="1632" h="1727" extrusionOk="0">
                    <a:moveTo>
                      <a:pt x="664" y="1"/>
                    </a:moveTo>
                    <a:cubicBezTo>
                      <a:pt x="592" y="1"/>
                      <a:pt x="521" y="14"/>
                      <a:pt x="453" y="42"/>
                    </a:cubicBezTo>
                    <a:cubicBezTo>
                      <a:pt x="120" y="197"/>
                      <a:pt x="1" y="685"/>
                      <a:pt x="203" y="1137"/>
                    </a:cubicBezTo>
                    <a:cubicBezTo>
                      <a:pt x="356" y="1501"/>
                      <a:pt x="671" y="1726"/>
                      <a:pt x="968" y="1726"/>
                    </a:cubicBezTo>
                    <a:cubicBezTo>
                      <a:pt x="1040" y="1726"/>
                      <a:pt x="1112" y="1713"/>
                      <a:pt x="1179" y="1685"/>
                    </a:cubicBezTo>
                    <a:cubicBezTo>
                      <a:pt x="1525" y="1530"/>
                      <a:pt x="1632" y="1042"/>
                      <a:pt x="1441" y="590"/>
                    </a:cubicBezTo>
                    <a:cubicBezTo>
                      <a:pt x="1278" y="226"/>
                      <a:pt x="962" y="1"/>
                      <a:pt x="664" y="1"/>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5095;p38"/>
              <p:cNvSpPr/>
              <p:nvPr/>
            </p:nvSpPr>
            <p:spPr>
              <a:xfrm>
                <a:off x="2645250" y="2449850"/>
                <a:ext cx="195300" cy="180400"/>
              </a:xfrm>
              <a:custGeom>
                <a:avLst/>
                <a:gdLst/>
                <a:ahLst/>
                <a:cxnLst/>
                <a:rect l="l" t="t" r="r" b="b"/>
                <a:pathLst>
                  <a:path w="7812" h="7216" extrusionOk="0">
                    <a:moveTo>
                      <a:pt x="6404" y="0"/>
                    </a:moveTo>
                    <a:cubicBezTo>
                      <a:pt x="6043" y="0"/>
                      <a:pt x="5283" y="295"/>
                      <a:pt x="3739" y="1298"/>
                    </a:cubicBezTo>
                    <a:cubicBezTo>
                      <a:pt x="1" y="3727"/>
                      <a:pt x="3477" y="7215"/>
                      <a:pt x="3477" y="7215"/>
                    </a:cubicBezTo>
                    <a:cubicBezTo>
                      <a:pt x="7811" y="4227"/>
                      <a:pt x="6621" y="595"/>
                      <a:pt x="6621" y="595"/>
                    </a:cubicBezTo>
                    <a:cubicBezTo>
                      <a:pt x="6621" y="595"/>
                      <a:pt x="6916" y="0"/>
                      <a:pt x="6404" y="0"/>
                    </a:cubicBezTo>
                    <a:close/>
                  </a:path>
                </a:pathLst>
              </a:custGeom>
              <a:solidFill>
                <a:srgbClr val="FC46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5096;p38"/>
              <p:cNvSpPr/>
              <p:nvPr/>
            </p:nvSpPr>
            <p:spPr>
              <a:xfrm>
                <a:off x="2806300" y="2448700"/>
                <a:ext cx="114325" cy="53175"/>
              </a:xfrm>
              <a:custGeom>
                <a:avLst/>
                <a:gdLst/>
                <a:ahLst/>
                <a:cxnLst/>
                <a:rect l="l" t="t" r="r" b="b"/>
                <a:pathLst>
                  <a:path w="4573" h="2127" extrusionOk="0">
                    <a:moveTo>
                      <a:pt x="1706" y="0"/>
                    </a:moveTo>
                    <a:cubicBezTo>
                      <a:pt x="1163" y="0"/>
                      <a:pt x="581" y="204"/>
                      <a:pt x="0" y="748"/>
                    </a:cubicBezTo>
                    <a:cubicBezTo>
                      <a:pt x="0" y="748"/>
                      <a:pt x="1903" y="2127"/>
                      <a:pt x="3433" y="2127"/>
                    </a:cubicBezTo>
                    <a:cubicBezTo>
                      <a:pt x="3858" y="2127"/>
                      <a:pt x="4254" y="2020"/>
                      <a:pt x="4572" y="1749"/>
                    </a:cubicBezTo>
                    <a:cubicBezTo>
                      <a:pt x="4572" y="1749"/>
                      <a:pt x="3301" y="0"/>
                      <a:pt x="1706" y="0"/>
                    </a:cubicBezTo>
                    <a:close/>
                  </a:path>
                </a:pathLst>
              </a:custGeom>
              <a:solidFill>
                <a:srgbClr val="FC46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5097;p38"/>
              <p:cNvSpPr/>
              <p:nvPr/>
            </p:nvSpPr>
            <p:spPr>
              <a:xfrm>
                <a:off x="2718250" y="2773375"/>
                <a:ext cx="578000" cy="794275"/>
              </a:xfrm>
              <a:custGeom>
                <a:avLst/>
                <a:gdLst/>
                <a:ahLst/>
                <a:cxnLst/>
                <a:rect l="l" t="t" r="r" b="b"/>
                <a:pathLst>
                  <a:path w="23120" h="31771" extrusionOk="0">
                    <a:moveTo>
                      <a:pt x="10333" y="1"/>
                    </a:moveTo>
                    <a:lnTo>
                      <a:pt x="3165" y="2061"/>
                    </a:lnTo>
                    <a:lnTo>
                      <a:pt x="3296" y="3692"/>
                    </a:lnTo>
                    <a:cubicBezTo>
                      <a:pt x="2272" y="4311"/>
                      <a:pt x="1534" y="5311"/>
                      <a:pt x="1236" y="6466"/>
                    </a:cubicBezTo>
                    <a:cubicBezTo>
                      <a:pt x="676" y="8638"/>
                      <a:pt x="1" y="31771"/>
                      <a:pt x="5532" y="31771"/>
                    </a:cubicBezTo>
                    <a:cubicBezTo>
                      <a:pt x="5641" y="31771"/>
                      <a:pt x="5753" y="31761"/>
                      <a:pt x="5868" y="31743"/>
                    </a:cubicBezTo>
                    <a:cubicBezTo>
                      <a:pt x="15667" y="30159"/>
                      <a:pt x="23120" y="23325"/>
                      <a:pt x="22644" y="21099"/>
                    </a:cubicBezTo>
                    <a:lnTo>
                      <a:pt x="15976" y="1144"/>
                    </a:lnTo>
                    <a:cubicBezTo>
                      <a:pt x="15065" y="1070"/>
                      <a:pt x="14408" y="1024"/>
                      <a:pt x="13825" y="1024"/>
                    </a:cubicBezTo>
                    <a:cubicBezTo>
                      <a:pt x="12915" y="1024"/>
                      <a:pt x="12185" y="1135"/>
                      <a:pt x="10952" y="1418"/>
                    </a:cubicBezTo>
                    <a:cubicBezTo>
                      <a:pt x="10951" y="1418"/>
                      <a:pt x="10951" y="1418"/>
                      <a:pt x="10951" y="1418"/>
                    </a:cubicBezTo>
                    <a:cubicBezTo>
                      <a:pt x="10887" y="1418"/>
                      <a:pt x="10333" y="1"/>
                      <a:pt x="10333" y="1"/>
                    </a:cubicBezTo>
                    <a:close/>
                  </a:path>
                </a:pathLst>
              </a:custGeom>
              <a:solidFill>
                <a:srgbClr val="F9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5098;p38"/>
              <p:cNvSpPr/>
              <p:nvPr/>
            </p:nvSpPr>
            <p:spPr>
              <a:xfrm>
                <a:off x="3305175" y="2287750"/>
                <a:ext cx="149150" cy="304025"/>
              </a:xfrm>
              <a:custGeom>
                <a:avLst/>
                <a:gdLst/>
                <a:ahLst/>
                <a:cxnLst/>
                <a:rect l="l" t="t" r="r" b="b"/>
                <a:pathLst>
                  <a:path w="5966" h="12161" extrusionOk="0">
                    <a:moveTo>
                      <a:pt x="4960" y="0"/>
                    </a:moveTo>
                    <a:cubicBezTo>
                      <a:pt x="4751" y="0"/>
                      <a:pt x="3989" y="2114"/>
                      <a:pt x="3989" y="2114"/>
                    </a:cubicBezTo>
                    <a:cubicBezTo>
                      <a:pt x="3989" y="2114"/>
                      <a:pt x="4370" y="519"/>
                      <a:pt x="4143" y="328"/>
                    </a:cubicBezTo>
                    <a:cubicBezTo>
                      <a:pt x="4136" y="322"/>
                      <a:pt x="4128" y="318"/>
                      <a:pt x="4119" y="318"/>
                    </a:cubicBezTo>
                    <a:cubicBezTo>
                      <a:pt x="3859" y="318"/>
                      <a:pt x="2858" y="3079"/>
                      <a:pt x="2858" y="3079"/>
                    </a:cubicBezTo>
                    <a:cubicBezTo>
                      <a:pt x="2858" y="3079"/>
                      <a:pt x="2607" y="2388"/>
                      <a:pt x="1988" y="2150"/>
                    </a:cubicBezTo>
                    <a:cubicBezTo>
                      <a:pt x="1955" y="2136"/>
                      <a:pt x="1921" y="2130"/>
                      <a:pt x="1887" y="2130"/>
                    </a:cubicBezTo>
                    <a:cubicBezTo>
                      <a:pt x="1751" y="2130"/>
                      <a:pt x="1619" y="2231"/>
                      <a:pt x="1572" y="2317"/>
                    </a:cubicBezTo>
                    <a:cubicBezTo>
                      <a:pt x="2226" y="2876"/>
                      <a:pt x="2226" y="4996"/>
                      <a:pt x="2226" y="4996"/>
                    </a:cubicBezTo>
                    <a:cubicBezTo>
                      <a:pt x="2226" y="4996"/>
                      <a:pt x="1048" y="8484"/>
                      <a:pt x="0" y="11401"/>
                    </a:cubicBezTo>
                    <a:cubicBezTo>
                      <a:pt x="525" y="11871"/>
                      <a:pt x="1098" y="12160"/>
                      <a:pt x="1725" y="12160"/>
                    </a:cubicBezTo>
                    <a:cubicBezTo>
                      <a:pt x="2180" y="12160"/>
                      <a:pt x="2664" y="12008"/>
                      <a:pt x="3179" y="11663"/>
                    </a:cubicBezTo>
                    <a:cubicBezTo>
                      <a:pt x="3620" y="10306"/>
                      <a:pt x="4012" y="8758"/>
                      <a:pt x="4370" y="6972"/>
                    </a:cubicBezTo>
                    <a:lnTo>
                      <a:pt x="4560" y="5650"/>
                    </a:lnTo>
                    <a:cubicBezTo>
                      <a:pt x="4560" y="5650"/>
                      <a:pt x="5965" y="1924"/>
                      <a:pt x="5941" y="1626"/>
                    </a:cubicBezTo>
                    <a:cubicBezTo>
                      <a:pt x="5939" y="1596"/>
                      <a:pt x="5929" y="1583"/>
                      <a:pt x="5914" y="1583"/>
                    </a:cubicBezTo>
                    <a:cubicBezTo>
                      <a:pt x="5776" y="1583"/>
                      <a:pt x="5179" y="2650"/>
                      <a:pt x="5179" y="2650"/>
                    </a:cubicBezTo>
                    <a:cubicBezTo>
                      <a:pt x="5179" y="2650"/>
                      <a:pt x="5632" y="1269"/>
                      <a:pt x="5572" y="805"/>
                    </a:cubicBezTo>
                    <a:cubicBezTo>
                      <a:pt x="5568" y="769"/>
                      <a:pt x="5555" y="753"/>
                      <a:pt x="5535" y="753"/>
                    </a:cubicBezTo>
                    <a:cubicBezTo>
                      <a:pt x="5352" y="753"/>
                      <a:pt x="4584" y="2162"/>
                      <a:pt x="4584" y="2162"/>
                    </a:cubicBezTo>
                    <a:cubicBezTo>
                      <a:pt x="4989" y="19"/>
                      <a:pt x="5060" y="126"/>
                      <a:pt x="4989" y="19"/>
                    </a:cubicBezTo>
                    <a:cubicBezTo>
                      <a:pt x="4981" y="6"/>
                      <a:pt x="4971" y="0"/>
                      <a:pt x="4960" y="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5099;p38"/>
              <p:cNvSpPr/>
              <p:nvPr/>
            </p:nvSpPr>
            <p:spPr>
              <a:xfrm>
                <a:off x="2908100" y="2425425"/>
                <a:ext cx="520625" cy="675400"/>
              </a:xfrm>
              <a:custGeom>
                <a:avLst/>
                <a:gdLst/>
                <a:ahLst/>
                <a:cxnLst/>
                <a:rect l="l" t="t" r="r" b="b"/>
                <a:pathLst>
                  <a:path w="20825" h="27016" extrusionOk="0">
                    <a:moveTo>
                      <a:pt x="17264" y="1"/>
                    </a:moveTo>
                    <a:cubicBezTo>
                      <a:pt x="16466" y="2870"/>
                      <a:pt x="14978" y="5989"/>
                      <a:pt x="12240" y="8442"/>
                    </a:cubicBezTo>
                    <a:cubicBezTo>
                      <a:pt x="9668" y="10752"/>
                      <a:pt x="5917" y="13419"/>
                      <a:pt x="3155" y="15336"/>
                    </a:cubicBezTo>
                    <a:cubicBezTo>
                      <a:pt x="0" y="16907"/>
                      <a:pt x="1584" y="24873"/>
                      <a:pt x="3072" y="27016"/>
                    </a:cubicBezTo>
                    <a:cubicBezTo>
                      <a:pt x="5751" y="24313"/>
                      <a:pt x="14347" y="15229"/>
                      <a:pt x="15978" y="13455"/>
                    </a:cubicBezTo>
                    <a:cubicBezTo>
                      <a:pt x="19038" y="10109"/>
                      <a:pt x="20407" y="5299"/>
                      <a:pt x="20824" y="596"/>
                    </a:cubicBezTo>
                    <a:cubicBezTo>
                      <a:pt x="19633" y="405"/>
                      <a:pt x="18455" y="203"/>
                      <a:pt x="17264" y="1"/>
                    </a:cubicBezTo>
                    <a:close/>
                  </a:path>
                </a:pathLst>
              </a:custGeom>
              <a:solidFill>
                <a:srgbClr val="F9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5100;p38"/>
              <p:cNvSpPr/>
              <p:nvPr/>
            </p:nvSpPr>
            <p:spPr>
              <a:xfrm>
                <a:off x="3806725" y="2987100"/>
                <a:ext cx="347675" cy="332200"/>
              </a:xfrm>
              <a:custGeom>
                <a:avLst/>
                <a:gdLst/>
                <a:ahLst/>
                <a:cxnLst/>
                <a:rect l="l" t="t" r="r" b="b"/>
                <a:pathLst>
                  <a:path w="13907" h="13288" extrusionOk="0">
                    <a:moveTo>
                      <a:pt x="1762" y="1"/>
                    </a:moveTo>
                    <a:lnTo>
                      <a:pt x="0" y="1727"/>
                    </a:lnTo>
                    <a:lnTo>
                      <a:pt x="11787" y="13288"/>
                    </a:lnTo>
                    <a:lnTo>
                      <a:pt x="13907" y="12859"/>
                    </a:lnTo>
                    <a:lnTo>
                      <a:pt x="1762" y="1"/>
                    </a:lnTo>
                    <a:close/>
                  </a:path>
                </a:pathLst>
              </a:custGeom>
              <a:solidFill>
                <a:srgbClr val="DC3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5101;p38"/>
              <p:cNvSpPr/>
              <p:nvPr/>
            </p:nvSpPr>
            <p:spPr>
              <a:xfrm>
                <a:off x="3757900" y="3023425"/>
                <a:ext cx="355125" cy="312550"/>
              </a:xfrm>
              <a:custGeom>
                <a:avLst/>
                <a:gdLst/>
                <a:ahLst/>
                <a:cxnLst/>
                <a:rect l="l" t="t" r="r" b="b"/>
                <a:pathLst>
                  <a:path w="14205" h="12502" extrusionOk="0">
                    <a:moveTo>
                      <a:pt x="2239" y="0"/>
                    </a:moveTo>
                    <a:lnTo>
                      <a:pt x="0" y="2203"/>
                    </a:lnTo>
                    <a:lnTo>
                      <a:pt x="10502" y="12502"/>
                    </a:lnTo>
                    <a:lnTo>
                      <a:pt x="14205" y="11740"/>
                    </a:lnTo>
                    <a:lnTo>
                      <a:pt x="2239" y="0"/>
                    </a:lnTo>
                    <a:close/>
                  </a:path>
                </a:pathLst>
              </a:custGeom>
              <a:solidFill>
                <a:srgbClr val="E77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5102;p38"/>
              <p:cNvSpPr/>
              <p:nvPr/>
            </p:nvSpPr>
            <p:spPr>
              <a:xfrm>
                <a:off x="3708775" y="3071650"/>
                <a:ext cx="323000" cy="293500"/>
              </a:xfrm>
              <a:custGeom>
                <a:avLst/>
                <a:gdLst/>
                <a:ahLst/>
                <a:cxnLst/>
                <a:rect l="l" t="t" r="r" b="b"/>
                <a:pathLst>
                  <a:path w="12920" h="11740" extrusionOk="0">
                    <a:moveTo>
                      <a:pt x="2239" y="0"/>
                    </a:moveTo>
                    <a:lnTo>
                      <a:pt x="1" y="2203"/>
                    </a:lnTo>
                    <a:lnTo>
                      <a:pt x="9716" y="11740"/>
                    </a:lnTo>
                    <a:lnTo>
                      <a:pt x="9812" y="11120"/>
                    </a:lnTo>
                    <a:lnTo>
                      <a:pt x="12919" y="10478"/>
                    </a:lnTo>
                    <a:lnTo>
                      <a:pt x="2239" y="0"/>
                    </a:lnTo>
                    <a:close/>
                  </a:path>
                </a:pathLst>
              </a:custGeom>
              <a:solidFill>
                <a:srgbClr val="E6D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5103;p38"/>
              <p:cNvSpPr/>
              <p:nvPr/>
            </p:nvSpPr>
            <p:spPr>
              <a:xfrm>
                <a:off x="3659675" y="3119850"/>
                <a:ext cx="293800" cy="328950"/>
              </a:xfrm>
              <a:custGeom>
                <a:avLst/>
                <a:gdLst/>
                <a:ahLst/>
                <a:cxnLst/>
                <a:rect l="l" t="t" r="r" b="b"/>
                <a:pathLst>
                  <a:path w="11752" h="13158" extrusionOk="0">
                    <a:moveTo>
                      <a:pt x="2239" y="1"/>
                    </a:moveTo>
                    <a:lnTo>
                      <a:pt x="0" y="2192"/>
                    </a:lnTo>
                    <a:lnTo>
                      <a:pt x="11168" y="13157"/>
                    </a:lnTo>
                    <a:lnTo>
                      <a:pt x="11752" y="9335"/>
                    </a:lnTo>
                    <a:lnTo>
                      <a:pt x="2239" y="1"/>
                    </a:lnTo>
                    <a:close/>
                  </a:path>
                </a:pathLst>
              </a:custGeom>
              <a:solidFill>
                <a:srgbClr val="4B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5104;p38"/>
              <p:cNvSpPr/>
              <p:nvPr/>
            </p:nvSpPr>
            <p:spPr>
              <a:xfrm>
                <a:off x="3610850" y="3168075"/>
                <a:ext cx="329825" cy="364350"/>
              </a:xfrm>
              <a:custGeom>
                <a:avLst/>
                <a:gdLst/>
                <a:ahLst/>
                <a:cxnLst/>
                <a:rect l="l" t="t" r="r" b="b"/>
                <a:pathLst>
                  <a:path w="13193" h="14574" extrusionOk="0">
                    <a:moveTo>
                      <a:pt x="2239" y="1"/>
                    </a:moveTo>
                    <a:lnTo>
                      <a:pt x="1" y="2191"/>
                    </a:lnTo>
                    <a:lnTo>
                      <a:pt x="12609" y="14574"/>
                    </a:lnTo>
                    <a:lnTo>
                      <a:pt x="13193" y="10752"/>
                    </a:lnTo>
                    <a:lnTo>
                      <a:pt x="2239" y="1"/>
                    </a:lnTo>
                    <a:close/>
                  </a:path>
                </a:pathLst>
              </a:custGeom>
              <a:solidFill>
                <a:srgbClr val="569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5105;p38"/>
              <p:cNvSpPr/>
              <p:nvPr/>
            </p:nvSpPr>
            <p:spPr>
              <a:xfrm>
                <a:off x="3577225" y="3216300"/>
                <a:ext cx="350650" cy="336675"/>
              </a:xfrm>
              <a:custGeom>
                <a:avLst/>
                <a:gdLst/>
                <a:ahLst/>
                <a:cxnLst/>
                <a:rect l="l" t="t" r="r" b="b"/>
                <a:pathLst>
                  <a:path w="14026" h="13467" extrusionOk="0">
                    <a:moveTo>
                      <a:pt x="1620" y="0"/>
                    </a:moveTo>
                    <a:lnTo>
                      <a:pt x="0" y="1584"/>
                    </a:lnTo>
                    <a:lnTo>
                      <a:pt x="13752" y="13466"/>
                    </a:lnTo>
                    <a:lnTo>
                      <a:pt x="13847" y="13383"/>
                    </a:lnTo>
                    <a:lnTo>
                      <a:pt x="14026" y="12181"/>
                    </a:lnTo>
                    <a:lnTo>
                      <a:pt x="1620" y="0"/>
                    </a:lnTo>
                    <a:close/>
                  </a:path>
                </a:pathLst>
              </a:custGeom>
              <a:solidFill>
                <a:srgbClr val="813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5106;p38"/>
              <p:cNvSpPr/>
              <p:nvPr/>
            </p:nvSpPr>
            <p:spPr>
              <a:xfrm>
                <a:off x="3197400" y="2950450"/>
                <a:ext cx="693275" cy="712050"/>
              </a:xfrm>
              <a:custGeom>
                <a:avLst/>
                <a:gdLst/>
                <a:ahLst/>
                <a:cxnLst/>
                <a:rect l="l" t="t" r="r" b="b"/>
                <a:pathLst>
                  <a:path w="27731" h="28482" extrusionOk="0">
                    <a:moveTo>
                      <a:pt x="27349" y="1"/>
                    </a:moveTo>
                    <a:cubicBezTo>
                      <a:pt x="27258" y="1"/>
                      <a:pt x="27166" y="36"/>
                      <a:pt x="27100" y="109"/>
                    </a:cubicBezTo>
                    <a:lnTo>
                      <a:pt x="144" y="27898"/>
                    </a:lnTo>
                    <a:cubicBezTo>
                      <a:pt x="1" y="28029"/>
                      <a:pt x="13" y="28256"/>
                      <a:pt x="144" y="28387"/>
                    </a:cubicBezTo>
                    <a:cubicBezTo>
                      <a:pt x="215" y="28446"/>
                      <a:pt x="299" y="28482"/>
                      <a:pt x="382" y="28482"/>
                    </a:cubicBezTo>
                    <a:cubicBezTo>
                      <a:pt x="477" y="28482"/>
                      <a:pt x="572" y="28446"/>
                      <a:pt x="632" y="28375"/>
                    </a:cubicBezTo>
                    <a:lnTo>
                      <a:pt x="27600" y="586"/>
                    </a:lnTo>
                    <a:cubicBezTo>
                      <a:pt x="27731" y="455"/>
                      <a:pt x="27731" y="228"/>
                      <a:pt x="27588" y="97"/>
                    </a:cubicBezTo>
                    <a:cubicBezTo>
                      <a:pt x="27524" y="33"/>
                      <a:pt x="27437" y="1"/>
                      <a:pt x="27349" y="1"/>
                    </a:cubicBezTo>
                    <a:close/>
                  </a:path>
                </a:pathLst>
              </a:custGeom>
              <a:solidFill>
                <a:srgbClr val="252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5107;p38"/>
              <p:cNvSpPr/>
              <p:nvPr/>
            </p:nvSpPr>
            <p:spPr>
              <a:xfrm>
                <a:off x="3063475" y="3408000"/>
                <a:ext cx="284875" cy="211400"/>
              </a:xfrm>
              <a:custGeom>
                <a:avLst/>
                <a:gdLst/>
                <a:ahLst/>
                <a:cxnLst/>
                <a:rect l="l" t="t" r="r" b="b"/>
                <a:pathLst>
                  <a:path w="11395" h="8456" extrusionOk="0">
                    <a:moveTo>
                      <a:pt x="1596" y="0"/>
                    </a:moveTo>
                    <a:cubicBezTo>
                      <a:pt x="560" y="643"/>
                      <a:pt x="0" y="1572"/>
                      <a:pt x="441" y="2989"/>
                    </a:cubicBezTo>
                    <a:cubicBezTo>
                      <a:pt x="1619" y="3774"/>
                      <a:pt x="3001" y="4608"/>
                      <a:pt x="4608" y="5441"/>
                    </a:cubicBezTo>
                    <a:lnTo>
                      <a:pt x="5822" y="6001"/>
                    </a:lnTo>
                    <a:cubicBezTo>
                      <a:pt x="5822" y="6001"/>
                      <a:pt x="9001" y="8394"/>
                      <a:pt x="9287" y="8453"/>
                    </a:cubicBezTo>
                    <a:cubicBezTo>
                      <a:pt x="9295" y="8455"/>
                      <a:pt x="9302" y="8456"/>
                      <a:pt x="9308" y="8456"/>
                    </a:cubicBezTo>
                    <a:cubicBezTo>
                      <a:pt x="9529" y="8456"/>
                      <a:pt x="8525" y="7430"/>
                      <a:pt x="8525" y="7430"/>
                    </a:cubicBezTo>
                    <a:lnTo>
                      <a:pt x="8525" y="7430"/>
                    </a:lnTo>
                    <a:cubicBezTo>
                      <a:pt x="8525" y="7430"/>
                      <a:pt x="9728" y="8263"/>
                      <a:pt x="10180" y="8334"/>
                    </a:cubicBezTo>
                    <a:cubicBezTo>
                      <a:pt x="10188" y="8336"/>
                      <a:pt x="10195" y="8336"/>
                      <a:pt x="10201" y="8336"/>
                    </a:cubicBezTo>
                    <a:cubicBezTo>
                      <a:pt x="10491" y="8336"/>
                      <a:pt x="9156" y="7013"/>
                      <a:pt x="9156" y="7013"/>
                    </a:cubicBezTo>
                    <a:lnTo>
                      <a:pt x="9156" y="7013"/>
                    </a:lnTo>
                    <a:cubicBezTo>
                      <a:pt x="10833" y="7867"/>
                      <a:pt x="10981" y="8009"/>
                      <a:pt x="11059" y="8009"/>
                    </a:cubicBezTo>
                    <a:cubicBezTo>
                      <a:pt x="11072" y="8009"/>
                      <a:pt x="11082" y="8006"/>
                      <a:pt x="11097" y="8001"/>
                    </a:cubicBezTo>
                    <a:cubicBezTo>
                      <a:pt x="11394" y="7930"/>
                      <a:pt x="9383" y="6454"/>
                      <a:pt x="9382" y="6453"/>
                    </a:cubicBezTo>
                    <a:lnTo>
                      <a:pt x="9382" y="6453"/>
                    </a:lnTo>
                    <a:cubicBezTo>
                      <a:pt x="9383" y="6453"/>
                      <a:pt x="10550" y="7130"/>
                      <a:pt x="10952" y="7130"/>
                    </a:cubicBezTo>
                    <a:cubicBezTo>
                      <a:pt x="10993" y="7130"/>
                      <a:pt x="11026" y="7123"/>
                      <a:pt x="11049" y="7108"/>
                    </a:cubicBezTo>
                    <a:cubicBezTo>
                      <a:pt x="11299" y="6941"/>
                      <a:pt x="8775" y="5096"/>
                      <a:pt x="8775" y="5096"/>
                    </a:cubicBezTo>
                    <a:cubicBezTo>
                      <a:pt x="8775" y="5096"/>
                      <a:pt x="9501" y="5048"/>
                      <a:pt x="9906" y="4513"/>
                    </a:cubicBezTo>
                    <a:cubicBezTo>
                      <a:pt x="10013" y="4382"/>
                      <a:pt x="9954" y="4167"/>
                      <a:pt x="9870" y="4072"/>
                    </a:cubicBezTo>
                    <a:cubicBezTo>
                      <a:pt x="9666" y="4206"/>
                      <a:pt x="9357" y="4254"/>
                      <a:pt x="9020" y="4254"/>
                    </a:cubicBezTo>
                    <a:cubicBezTo>
                      <a:pt x="8159" y="4254"/>
                      <a:pt x="7108" y="3941"/>
                      <a:pt x="7108" y="3941"/>
                    </a:cubicBezTo>
                    <a:cubicBezTo>
                      <a:pt x="7108" y="3941"/>
                      <a:pt x="4096" y="1834"/>
                      <a:pt x="1596" y="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5108;p38"/>
              <p:cNvSpPr/>
              <p:nvPr/>
            </p:nvSpPr>
            <p:spPr>
              <a:xfrm>
                <a:off x="2801825" y="3082950"/>
                <a:ext cx="374475" cy="448600"/>
              </a:xfrm>
              <a:custGeom>
                <a:avLst/>
                <a:gdLst/>
                <a:ahLst/>
                <a:cxnLst/>
                <a:rect l="l" t="t" r="r" b="b"/>
                <a:pathLst>
                  <a:path w="14979" h="17944" extrusionOk="0">
                    <a:moveTo>
                      <a:pt x="6406" y="0"/>
                    </a:moveTo>
                    <a:cubicBezTo>
                      <a:pt x="4346" y="1167"/>
                      <a:pt x="2275" y="2286"/>
                      <a:pt x="370" y="3727"/>
                    </a:cubicBezTo>
                    <a:cubicBezTo>
                      <a:pt x="239" y="3822"/>
                      <a:pt x="120" y="3918"/>
                      <a:pt x="1" y="4013"/>
                    </a:cubicBezTo>
                    <a:cubicBezTo>
                      <a:pt x="1453" y="7454"/>
                      <a:pt x="3299" y="11264"/>
                      <a:pt x="3739" y="12097"/>
                    </a:cubicBezTo>
                    <a:cubicBezTo>
                      <a:pt x="5835" y="16133"/>
                      <a:pt x="9418" y="16645"/>
                      <a:pt x="13193" y="17943"/>
                    </a:cubicBezTo>
                    <a:cubicBezTo>
                      <a:pt x="13788" y="16895"/>
                      <a:pt x="14383" y="15848"/>
                      <a:pt x="14979" y="14800"/>
                    </a:cubicBezTo>
                    <a:cubicBezTo>
                      <a:pt x="12550" y="13074"/>
                      <a:pt x="10133" y="10609"/>
                      <a:pt x="8764" y="7192"/>
                    </a:cubicBezTo>
                    <a:cubicBezTo>
                      <a:pt x="7918" y="5096"/>
                      <a:pt x="7109" y="2477"/>
                      <a:pt x="6406" y="0"/>
                    </a:cubicBezTo>
                    <a:close/>
                  </a:path>
                </a:pathLst>
              </a:custGeom>
              <a:solidFill>
                <a:srgbClr val="F9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5109;p38"/>
              <p:cNvSpPr/>
              <p:nvPr/>
            </p:nvSpPr>
            <p:spPr>
              <a:xfrm>
                <a:off x="2766400" y="3159450"/>
                <a:ext cx="370600" cy="376550"/>
              </a:xfrm>
              <a:custGeom>
                <a:avLst/>
                <a:gdLst/>
                <a:ahLst/>
                <a:cxnLst/>
                <a:rect l="l" t="t" r="r" b="b"/>
                <a:pathLst>
                  <a:path w="14824" h="15062" extrusionOk="0">
                    <a:moveTo>
                      <a:pt x="191" y="0"/>
                    </a:moveTo>
                    <a:cubicBezTo>
                      <a:pt x="96" y="0"/>
                      <a:pt x="1" y="84"/>
                      <a:pt x="1" y="179"/>
                    </a:cubicBezTo>
                    <a:cubicBezTo>
                      <a:pt x="1" y="298"/>
                      <a:pt x="25" y="3036"/>
                      <a:pt x="1834" y="6263"/>
                    </a:cubicBezTo>
                    <a:cubicBezTo>
                      <a:pt x="2894" y="8156"/>
                      <a:pt x="4346" y="9823"/>
                      <a:pt x="6168" y="11204"/>
                    </a:cubicBezTo>
                    <a:cubicBezTo>
                      <a:pt x="8430" y="12931"/>
                      <a:pt x="11252" y="14228"/>
                      <a:pt x="14562" y="15062"/>
                    </a:cubicBezTo>
                    <a:lnTo>
                      <a:pt x="14610" y="15062"/>
                    </a:lnTo>
                    <a:cubicBezTo>
                      <a:pt x="14693" y="15062"/>
                      <a:pt x="14776" y="15014"/>
                      <a:pt x="14800" y="14919"/>
                    </a:cubicBezTo>
                    <a:cubicBezTo>
                      <a:pt x="14824" y="14824"/>
                      <a:pt x="14764" y="14716"/>
                      <a:pt x="14657" y="14693"/>
                    </a:cubicBezTo>
                    <a:cubicBezTo>
                      <a:pt x="11395" y="13871"/>
                      <a:pt x="8621" y="12609"/>
                      <a:pt x="6406" y="10906"/>
                    </a:cubicBezTo>
                    <a:cubicBezTo>
                      <a:pt x="4632" y="9561"/>
                      <a:pt x="3203" y="7942"/>
                      <a:pt x="2168" y="6096"/>
                    </a:cubicBezTo>
                    <a:cubicBezTo>
                      <a:pt x="406" y="2953"/>
                      <a:pt x="382" y="215"/>
                      <a:pt x="382" y="179"/>
                    </a:cubicBezTo>
                    <a:cubicBezTo>
                      <a:pt x="382" y="84"/>
                      <a:pt x="298" y="0"/>
                      <a:pt x="191" y="0"/>
                    </a:cubicBezTo>
                    <a:close/>
                  </a:path>
                </a:pathLst>
              </a:custGeom>
              <a:solidFill>
                <a:srgbClr val="ED7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740;p32"/>
            <p:cNvGrpSpPr/>
            <p:nvPr/>
          </p:nvGrpSpPr>
          <p:grpSpPr>
            <a:xfrm>
              <a:off x="2062756" y="1942258"/>
              <a:ext cx="925068" cy="2918050"/>
              <a:chOff x="4708025" y="2908200"/>
              <a:chExt cx="623300" cy="1666025"/>
            </a:xfrm>
          </p:grpSpPr>
          <p:sp>
            <p:nvSpPr>
              <p:cNvPr id="10" name="Google Shape;741;p32"/>
              <p:cNvSpPr/>
              <p:nvPr/>
            </p:nvSpPr>
            <p:spPr>
              <a:xfrm>
                <a:off x="4772600" y="3838375"/>
                <a:ext cx="170625" cy="696850"/>
              </a:xfrm>
              <a:custGeom>
                <a:avLst/>
                <a:gdLst/>
                <a:ahLst/>
                <a:cxnLst/>
                <a:rect l="l" t="t" r="r" b="b"/>
                <a:pathLst>
                  <a:path w="6825" h="27874" extrusionOk="0">
                    <a:moveTo>
                      <a:pt x="6545" y="0"/>
                    </a:moveTo>
                    <a:cubicBezTo>
                      <a:pt x="5499" y="0"/>
                      <a:pt x="1858" y="5871"/>
                      <a:pt x="1858" y="5871"/>
                    </a:cubicBezTo>
                    <a:cubicBezTo>
                      <a:pt x="1858" y="6967"/>
                      <a:pt x="1596" y="8157"/>
                      <a:pt x="1632" y="8669"/>
                    </a:cubicBezTo>
                    <a:cubicBezTo>
                      <a:pt x="1668" y="9181"/>
                      <a:pt x="751" y="12039"/>
                      <a:pt x="644" y="13360"/>
                    </a:cubicBezTo>
                    <a:cubicBezTo>
                      <a:pt x="537" y="14682"/>
                      <a:pt x="1" y="26493"/>
                      <a:pt x="1" y="26493"/>
                    </a:cubicBezTo>
                    <a:lnTo>
                      <a:pt x="1025" y="27874"/>
                    </a:lnTo>
                    <a:lnTo>
                      <a:pt x="2192" y="27314"/>
                    </a:lnTo>
                    <a:cubicBezTo>
                      <a:pt x="2192" y="27314"/>
                      <a:pt x="2418" y="22421"/>
                      <a:pt x="3335" y="19766"/>
                    </a:cubicBezTo>
                    <a:cubicBezTo>
                      <a:pt x="4263" y="17111"/>
                      <a:pt x="4811" y="12991"/>
                      <a:pt x="4835" y="9753"/>
                    </a:cubicBezTo>
                    <a:cubicBezTo>
                      <a:pt x="4859" y="6514"/>
                      <a:pt x="6811" y="3276"/>
                      <a:pt x="6823" y="561"/>
                    </a:cubicBezTo>
                    <a:cubicBezTo>
                      <a:pt x="6825" y="168"/>
                      <a:pt x="6722" y="0"/>
                      <a:pt x="6545" y="0"/>
                    </a:cubicBezTo>
                    <a:close/>
                  </a:path>
                </a:pathLst>
              </a:custGeom>
              <a:solidFill>
                <a:srgbClr val="FFC9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42;p32"/>
              <p:cNvSpPr/>
              <p:nvPr/>
            </p:nvSpPr>
            <p:spPr>
              <a:xfrm>
                <a:off x="4975925" y="3941025"/>
                <a:ext cx="103221" cy="594179"/>
              </a:xfrm>
              <a:custGeom>
                <a:avLst/>
                <a:gdLst/>
                <a:ahLst/>
                <a:cxnLst/>
                <a:rect l="l" t="t" r="r" b="b"/>
                <a:pathLst>
                  <a:path w="4677" h="21018" extrusionOk="0">
                    <a:moveTo>
                      <a:pt x="3930" y="0"/>
                    </a:moveTo>
                    <a:cubicBezTo>
                      <a:pt x="2615" y="0"/>
                      <a:pt x="0" y="563"/>
                      <a:pt x="0" y="563"/>
                    </a:cubicBezTo>
                    <a:cubicBezTo>
                      <a:pt x="0" y="563"/>
                      <a:pt x="917" y="1920"/>
                      <a:pt x="691" y="4408"/>
                    </a:cubicBezTo>
                    <a:cubicBezTo>
                      <a:pt x="226" y="9469"/>
                      <a:pt x="1274" y="13052"/>
                      <a:pt x="1465" y="14410"/>
                    </a:cubicBezTo>
                    <a:cubicBezTo>
                      <a:pt x="1798" y="16731"/>
                      <a:pt x="2274" y="18744"/>
                      <a:pt x="2310" y="21018"/>
                    </a:cubicBezTo>
                    <a:lnTo>
                      <a:pt x="4560" y="20172"/>
                    </a:lnTo>
                    <a:cubicBezTo>
                      <a:pt x="4655" y="17755"/>
                      <a:pt x="4453" y="15315"/>
                      <a:pt x="4465" y="12898"/>
                    </a:cubicBezTo>
                    <a:cubicBezTo>
                      <a:pt x="4477" y="8695"/>
                      <a:pt x="4465" y="4444"/>
                      <a:pt x="4667" y="241"/>
                    </a:cubicBezTo>
                    <a:cubicBezTo>
                      <a:pt x="4676" y="66"/>
                      <a:pt x="4379" y="0"/>
                      <a:pt x="3930" y="0"/>
                    </a:cubicBezTo>
                    <a:close/>
                  </a:path>
                </a:pathLst>
              </a:custGeom>
              <a:solidFill>
                <a:srgbClr val="FFC9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43;p32"/>
              <p:cNvSpPr/>
              <p:nvPr/>
            </p:nvSpPr>
            <p:spPr>
              <a:xfrm>
                <a:off x="4720825" y="4558125"/>
                <a:ext cx="111350" cy="16100"/>
              </a:xfrm>
              <a:custGeom>
                <a:avLst/>
                <a:gdLst/>
                <a:ahLst/>
                <a:cxnLst/>
                <a:rect l="l" t="t" r="r" b="b"/>
                <a:pathLst>
                  <a:path w="4454" h="644" extrusionOk="0">
                    <a:moveTo>
                      <a:pt x="131" y="1"/>
                    </a:moveTo>
                    <a:lnTo>
                      <a:pt x="0" y="644"/>
                    </a:lnTo>
                    <a:lnTo>
                      <a:pt x="4429" y="644"/>
                    </a:lnTo>
                    <a:lnTo>
                      <a:pt x="4453" y="1"/>
                    </a:lnTo>
                    <a:close/>
                  </a:path>
                </a:pathLst>
              </a:custGeom>
              <a:solidFill>
                <a:srgbClr val="FEF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44;p32"/>
              <p:cNvSpPr/>
              <p:nvPr/>
            </p:nvSpPr>
            <p:spPr>
              <a:xfrm>
                <a:off x="4724100" y="4473650"/>
                <a:ext cx="111050" cy="84500"/>
              </a:xfrm>
              <a:custGeom>
                <a:avLst/>
                <a:gdLst/>
                <a:ahLst/>
                <a:cxnLst/>
                <a:rect l="l" t="t" r="r" b="b"/>
                <a:pathLst>
                  <a:path w="4442" h="3380" extrusionOk="0">
                    <a:moveTo>
                      <a:pt x="1981" y="1"/>
                    </a:moveTo>
                    <a:cubicBezTo>
                      <a:pt x="1682" y="1"/>
                      <a:pt x="1429" y="18"/>
                      <a:pt x="1346" y="70"/>
                    </a:cubicBezTo>
                    <a:cubicBezTo>
                      <a:pt x="1095" y="225"/>
                      <a:pt x="1500" y="1189"/>
                      <a:pt x="1500" y="1189"/>
                    </a:cubicBezTo>
                    <a:cubicBezTo>
                      <a:pt x="1500" y="1189"/>
                      <a:pt x="1262" y="1558"/>
                      <a:pt x="714" y="2118"/>
                    </a:cubicBezTo>
                    <a:cubicBezTo>
                      <a:pt x="167" y="2677"/>
                      <a:pt x="0" y="3380"/>
                      <a:pt x="0" y="3380"/>
                    </a:cubicBezTo>
                    <a:lnTo>
                      <a:pt x="4322" y="3380"/>
                    </a:lnTo>
                    <a:cubicBezTo>
                      <a:pt x="4322" y="3380"/>
                      <a:pt x="4441" y="1653"/>
                      <a:pt x="4394" y="1582"/>
                    </a:cubicBezTo>
                    <a:cubicBezTo>
                      <a:pt x="4389" y="1576"/>
                      <a:pt x="4379" y="1573"/>
                      <a:pt x="4365" y="1573"/>
                    </a:cubicBezTo>
                    <a:cubicBezTo>
                      <a:pt x="4203" y="1573"/>
                      <a:pt x="3459" y="1956"/>
                      <a:pt x="3298" y="1956"/>
                    </a:cubicBezTo>
                    <a:cubicBezTo>
                      <a:pt x="3287" y="1956"/>
                      <a:pt x="3280" y="1954"/>
                      <a:pt x="3274" y="1951"/>
                    </a:cubicBezTo>
                    <a:cubicBezTo>
                      <a:pt x="3179" y="1880"/>
                      <a:pt x="3370" y="70"/>
                      <a:pt x="3370" y="70"/>
                    </a:cubicBezTo>
                    <a:cubicBezTo>
                      <a:pt x="3370" y="70"/>
                      <a:pt x="2581" y="1"/>
                      <a:pt x="19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45;p32"/>
              <p:cNvSpPr/>
              <p:nvPr/>
            </p:nvSpPr>
            <p:spPr>
              <a:xfrm>
                <a:off x="5011025" y="4484600"/>
                <a:ext cx="166725" cy="73550"/>
              </a:xfrm>
              <a:custGeom>
                <a:avLst/>
                <a:gdLst/>
                <a:ahLst/>
                <a:cxnLst/>
                <a:rect l="l" t="t" r="r" b="b"/>
                <a:pathLst>
                  <a:path w="6669" h="2942" extrusionOk="0">
                    <a:moveTo>
                      <a:pt x="2668" y="1"/>
                    </a:moveTo>
                    <a:cubicBezTo>
                      <a:pt x="2668" y="1"/>
                      <a:pt x="2489" y="811"/>
                      <a:pt x="1632" y="1108"/>
                    </a:cubicBezTo>
                    <a:cubicBezTo>
                      <a:pt x="1540" y="1139"/>
                      <a:pt x="1443" y="1151"/>
                      <a:pt x="1343" y="1151"/>
                    </a:cubicBezTo>
                    <a:cubicBezTo>
                      <a:pt x="819" y="1151"/>
                      <a:pt x="239" y="799"/>
                      <a:pt x="239" y="799"/>
                    </a:cubicBezTo>
                    <a:lnTo>
                      <a:pt x="1" y="2942"/>
                    </a:lnTo>
                    <a:lnTo>
                      <a:pt x="6513" y="2942"/>
                    </a:lnTo>
                    <a:cubicBezTo>
                      <a:pt x="6513" y="2942"/>
                      <a:pt x="6668" y="1954"/>
                      <a:pt x="5966" y="1787"/>
                    </a:cubicBezTo>
                    <a:cubicBezTo>
                      <a:pt x="2775" y="977"/>
                      <a:pt x="2668" y="1"/>
                      <a:pt x="26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46;p32"/>
              <p:cNvSpPr/>
              <p:nvPr/>
            </p:nvSpPr>
            <p:spPr>
              <a:xfrm>
                <a:off x="5052100" y="4463125"/>
                <a:ext cx="33375" cy="40875"/>
              </a:xfrm>
              <a:custGeom>
                <a:avLst/>
                <a:gdLst/>
                <a:ahLst/>
                <a:cxnLst/>
                <a:rect l="l" t="t" r="r" b="b"/>
                <a:pathLst>
                  <a:path w="1335" h="1635" extrusionOk="0">
                    <a:moveTo>
                      <a:pt x="799" y="0"/>
                    </a:moveTo>
                    <a:cubicBezTo>
                      <a:pt x="567" y="0"/>
                      <a:pt x="1" y="377"/>
                      <a:pt x="1" y="562"/>
                    </a:cubicBezTo>
                    <a:cubicBezTo>
                      <a:pt x="1" y="747"/>
                      <a:pt x="56" y="1635"/>
                      <a:pt x="753" y="1635"/>
                    </a:cubicBezTo>
                    <a:cubicBezTo>
                      <a:pt x="912" y="1635"/>
                      <a:pt x="1103" y="1589"/>
                      <a:pt x="1334" y="1479"/>
                    </a:cubicBezTo>
                    <a:cubicBezTo>
                      <a:pt x="1334" y="1479"/>
                      <a:pt x="1001" y="562"/>
                      <a:pt x="894" y="62"/>
                    </a:cubicBezTo>
                    <a:cubicBezTo>
                      <a:pt x="885" y="19"/>
                      <a:pt x="850" y="0"/>
                      <a:pt x="7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47;p32"/>
              <p:cNvSpPr/>
              <p:nvPr/>
            </p:nvSpPr>
            <p:spPr>
              <a:xfrm>
                <a:off x="5007750" y="4558125"/>
                <a:ext cx="166125" cy="16100"/>
              </a:xfrm>
              <a:custGeom>
                <a:avLst/>
                <a:gdLst/>
                <a:ahLst/>
                <a:cxnLst/>
                <a:rect l="l" t="t" r="r" b="b"/>
                <a:pathLst>
                  <a:path w="6645" h="644" extrusionOk="0">
                    <a:moveTo>
                      <a:pt x="132" y="1"/>
                    </a:moveTo>
                    <a:lnTo>
                      <a:pt x="1" y="644"/>
                    </a:lnTo>
                    <a:lnTo>
                      <a:pt x="6621" y="644"/>
                    </a:lnTo>
                    <a:lnTo>
                      <a:pt x="6644" y="1"/>
                    </a:lnTo>
                    <a:close/>
                  </a:path>
                </a:pathLst>
              </a:custGeom>
              <a:solidFill>
                <a:srgbClr val="FEF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48;p32"/>
              <p:cNvSpPr/>
              <p:nvPr/>
            </p:nvSpPr>
            <p:spPr>
              <a:xfrm>
                <a:off x="5006575" y="3318400"/>
                <a:ext cx="211950" cy="183850"/>
              </a:xfrm>
              <a:custGeom>
                <a:avLst/>
                <a:gdLst/>
                <a:ahLst/>
                <a:cxnLst/>
                <a:rect l="l" t="t" r="r" b="b"/>
                <a:pathLst>
                  <a:path w="8478" h="7354" extrusionOk="0">
                    <a:moveTo>
                      <a:pt x="2893" y="0"/>
                    </a:moveTo>
                    <a:lnTo>
                      <a:pt x="500" y="1250"/>
                    </a:lnTo>
                    <a:lnTo>
                      <a:pt x="0" y="2084"/>
                    </a:lnTo>
                    <a:cubicBezTo>
                      <a:pt x="2387" y="3843"/>
                      <a:pt x="5278" y="7354"/>
                      <a:pt x="6319" y="7354"/>
                    </a:cubicBezTo>
                    <a:cubicBezTo>
                      <a:pt x="6363" y="7354"/>
                      <a:pt x="6404" y="7348"/>
                      <a:pt x="6441" y="7335"/>
                    </a:cubicBezTo>
                    <a:cubicBezTo>
                      <a:pt x="8477" y="6632"/>
                      <a:pt x="6191" y="3679"/>
                      <a:pt x="6191" y="3679"/>
                    </a:cubicBezTo>
                    <a:lnTo>
                      <a:pt x="2893" y="0"/>
                    </a:lnTo>
                    <a:close/>
                  </a:path>
                </a:pathLst>
              </a:custGeom>
              <a:solidFill>
                <a:srgbClr val="FFC9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49;p32"/>
              <p:cNvSpPr/>
              <p:nvPr/>
            </p:nvSpPr>
            <p:spPr>
              <a:xfrm>
                <a:off x="5043175" y="3281475"/>
                <a:ext cx="108075" cy="186975"/>
              </a:xfrm>
              <a:custGeom>
                <a:avLst/>
                <a:gdLst/>
                <a:ahLst/>
                <a:cxnLst/>
                <a:rect l="l" t="t" r="r" b="b"/>
                <a:pathLst>
                  <a:path w="4323" h="7479" extrusionOk="0">
                    <a:moveTo>
                      <a:pt x="429" y="1"/>
                    </a:moveTo>
                    <a:lnTo>
                      <a:pt x="1" y="5121"/>
                    </a:lnTo>
                    <a:lnTo>
                      <a:pt x="2275" y="7478"/>
                    </a:lnTo>
                    <a:lnTo>
                      <a:pt x="4323" y="4263"/>
                    </a:lnTo>
                    <a:cubicBezTo>
                      <a:pt x="4323" y="4263"/>
                      <a:pt x="1215" y="453"/>
                      <a:pt x="429" y="1"/>
                    </a:cubicBez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50;p32"/>
              <p:cNvSpPr/>
              <p:nvPr/>
            </p:nvSpPr>
            <p:spPr>
              <a:xfrm>
                <a:off x="5124725" y="3309775"/>
                <a:ext cx="165225" cy="181875"/>
              </a:xfrm>
              <a:custGeom>
                <a:avLst/>
                <a:gdLst/>
                <a:ahLst/>
                <a:cxnLst/>
                <a:rect l="l" t="t" r="r" b="b"/>
                <a:pathLst>
                  <a:path w="6609" h="7275" extrusionOk="0">
                    <a:moveTo>
                      <a:pt x="5621" y="0"/>
                    </a:moveTo>
                    <a:cubicBezTo>
                      <a:pt x="4394" y="1881"/>
                      <a:pt x="572" y="4655"/>
                      <a:pt x="501" y="4739"/>
                    </a:cubicBezTo>
                    <a:cubicBezTo>
                      <a:pt x="1" y="5298"/>
                      <a:pt x="2346" y="7275"/>
                      <a:pt x="2346" y="7275"/>
                    </a:cubicBezTo>
                    <a:cubicBezTo>
                      <a:pt x="3692" y="5751"/>
                      <a:pt x="5406" y="3036"/>
                      <a:pt x="6609" y="893"/>
                    </a:cubicBezTo>
                    <a:cubicBezTo>
                      <a:pt x="6573" y="857"/>
                      <a:pt x="6537" y="833"/>
                      <a:pt x="6502" y="798"/>
                    </a:cubicBezTo>
                    <a:cubicBezTo>
                      <a:pt x="6204" y="548"/>
                      <a:pt x="5906" y="274"/>
                      <a:pt x="5621" y="0"/>
                    </a:cubicBezTo>
                    <a:close/>
                  </a:path>
                </a:pathLst>
              </a:custGeom>
              <a:solidFill>
                <a:srgbClr val="FFC9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51;p32"/>
              <p:cNvSpPr/>
              <p:nvPr/>
            </p:nvSpPr>
            <p:spPr>
              <a:xfrm>
                <a:off x="5232200" y="3179750"/>
                <a:ext cx="99125" cy="171400"/>
              </a:xfrm>
              <a:custGeom>
                <a:avLst/>
                <a:gdLst/>
                <a:ahLst/>
                <a:cxnLst/>
                <a:rect l="l" t="t" r="r" b="b"/>
                <a:pathLst>
                  <a:path w="3965" h="6856" extrusionOk="0">
                    <a:moveTo>
                      <a:pt x="2984" y="0"/>
                    </a:moveTo>
                    <a:cubicBezTo>
                      <a:pt x="2939" y="0"/>
                      <a:pt x="2887" y="57"/>
                      <a:pt x="2858" y="105"/>
                    </a:cubicBezTo>
                    <a:cubicBezTo>
                      <a:pt x="2524" y="677"/>
                      <a:pt x="2191" y="1272"/>
                      <a:pt x="2012" y="1915"/>
                    </a:cubicBezTo>
                    <a:cubicBezTo>
                      <a:pt x="1893" y="2344"/>
                      <a:pt x="1834" y="2820"/>
                      <a:pt x="1584" y="3201"/>
                    </a:cubicBezTo>
                    <a:cubicBezTo>
                      <a:pt x="1522" y="3288"/>
                      <a:pt x="1416" y="3388"/>
                      <a:pt x="1308" y="3388"/>
                    </a:cubicBezTo>
                    <a:cubicBezTo>
                      <a:pt x="1268" y="3388"/>
                      <a:pt x="1229" y="3375"/>
                      <a:pt x="1191" y="3344"/>
                    </a:cubicBezTo>
                    <a:cubicBezTo>
                      <a:pt x="1084" y="3272"/>
                      <a:pt x="1024" y="3094"/>
                      <a:pt x="988" y="2975"/>
                    </a:cubicBezTo>
                    <a:cubicBezTo>
                      <a:pt x="953" y="2796"/>
                      <a:pt x="798" y="2653"/>
                      <a:pt x="631" y="2582"/>
                    </a:cubicBezTo>
                    <a:cubicBezTo>
                      <a:pt x="544" y="2545"/>
                      <a:pt x="447" y="2531"/>
                      <a:pt x="350" y="2531"/>
                    </a:cubicBezTo>
                    <a:cubicBezTo>
                      <a:pt x="288" y="2531"/>
                      <a:pt x="227" y="2537"/>
                      <a:pt x="167" y="2546"/>
                    </a:cubicBezTo>
                    <a:cubicBezTo>
                      <a:pt x="119" y="2558"/>
                      <a:pt x="60" y="2570"/>
                      <a:pt x="36" y="2617"/>
                    </a:cubicBezTo>
                    <a:cubicBezTo>
                      <a:pt x="0" y="2689"/>
                      <a:pt x="48" y="2772"/>
                      <a:pt x="107" y="2820"/>
                    </a:cubicBezTo>
                    <a:cubicBezTo>
                      <a:pt x="238" y="2963"/>
                      <a:pt x="357" y="3106"/>
                      <a:pt x="488" y="3248"/>
                    </a:cubicBezTo>
                    <a:cubicBezTo>
                      <a:pt x="643" y="3451"/>
                      <a:pt x="845" y="3701"/>
                      <a:pt x="905" y="3951"/>
                    </a:cubicBezTo>
                    <a:cubicBezTo>
                      <a:pt x="1072" y="4534"/>
                      <a:pt x="1191" y="5403"/>
                      <a:pt x="703" y="5999"/>
                    </a:cubicBezTo>
                    <a:lnTo>
                      <a:pt x="1869" y="6856"/>
                    </a:lnTo>
                    <a:cubicBezTo>
                      <a:pt x="1869" y="6856"/>
                      <a:pt x="3715" y="4153"/>
                      <a:pt x="3846" y="3868"/>
                    </a:cubicBezTo>
                    <a:cubicBezTo>
                      <a:pt x="3929" y="3725"/>
                      <a:pt x="3965" y="3522"/>
                      <a:pt x="3893" y="3379"/>
                    </a:cubicBezTo>
                    <a:cubicBezTo>
                      <a:pt x="3870" y="3332"/>
                      <a:pt x="3846" y="3296"/>
                      <a:pt x="3810" y="3260"/>
                    </a:cubicBezTo>
                    <a:cubicBezTo>
                      <a:pt x="3715" y="3189"/>
                      <a:pt x="3584" y="3165"/>
                      <a:pt x="3465" y="3141"/>
                    </a:cubicBezTo>
                    <a:cubicBezTo>
                      <a:pt x="3346" y="3117"/>
                      <a:pt x="3215" y="3070"/>
                      <a:pt x="3167" y="2951"/>
                    </a:cubicBezTo>
                    <a:cubicBezTo>
                      <a:pt x="3131" y="2879"/>
                      <a:pt x="3131" y="2796"/>
                      <a:pt x="3131" y="2713"/>
                    </a:cubicBezTo>
                    <a:cubicBezTo>
                      <a:pt x="3131" y="2629"/>
                      <a:pt x="3096" y="2534"/>
                      <a:pt x="3024" y="2498"/>
                    </a:cubicBezTo>
                    <a:cubicBezTo>
                      <a:pt x="2997" y="2483"/>
                      <a:pt x="2969" y="2478"/>
                      <a:pt x="2940" y="2478"/>
                    </a:cubicBezTo>
                    <a:cubicBezTo>
                      <a:pt x="2872" y="2478"/>
                      <a:pt x="2799" y="2507"/>
                      <a:pt x="2727" y="2507"/>
                    </a:cubicBezTo>
                    <a:cubicBezTo>
                      <a:pt x="2707" y="2507"/>
                      <a:pt x="2687" y="2504"/>
                      <a:pt x="2667" y="2498"/>
                    </a:cubicBezTo>
                    <a:cubicBezTo>
                      <a:pt x="2572" y="2486"/>
                      <a:pt x="2512" y="2391"/>
                      <a:pt x="2500" y="2296"/>
                    </a:cubicBezTo>
                    <a:cubicBezTo>
                      <a:pt x="2488" y="2201"/>
                      <a:pt x="2512" y="2105"/>
                      <a:pt x="2536" y="2010"/>
                    </a:cubicBezTo>
                    <a:cubicBezTo>
                      <a:pt x="2703" y="1391"/>
                      <a:pt x="2869" y="772"/>
                      <a:pt x="3036" y="153"/>
                    </a:cubicBezTo>
                    <a:cubicBezTo>
                      <a:pt x="3048" y="105"/>
                      <a:pt x="3060" y="46"/>
                      <a:pt x="3012" y="10"/>
                    </a:cubicBezTo>
                    <a:cubicBezTo>
                      <a:pt x="3004" y="3"/>
                      <a:pt x="2994" y="0"/>
                      <a:pt x="2984" y="0"/>
                    </a:cubicBezTo>
                    <a:close/>
                  </a:path>
                </a:pathLst>
              </a:custGeom>
              <a:solidFill>
                <a:srgbClr val="FFC9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52;p32"/>
              <p:cNvSpPr/>
              <p:nvPr/>
            </p:nvSpPr>
            <p:spPr>
              <a:xfrm>
                <a:off x="4746700" y="3245875"/>
                <a:ext cx="336400" cy="414775"/>
              </a:xfrm>
              <a:custGeom>
                <a:avLst/>
                <a:gdLst/>
                <a:ahLst/>
                <a:cxnLst/>
                <a:rect l="l" t="t" r="r" b="b"/>
                <a:pathLst>
                  <a:path w="13456" h="16591" extrusionOk="0">
                    <a:moveTo>
                      <a:pt x="6776" y="1"/>
                    </a:moveTo>
                    <a:cubicBezTo>
                      <a:pt x="5945" y="1"/>
                      <a:pt x="4980" y="239"/>
                      <a:pt x="3787" y="996"/>
                    </a:cubicBezTo>
                    <a:cubicBezTo>
                      <a:pt x="3192" y="1544"/>
                      <a:pt x="1930" y="1925"/>
                      <a:pt x="918" y="2889"/>
                    </a:cubicBezTo>
                    <a:cubicBezTo>
                      <a:pt x="584" y="3104"/>
                      <a:pt x="311" y="3425"/>
                      <a:pt x="168" y="3806"/>
                    </a:cubicBezTo>
                    <a:cubicBezTo>
                      <a:pt x="1" y="4282"/>
                      <a:pt x="25" y="4782"/>
                      <a:pt x="227" y="5235"/>
                    </a:cubicBezTo>
                    <a:cubicBezTo>
                      <a:pt x="442" y="5687"/>
                      <a:pt x="811" y="6033"/>
                      <a:pt x="1275" y="6211"/>
                    </a:cubicBezTo>
                    <a:cubicBezTo>
                      <a:pt x="1489" y="6283"/>
                      <a:pt x="1704" y="6318"/>
                      <a:pt x="1918" y="6318"/>
                    </a:cubicBezTo>
                    <a:cubicBezTo>
                      <a:pt x="2013" y="6318"/>
                      <a:pt x="2108" y="6318"/>
                      <a:pt x="2204" y="6295"/>
                    </a:cubicBezTo>
                    <a:cubicBezTo>
                      <a:pt x="2728" y="7735"/>
                      <a:pt x="3954" y="11569"/>
                      <a:pt x="3954" y="11569"/>
                    </a:cubicBezTo>
                    <a:lnTo>
                      <a:pt x="3204" y="15415"/>
                    </a:lnTo>
                    <a:cubicBezTo>
                      <a:pt x="4871" y="16286"/>
                      <a:pt x="6468" y="16590"/>
                      <a:pt x="7884" y="16590"/>
                    </a:cubicBezTo>
                    <a:cubicBezTo>
                      <a:pt x="11150" y="16590"/>
                      <a:pt x="13455" y="14974"/>
                      <a:pt x="13455" y="14974"/>
                    </a:cubicBezTo>
                    <a:lnTo>
                      <a:pt x="11943" y="7164"/>
                    </a:lnTo>
                    <a:cubicBezTo>
                      <a:pt x="12967" y="6116"/>
                      <a:pt x="12907" y="5152"/>
                      <a:pt x="12503" y="4401"/>
                    </a:cubicBezTo>
                    <a:cubicBezTo>
                      <a:pt x="12526" y="4390"/>
                      <a:pt x="12538" y="4378"/>
                      <a:pt x="12550" y="4354"/>
                    </a:cubicBezTo>
                    <a:cubicBezTo>
                      <a:pt x="12919" y="4020"/>
                      <a:pt x="13134" y="3556"/>
                      <a:pt x="13145" y="3056"/>
                    </a:cubicBezTo>
                    <a:cubicBezTo>
                      <a:pt x="13157" y="2842"/>
                      <a:pt x="13122" y="2627"/>
                      <a:pt x="13062" y="2413"/>
                    </a:cubicBezTo>
                    <a:cubicBezTo>
                      <a:pt x="12860" y="1818"/>
                      <a:pt x="12383" y="1377"/>
                      <a:pt x="11800" y="1211"/>
                    </a:cubicBezTo>
                    <a:cubicBezTo>
                      <a:pt x="11800" y="1211"/>
                      <a:pt x="11800" y="1199"/>
                      <a:pt x="11800" y="1199"/>
                    </a:cubicBezTo>
                    <a:cubicBezTo>
                      <a:pt x="11800" y="1199"/>
                      <a:pt x="11681" y="1127"/>
                      <a:pt x="9312" y="544"/>
                    </a:cubicBezTo>
                    <a:cubicBezTo>
                      <a:pt x="8556" y="337"/>
                      <a:pt x="7761" y="1"/>
                      <a:pt x="6776" y="1"/>
                    </a:cubicBez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53;p32"/>
              <p:cNvSpPr/>
              <p:nvPr/>
            </p:nvSpPr>
            <p:spPr>
              <a:xfrm>
                <a:off x="4708025" y="2908200"/>
                <a:ext cx="362850" cy="349425"/>
              </a:xfrm>
              <a:custGeom>
                <a:avLst/>
                <a:gdLst/>
                <a:ahLst/>
                <a:cxnLst/>
                <a:rect l="l" t="t" r="r" b="b"/>
                <a:pathLst>
                  <a:path w="14514" h="13977" extrusionOk="0">
                    <a:moveTo>
                      <a:pt x="8760" y="0"/>
                    </a:moveTo>
                    <a:cubicBezTo>
                      <a:pt x="8294" y="0"/>
                      <a:pt x="7790" y="154"/>
                      <a:pt x="7430" y="394"/>
                    </a:cubicBezTo>
                    <a:cubicBezTo>
                      <a:pt x="7271" y="290"/>
                      <a:pt x="7084" y="246"/>
                      <a:pt x="6884" y="246"/>
                    </a:cubicBezTo>
                    <a:cubicBezTo>
                      <a:pt x="6379" y="246"/>
                      <a:pt x="5800" y="531"/>
                      <a:pt x="5441" y="847"/>
                    </a:cubicBezTo>
                    <a:cubicBezTo>
                      <a:pt x="5183" y="699"/>
                      <a:pt x="4884" y="625"/>
                      <a:pt x="4585" y="625"/>
                    </a:cubicBezTo>
                    <a:cubicBezTo>
                      <a:pt x="4304" y="625"/>
                      <a:pt x="4022" y="690"/>
                      <a:pt x="3774" y="823"/>
                    </a:cubicBezTo>
                    <a:cubicBezTo>
                      <a:pt x="3262" y="1097"/>
                      <a:pt x="3084" y="1585"/>
                      <a:pt x="3036" y="2168"/>
                    </a:cubicBezTo>
                    <a:cubicBezTo>
                      <a:pt x="2911" y="2160"/>
                      <a:pt x="2783" y="2153"/>
                      <a:pt x="2656" y="2153"/>
                    </a:cubicBezTo>
                    <a:cubicBezTo>
                      <a:pt x="2274" y="2153"/>
                      <a:pt x="1896" y="2213"/>
                      <a:pt x="1619" y="2454"/>
                    </a:cubicBezTo>
                    <a:cubicBezTo>
                      <a:pt x="1417" y="2633"/>
                      <a:pt x="1286" y="2895"/>
                      <a:pt x="1238" y="3169"/>
                    </a:cubicBezTo>
                    <a:cubicBezTo>
                      <a:pt x="1179" y="3442"/>
                      <a:pt x="1179" y="3812"/>
                      <a:pt x="1191" y="4085"/>
                    </a:cubicBezTo>
                    <a:cubicBezTo>
                      <a:pt x="667" y="4264"/>
                      <a:pt x="238" y="4716"/>
                      <a:pt x="119" y="5252"/>
                    </a:cubicBezTo>
                    <a:cubicBezTo>
                      <a:pt x="0" y="5788"/>
                      <a:pt x="191" y="6598"/>
                      <a:pt x="595" y="6979"/>
                    </a:cubicBezTo>
                    <a:cubicBezTo>
                      <a:pt x="203" y="7360"/>
                      <a:pt x="12" y="7931"/>
                      <a:pt x="107" y="8467"/>
                    </a:cubicBezTo>
                    <a:cubicBezTo>
                      <a:pt x="203" y="8991"/>
                      <a:pt x="607" y="9503"/>
                      <a:pt x="1107" y="9717"/>
                    </a:cubicBezTo>
                    <a:cubicBezTo>
                      <a:pt x="857" y="10062"/>
                      <a:pt x="810" y="10550"/>
                      <a:pt x="1000" y="10943"/>
                    </a:cubicBezTo>
                    <a:cubicBezTo>
                      <a:pt x="1191" y="11324"/>
                      <a:pt x="1524" y="11610"/>
                      <a:pt x="1953" y="11634"/>
                    </a:cubicBezTo>
                    <a:cubicBezTo>
                      <a:pt x="2096" y="12158"/>
                      <a:pt x="2477" y="12610"/>
                      <a:pt x="2965" y="12825"/>
                    </a:cubicBezTo>
                    <a:cubicBezTo>
                      <a:pt x="3205" y="12933"/>
                      <a:pt x="3470" y="12987"/>
                      <a:pt x="3734" y="12987"/>
                    </a:cubicBezTo>
                    <a:cubicBezTo>
                      <a:pt x="4018" y="12987"/>
                      <a:pt x="4301" y="12924"/>
                      <a:pt x="4548" y="12801"/>
                    </a:cubicBezTo>
                    <a:cubicBezTo>
                      <a:pt x="4727" y="13253"/>
                      <a:pt x="5120" y="13598"/>
                      <a:pt x="5584" y="13717"/>
                    </a:cubicBezTo>
                    <a:cubicBezTo>
                      <a:pt x="5704" y="13748"/>
                      <a:pt x="5828" y="13763"/>
                      <a:pt x="5952" y="13763"/>
                    </a:cubicBezTo>
                    <a:cubicBezTo>
                      <a:pt x="6309" y="13763"/>
                      <a:pt x="6668" y="13641"/>
                      <a:pt x="6942" y="13420"/>
                    </a:cubicBezTo>
                    <a:cubicBezTo>
                      <a:pt x="7310" y="13769"/>
                      <a:pt x="7751" y="13976"/>
                      <a:pt x="8236" y="13976"/>
                    </a:cubicBezTo>
                    <a:cubicBezTo>
                      <a:pt x="8346" y="13976"/>
                      <a:pt x="8458" y="13966"/>
                      <a:pt x="8573" y="13944"/>
                    </a:cubicBezTo>
                    <a:cubicBezTo>
                      <a:pt x="9192" y="13825"/>
                      <a:pt x="9668" y="13360"/>
                      <a:pt x="9930" y="12789"/>
                    </a:cubicBezTo>
                    <a:cubicBezTo>
                      <a:pt x="10180" y="12917"/>
                      <a:pt x="10461" y="12982"/>
                      <a:pt x="10741" y="12982"/>
                    </a:cubicBezTo>
                    <a:cubicBezTo>
                      <a:pt x="11009" y="12982"/>
                      <a:pt x="11275" y="12923"/>
                      <a:pt x="11514" y="12801"/>
                    </a:cubicBezTo>
                    <a:cubicBezTo>
                      <a:pt x="12002" y="12551"/>
                      <a:pt x="12418" y="11932"/>
                      <a:pt x="12502" y="11384"/>
                    </a:cubicBezTo>
                    <a:cubicBezTo>
                      <a:pt x="12918" y="11265"/>
                      <a:pt x="13276" y="10967"/>
                      <a:pt x="13502" y="10586"/>
                    </a:cubicBezTo>
                    <a:cubicBezTo>
                      <a:pt x="13716" y="10217"/>
                      <a:pt x="13871" y="9705"/>
                      <a:pt x="13776" y="9276"/>
                    </a:cubicBezTo>
                    <a:cubicBezTo>
                      <a:pt x="14252" y="8848"/>
                      <a:pt x="14514" y="8193"/>
                      <a:pt x="14466" y="7550"/>
                    </a:cubicBezTo>
                    <a:cubicBezTo>
                      <a:pt x="14407" y="6907"/>
                      <a:pt x="13978" y="6145"/>
                      <a:pt x="13430" y="5800"/>
                    </a:cubicBezTo>
                    <a:cubicBezTo>
                      <a:pt x="13859" y="5085"/>
                      <a:pt x="13669" y="3966"/>
                      <a:pt x="13073" y="3383"/>
                    </a:cubicBezTo>
                    <a:cubicBezTo>
                      <a:pt x="13061" y="2764"/>
                      <a:pt x="12764" y="2145"/>
                      <a:pt x="12287" y="1752"/>
                    </a:cubicBezTo>
                    <a:cubicBezTo>
                      <a:pt x="11893" y="1435"/>
                      <a:pt x="11391" y="1242"/>
                      <a:pt x="10886" y="1242"/>
                    </a:cubicBezTo>
                    <a:cubicBezTo>
                      <a:pt x="10765" y="1242"/>
                      <a:pt x="10645" y="1253"/>
                      <a:pt x="10525" y="1275"/>
                    </a:cubicBezTo>
                    <a:cubicBezTo>
                      <a:pt x="10323" y="716"/>
                      <a:pt x="9847" y="263"/>
                      <a:pt x="9275" y="73"/>
                    </a:cubicBezTo>
                    <a:cubicBezTo>
                      <a:pt x="9116" y="23"/>
                      <a:pt x="8941" y="0"/>
                      <a:pt x="8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4;p32"/>
              <p:cNvSpPr/>
              <p:nvPr/>
            </p:nvSpPr>
            <p:spPr>
              <a:xfrm>
                <a:off x="4821725" y="3142175"/>
                <a:ext cx="118200" cy="143825"/>
              </a:xfrm>
              <a:custGeom>
                <a:avLst/>
                <a:gdLst/>
                <a:ahLst/>
                <a:cxnLst/>
                <a:rect l="l" t="t" r="r" b="b"/>
                <a:pathLst>
                  <a:path w="4728" h="5753" extrusionOk="0">
                    <a:moveTo>
                      <a:pt x="0" y="1"/>
                    </a:moveTo>
                    <a:lnTo>
                      <a:pt x="2298" y="5299"/>
                    </a:lnTo>
                    <a:cubicBezTo>
                      <a:pt x="2530" y="5357"/>
                      <a:pt x="2773" y="5752"/>
                      <a:pt x="3442" y="5752"/>
                    </a:cubicBezTo>
                    <a:cubicBezTo>
                      <a:pt x="3462" y="5752"/>
                      <a:pt x="3481" y="5752"/>
                      <a:pt x="3501" y="5752"/>
                    </a:cubicBezTo>
                    <a:cubicBezTo>
                      <a:pt x="3977" y="5740"/>
                      <a:pt x="4299" y="5609"/>
                      <a:pt x="4727" y="5371"/>
                    </a:cubicBezTo>
                    <a:lnTo>
                      <a:pt x="4156" y="2049"/>
                    </a:lnTo>
                    <a:lnTo>
                      <a:pt x="4144" y="1870"/>
                    </a:lnTo>
                    <a:lnTo>
                      <a:pt x="0" y="1"/>
                    </a:lnTo>
                    <a:close/>
                  </a:path>
                </a:pathLst>
              </a:custGeom>
              <a:solidFill>
                <a:srgbClr val="FFC9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5;p32"/>
              <p:cNvSpPr/>
              <p:nvPr/>
            </p:nvSpPr>
            <p:spPr>
              <a:xfrm>
                <a:off x="4821725" y="3142175"/>
                <a:ext cx="111650" cy="94975"/>
              </a:xfrm>
              <a:custGeom>
                <a:avLst/>
                <a:gdLst/>
                <a:ahLst/>
                <a:cxnLst/>
                <a:rect l="l" t="t" r="r" b="b"/>
                <a:pathLst>
                  <a:path w="4466" h="3799" extrusionOk="0">
                    <a:moveTo>
                      <a:pt x="0" y="1"/>
                    </a:moveTo>
                    <a:lnTo>
                      <a:pt x="1179" y="2727"/>
                    </a:lnTo>
                    <a:cubicBezTo>
                      <a:pt x="1548" y="2965"/>
                      <a:pt x="1917" y="3168"/>
                      <a:pt x="2310" y="3346"/>
                    </a:cubicBezTo>
                    <a:cubicBezTo>
                      <a:pt x="2727" y="3537"/>
                      <a:pt x="3132" y="3668"/>
                      <a:pt x="3584" y="3727"/>
                    </a:cubicBezTo>
                    <a:cubicBezTo>
                      <a:pt x="3882" y="3751"/>
                      <a:pt x="4168" y="3775"/>
                      <a:pt x="4465" y="3799"/>
                    </a:cubicBezTo>
                    <a:lnTo>
                      <a:pt x="4156" y="2049"/>
                    </a:lnTo>
                    <a:lnTo>
                      <a:pt x="4144" y="1870"/>
                    </a:lnTo>
                    <a:lnTo>
                      <a:pt x="0" y="1"/>
                    </a:lnTo>
                    <a:close/>
                  </a:path>
                </a:pathLst>
              </a:custGeom>
              <a:solidFill>
                <a:srgbClr val="F69D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56;p32"/>
              <p:cNvSpPr/>
              <p:nvPr/>
            </p:nvSpPr>
            <p:spPr>
              <a:xfrm>
                <a:off x="4749875" y="2952575"/>
                <a:ext cx="253750" cy="268675"/>
              </a:xfrm>
              <a:custGeom>
                <a:avLst/>
                <a:gdLst/>
                <a:ahLst/>
                <a:cxnLst/>
                <a:rect l="l" t="t" r="r" b="b"/>
                <a:pathLst>
                  <a:path w="10150" h="10747" extrusionOk="0">
                    <a:moveTo>
                      <a:pt x="5939" y="0"/>
                    </a:moveTo>
                    <a:cubicBezTo>
                      <a:pt x="3698" y="0"/>
                      <a:pt x="1291" y="769"/>
                      <a:pt x="1469" y="4763"/>
                    </a:cubicBezTo>
                    <a:cubicBezTo>
                      <a:pt x="1469" y="4763"/>
                      <a:pt x="1356" y="4739"/>
                      <a:pt x="1195" y="4739"/>
                    </a:cubicBezTo>
                    <a:cubicBezTo>
                      <a:pt x="767" y="4739"/>
                      <a:pt x="1" y="4909"/>
                      <a:pt x="148" y="6156"/>
                    </a:cubicBezTo>
                    <a:cubicBezTo>
                      <a:pt x="350" y="7859"/>
                      <a:pt x="1588" y="7894"/>
                      <a:pt x="1946" y="7966"/>
                    </a:cubicBezTo>
                    <a:cubicBezTo>
                      <a:pt x="1946" y="7966"/>
                      <a:pt x="2576" y="10747"/>
                      <a:pt x="5901" y="10747"/>
                    </a:cubicBezTo>
                    <a:cubicBezTo>
                      <a:pt x="6057" y="10747"/>
                      <a:pt x="6219" y="10741"/>
                      <a:pt x="6387" y="10728"/>
                    </a:cubicBezTo>
                    <a:cubicBezTo>
                      <a:pt x="10149" y="10430"/>
                      <a:pt x="9530" y="7525"/>
                      <a:pt x="9506" y="5596"/>
                    </a:cubicBezTo>
                    <a:cubicBezTo>
                      <a:pt x="9470" y="3668"/>
                      <a:pt x="9697" y="310"/>
                      <a:pt x="7232" y="72"/>
                    </a:cubicBezTo>
                    <a:cubicBezTo>
                      <a:pt x="6822" y="31"/>
                      <a:pt x="6384" y="0"/>
                      <a:pt x="5939" y="0"/>
                    </a:cubicBezTo>
                    <a:close/>
                  </a:path>
                </a:pathLst>
              </a:custGeom>
              <a:solidFill>
                <a:srgbClr val="FFC9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57;p32"/>
              <p:cNvSpPr/>
              <p:nvPr/>
            </p:nvSpPr>
            <p:spPr>
              <a:xfrm>
                <a:off x="4845825" y="3237125"/>
                <a:ext cx="130100" cy="91125"/>
              </a:xfrm>
              <a:custGeom>
                <a:avLst/>
                <a:gdLst/>
                <a:ahLst/>
                <a:cxnLst/>
                <a:rect l="l" t="t" r="r" b="b"/>
                <a:pathLst>
                  <a:path w="5204" h="3645" extrusionOk="0">
                    <a:moveTo>
                      <a:pt x="3501" y="1"/>
                    </a:moveTo>
                    <a:cubicBezTo>
                      <a:pt x="3501" y="1"/>
                      <a:pt x="3454" y="1608"/>
                      <a:pt x="3025" y="1680"/>
                    </a:cubicBezTo>
                    <a:cubicBezTo>
                      <a:pt x="3016" y="1681"/>
                      <a:pt x="3005" y="1682"/>
                      <a:pt x="2995" y="1682"/>
                    </a:cubicBezTo>
                    <a:cubicBezTo>
                      <a:pt x="2516" y="1682"/>
                      <a:pt x="751" y="156"/>
                      <a:pt x="751" y="156"/>
                    </a:cubicBezTo>
                    <a:cubicBezTo>
                      <a:pt x="751" y="156"/>
                      <a:pt x="84" y="799"/>
                      <a:pt x="60" y="965"/>
                    </a:cubicBezTo>
                    <a:cubicBezTo>
                      <a:pt x="1" y="1346"/>
                      <a:pt x="1787" y="3644"/>
                      <a:pt x="1787" y="3644"/>
                    </a:cubicBezTo>
                    <a:cubicBezTo>
                      <a:pt x="1788" y="3644"/>
                      <a:pt x="1790" y="3644"/>
                      <a:pt x="1792" y="3644"/>
                    </a:cubicBezTo>
                    <a:cubicBezTo>
                      <a:pt x="2016" y="3644"/>
                      <a:pt x="2943" y="2214"/>
                      <a:pt x="3168" y="2025"/>
                    </a:cubicBezTo>
                    <a:cubicBezTo>
                      <a:pt x="3184" y="2013"/>
                      <a:pt x="3207" y="2007"/>
                      <a:pt x="3234" y="2007"/>
                    </a:cubicBezTo>
                    <a:cubicBezTo>
                      <a:pt x="3556" y="2007"/>
                      <a:pt x="4580" y="2786"/>
                      <a:pt x="5039" y="2786"/>
                    </a:cubicBezTo>
                    <a:cubicBezTo>
                      <a:pt x="5108" y="2786"/>
                      <a:pt x="5165" y="2768"/>
                      <a:pt x="5204" y="2727"/>
                    </a:cubicBezTo>
                    <a:cubicBezTo>
                      <a:pt x="5204" y="2727"/>
                      <a:pt x="4930" y="715"/>
                      <a:pt x="4739" y="501"/>
                    </a:cubicBezTo>
                    <a:cubicBezTo>
                      <a:pt x="4561" y="299"/>
                      <a:pt x="3501" y="1"/>
                      <a:pt x="3501" y="1"/>
                    </a:cubicBezTo>
                    <a:close/>
                  </a:path>
                </a:pathLst>
              </a:custGeom>
              <a:solidFill>
                <a:srgbClr val="252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58;p32"/>
              <p:cNvSpPr/>
              <p:nvPr/>
            </p:nvSpPr>
            <p:spPr>
              <a:xfrm>
                <a:off x="4738075" y="3797925"/>
                <a:ext cx="82175" cy="81275"/>
              </a:xfrm>
              <a:custGeom>
                <a:avLst/>
                <a:gdLst/>
                <a:ahLst/>
                <a:cxnLst/>
                <a:rect l="l" t="t" r="r" b="b"/>
                <a:pathLst>
                  <a:path w="3287" h="3251" extrusionOk="0">
                    <a:moveTo>
                      <a:pt x="1477" y="0"/>
                    </a:moveTo>
                    <a:lnTo>
                      <a:pt x="1" y="167"/>
                    </a:lnTo>
                    <a:cubicBezTo>
                      <a:pt x="1" y="167"/>
                      <a:pt x="352" y="3231"/>
                      <a:pt x="739" y="3231"/>
                    </a:cubicBezTo>
                    <a:cubicBezTo>
                      <a:pt x="754" y="3231"/>
                      <a:pt x="770" y="3226"/>
                      <a:pt x="787" y="3215"/>
                    </a:cubicBezTo>
                    <a:cubicBezTo>
                      <a:pt x="911" y="3131"/>
                      <a:pt x="1012" y="3102"/>
                      <a:pt x="1105" y="3102"/>
                    </a:cubicBezTo>
                    <a:cubicBezTo>
                      <a:pt x="1314" y="3102"/>
                      <a:pt x="1475" y="3251"/>
                      <a:pt x="1739" y="3251"/>
                    </a:cubicBezTo>
                    <a:cubicBezTo>
                      <a:pt x="2066" y="3241"/>
                      <a:pt x="2146" y="2934"/>
                      <a:pt x="2355" y="2934"/>
                    </a:cubicBezTo>
                    <a:cubicBezTo>
                      <a:pt x="2397" y="2934"/>
                      <a:pt x="2445" y="2947"/>
                      <a:pt x="2501" y="2977"/>
                    </a:cubicBezTo>
                    <a:cubicBezTo>
                      <a:pt x="2624" y="3045"/>
                      <a:pt x="2739" y="3076"/>
                      <a:pt x="2836" y="3076"/>
                    </a:cubicBezTo>
                    <a:cubicBezTo>
                      <a:pt x="3010" y="3076"/>
                      <a:pt x="3129" y="2974"/>
                      <a:pt x="3144" y="2798"/>
                    </a:cubicBezTo>
                    <a:cubicBezTo>
                      <a:pt x="3156" y="2524"/>
                      <a:pt x="3049" y="2036"/>
                      <a:pt x="3049" y="2036"/>
                    </a:cubicBezTo>
                    <a:cubicBezTo>
                      <a:pt x="3049" y="2036"/>
                      <a:pt x="3287" y="1489"/>
                      <a:pt x="2977" y="1167"/>
                    </a:cubicBezTo>
                    <a:cubicBezTo>
                      <a:pt x="2668" y="846"/>
                      <a:pt x="1632" y="536"/>
                      <a:pt x="1477" y="0"/>
                    </a:cubicBezTo>
                    <a:close/>
                  </a:path>
                </a:pathLst>
              </a:custGeom>
              <a:solidFill>
                <a:srgbClr val="FFC9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59;p32"/>
              <p:cNvSpPr/>
              <p:nvPr/>
            </p:nvSpPr>
            <p:spPr>
              <a:xfrm>
                <a:off x="4724100" y="3401450"/>
                <a:ext cx="100325" cy="400650"/>
              </a:xfrm>
              <a:custGeom>
                <a:avLst/>
                <a:gdLst/>
                <a:ahLst/>
                <a:cxnLst/>
                <a:rect l="l" t="t" r="r" b="b"/>
                <a:pathLst>
                  <a:path w="4013" h="16026" extrusionOk="0">
                    <a:moveTo>
                      <a:pt x="726" y="0"/>
                    </a:moveTo>
                    <a:cubicBezTo>
                      <a:pt x="12" y="2381"/>
                      <a:pt x="0" y="8573"/>
                      <a:pt x="0" y="8573"/>
                    </a:cubicBezTo>
                    <a:cubicBezTo>
                      <a:pt x="0" y="8632"/>
                      <a:pt x="12" y="8680"/>
                      <a:pt x="12" y="8727"/>
                    </a:cubicBezTo>
                    <a:cubicBezTo>
                      <a:pt x="72" y="9739"/>
                      <a:pt x="393" y="15192"/>
                      <a:pt x="560" y="16026"/>
                    </a:cubicBezTo>
                    <a:lnTo>
                      <a:pt x="2036" y="15859"/>
                    </a:lnTo>
                    <a:cubicBezTo>
                      <a:pt x="1953" y="14895"/>
                      <a:pt x="2346" y="13014"/>
                      <a:pt x="2619" y="11263"/>
                    </a:cubicBezTo>
                    <a:cubicBezTo>
                      <a:pt x="2881" y="9561"/>
                      <a:pt x="2881" y="8573"/>
                      <a:pt x="2881" y="8573"/>
                    </a:cubicBezTo>
                    <a:cubicBezTo>
                      <a:pt x="2929" y="7953"/>
                      <a:pt x="3417" y="3655"/>
                      <a:pt x="4013" y="893"/>
                    </a:cubicBezTo>
                    <a:lnTo>
                      <a:pt x="726" y="0"/>
                    </a:lnTo>
                    <a:close/>
                  </a:path>
                </a:pathLst>
              </a:custGeom>
              <a:solidFill>
                <a:srgbClr val="FFC9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60;p32"/>
              <p:cNvSpPr/>
              <p:nvPr/>
            </p:nvSpPr>
            <p:spPr>
              <a:xfrm>
                <a:off x="4749100" y="3309175"/>
                <a:ext cx="94075" cy="93500"/>
              </a:xfrm>
              <a:custGeom>
                <a:avLst/>
                <a:gdLst/>
                <a:ahLst/>
                <a:cxnLst/>
                <a:rect l="l" t="t" r="r" b="b"/>
                <a:pathLst>
                  <a:path w="3763" h="3740" extrusionOk="0">
                    <a:moveTo>
                      <a:pt x="1868" y="0"/>
                    </a:moveTo>
                    <a:cubicBezTo>
                      <a:pt x="1860" y="0"/>
                      <a:pt x="1853" y="0"/>
                      <a:pt x="1846" y="0"/>
                    </a:cubicBezTo>
                    <a:cubicBezTo>
                      <a:pt x="1619" y="12"/>
                      <a:pt x="1405" y="48"/>
                      <a:pt x="1203" y="131"/>
                    </a:cubicBezTo>
                    <a:cubicBezTo>
                      <a:pt x="476" y="417"/>
                      <a:pt x="0" y="1131"/>
                      <a:pt x="12" y="1905"/>
                    </a:cubicBezTo>
                    <a:cubicBezTo>
                      <a:pt x="24" y="2405"/>
                      <a:pt x="226" y="2870"/>
                      <a:pt x="584" y="3215"/>
                    </a:cubicBezTo>
                    <a:cubicBezTo>
                      <a:pt x="930" y="3550"/>
                      <a:pt x="1389" y="3739"/>
                      <a:pt x="1873" y="3739"/>
                    </a:cubicBezTo>
                    <a:cubicBezTo>
                      <a:pt x="1888" y="3739"/>
                      <a:pt x="1902" y="3739"/>
                      <a:pt x="1917" y="3739"/>
                    </a:cubicBezTo>
                    <a:cubicBezTo>
                      <a:pt x="2131" y="3739"/>
                      <a:pt x="2346" y="3691"/>
                      <a:pt x="2560" y="3608"/>
                    </a:cubicBezTo>
                    <a:cubicBezTo>
                      <a:pt x="3286" y="3334"/>
                      <a:pt x="3763" y="2620"/>
                      <a:pt x="3751" y="1834"/>
                    </a:cubicBezTo>
                    <a:cubicBezTo>
                      <a:pt x="3727" y="817"/>
                      <a:pt x="2882" y="0"/>
                      <a:pt x="1868" y="0"/>
                    </a:cubicBez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61;p32"/>
              <p:cNvSpPr/>
              <p:nvPr/>
            </p:nvSpPr>
            <p:spPr>
              <a:xfrm>
                <a:off x="4714575" y="3338925"/>
                <a:ext cx="128000" cy="221200"/>
              </a:xfrm>
              <a:custGeom>
                <a:avLst/>
                <a:gdLst/>
                <a:ahLst/>
                <a:cxnLst/>
                <a:rect l="l" t="t" r="r" b="b"/>
                <a:pathLst>
                  <a:path w="5120" h="8848" extrusionOk="0">
                    <a:moveTo>
                      <a:pt x="1512" y="1"/>
                    </a:moveTo>
                    <a:lnTo>
                      <a:pt x="1453" y="203"/>
                    </a:lnTo>
                    <a:cubicBezTo>
                      <a:pt x="988" y="1858"/>
                      <a:pt x="143" y="6454"/>
                      <a:pt x="0" y="8502"/>
                    </a:cubicBezTo>
                    <a:cubicBezTo>
                      <a:pt x="1084" y="8704"/>
                      <a:pt x="2465" y="8847"/>
                      <a:pt x="3703" y="8847"/>
                    </a:cubicBezTo>
                    <a:cubicBezTo>
                      <a:pt x="3953" y="7287"/>
                      <a:pt x="4655" y="3263"/>
                      <a:pt x="5072" y="1108"/>
                    </a:cubicBezTo>
                    <a:lnTo>
                      <a:pt x="5120" y="906"/>
                    </a:lnTo>
                    <a:lnTo>
                      <a:pt x="1512" y="1"/>
                    </a:ln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62;p32"/>
              <p:cNvSpPr/>
              <p:nvPr/>
            </p:nvSpPr>
            <p:spPr>
              <a:xfrm>
                <a:off x="4788675" y="3258875"/>
                <a:ext cx="313175" cy="752150"/>
              </a:xfrm>
              <a:custGeom>
                <a:avLst/>
                <a:gdLst/>
                <a:ahLst/>
                <a:cxnLst/>
                <a:rect l="l" t="t" r="r" b="b"/>
                <a:pathLst>
                  <a:path w="12527" h="30086" extrusionOk="0">
                    <a:moveTo>
                      <a:pt x="8014" y="0"/>
                    </a:moveTo>
                    <a:lnTo>
                      <a:pt x="9502" y="6048"/>
                    </a:lnTo>
                    <a:lnTo>
                      <a:pt x="4013" y="6358"/>
                    </a:lnTo>
                    <a:lnTo>
                      <a:pt x="1549" y="691"/>
                    </a:lnTo>
                    <a:cubicBezTo>
                      <a:pt x="1498" y="619"/>
                      <a:pt x="1420" y="589"/>
                      <a:pt x="1331" y="589"/>
                    </a:cubicBezTo>
                    <a:cubicBezTo>
                      <a:pt x="1003" y="589"/>
                      <a:pt x="517" y="995"/>
                      <a:pt x="620" y="1238"/>
                    </a:cubicBezTo>
                    <a:cubicBezTo>
                      <a:pt x="751" y="1548"/>
                      <a:pt x="2537" y="6906"/>
                      <a:pt x="2537" y="6906"/>
                    </a:cubicBezTo>
                    <a:lnTo>
                      <a:pt x="1120" y="15752"/>
                    </a:lnTo>
                    <a:cubicBezTo>
                      <a:pt x="1" y="18359"/>
                      <a:pt x="287" y="29325"/>
                      <a:pt x="287" y="29325"/>
                    </a:cubicBezTo>
                    <a:cubicBezTo>
                      <a:pt x="1347" y="29949"/>
                      <a:pt x="2978" y="30085"/>
                      <a:pt x="4200" y="30085"/>
                    </a:cubicBezTo>
                    <a:cubicBezTo>
                      <a:pt x="5146" y="30085"/>
                      <a:pt x="5847" y="30004"/>
                      <a:pt x="5847" y="30004"/>
                    </a:cubicBezTo>
                    <a:lnTo>
                      <a:pt x="6728" y="22277"/>
                    </a:lnTo>
                    <a:lnTo>
                      <a:pt x="6966" y="29742"/>
                    </a:lnTo>
                    <a:cubicBezTo>
                      <a:pt x="7437" y="29817"/>
                      <a:pt x="7923" y="29847"/>
                      <a:pt x="8403" y="29847"/>
                    </a:cubicBezTo>
                    <a:cubicBezTo>
                      <a:pt x="10520" y="29847"/>
                      <a:pt x="12514" y="29254"/>
                      <a:pt x="12514" y="29254"/>
                    </a:cubicBezTo>
                    <a:cubicBezTo>
                      <a:pt x="12514" y="29254"/>
                      <a:pt x="12526" y="19371"/>
                      <a:pt x="12336" y="16538"/>
                    </a:cubicBezTo>
                    <a:cubicBezTo>
                      <a:pt x="12252" y="15311"/>
                      <a:pt x="10669" y="6775"/>
                      <a:pt x="10669" y="6775"/>
                    </a:cubicBezTo>
                    <a:lnTo>
                      <a:pt x="9276" y="405"/>
                    </a:lnTo>
                    <a:cubicBezTo>
                      <a:pt x="9192" y="48"/>
                      <a:pt x="8014" y="0"/>
                      <a:pt x="8014" y="0"/>
                    </a:cubicBezTo>
                    <a:close/>
                  </a:path>
                </a:pathLst>
              </a:custGeom>
              <a:solidFill>
                <a:srgbClr val="F9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63;p32"/>
              <p:cNvSpPr/>
              <p:nvPr/>
            </p:nvSpPr>
            <p:spPr>
              <a:xfrm>
                <a:off x="4767550" y="2937400"/>
                <a:ext cx="241725" cy="177125"/>
              </a:xfrm>
              <a:custGeom>
                <a:avLst/>
                <a:gdLst/>
                <a:ahLst/>
                <a:cxnLst/>
                <a:rect l="l" t="t" r="r" b="b"/>
                <a:pathLst>
                  <a:path w="9669" h="7085" extrusionOk="0">
                    <a:moveTo>
                      <a:pt x="5108" y="0"/>
                    </a:moveTo>
                    <a:cubicBezTo>
                      <a:pt x="4191" y="0"/>
                      <a:pt x="3251" y="119"/>
                      <a:pt x="2441" y="548"/>
                    </a:cubicBezTo>
                    <a:cubicBezTo>
                      <a:pt x="1405" y="1084"/>
                      <a:pt x="655" y="2096"/>
                      <a:pt x="215" y="3179"/>
                    </a:cubicBezTo>
                    <a:cubicBezTo>
                      <a:pt x="96" y="3477"/>
                      <a:pt x="0" y="3775"/>
                      <a:pt x="0" y="4084"/>
                    </a:cubicBezTo>
                    <a:cubicBezTo>
                      <a:pt x="0" y="4406"/>
                      <a:pt x="298" y="4846"/>
                      <a:pt x="548" y="5037"/>
                    </a:cubicBezTo>
                    <a:cubicBezTo>
                      <a:pt x="465" y="5251"/>
                      <a:pt x="500" y="5513"/>
                      <a:pt x="631" y="5703"/>
                    </a:cubicBezTo>
                    <a:cubicBezTo>
                      <a:pt x="762" y="5906"/>
                      <a:pt x="1001" y="6025"/>
                      <a:pt x="1227" y="6025"/>
                    </a:cubicBezTo>
                    <a:cubicBezTo>
                      <a:pt x="1191" y="6227"/>
                      <a:pt x="1048" y="6489"/>
                      <a:pt x="1096" y="6692"/>
                    </a:cubicBezTo>
                    <a:cubicBezTo>
                      <a:pt x="1143" y="6894"/>
                      <a:pt x="1322" y="7085"/>
                      <a:pt x="1536" y="7085"/>
                    </a:cubicBezTo>
                    <a:cubicBezTo>
                      <a:pt x="1739" y="7073"/>
                      <a:pt x="1905" y="6882"/>
                      <a:pt x="1941" y="6680"/>
                    </a:cubicBezTo>
                    <a:cubicBezTo>
                      <a:pt x="1977" y="6477"/>
                      <a:pt x="1929" y="6263"/>
                      <a:pt x="1882" y="6061"/>
                    </a:cubicBezTo>
                    <a:cubicBezTo>
                      <a:pt x="2203" y="5727"/>
                      <a:pt x="2382" y="5299"/>
                      <a:pt x="2275" y="4846"/>
                    </a:cubicBezTo>
                    <a:lnTo>
                      <a:pt x="2275" y="4846"/>
                    </a:lnTo>
                    <a:cubicBezTo>
                      <a:pt x="2336" y="4858"/>
                      <a:pt x="2399" y="4864"/>
                      <a:pt x="2463" y="4864"/>
                    </a:cubicBezTo>
                    <a:cubicBezTo>
                      <a:pt x="2780" y="4864"/>
                      <a:pt x="3110" y="4725"/>
                      <a:pt x="3358" y="4537"/>
                    </a:cubicBezTo>
                    <a:cubicBezTo>
                      <a:pt x="3668" y="4322"/>
                      <a:pt x="3870" y="3965"/>
                      <a:pt x="3929" y="3596"/>
                    </a:cubicBezTo>
                    <a:cubicBezTo>
                      <a:pt x="4154" y="3776"/>
                      <a:pt x="4393" y="3861"/>
                      <a:pt x="4665" y="3861"/>
                    </a:cubicBezTo>
                    <a:cubicBezTo>
                      <a:pt x="4753" y="3861"/>
                      <a:pt x="4845" y="3852"/>
                      <a:pt x="4942" y="3834"/>
                    </a:cubicBezTo>
                    <a:cubicBezTo>
                      <a:pt x="5323" y="3775"/>
                      <a:pt x="5668" y="3548"/>
                      <a:pt x="5882" y="3227"/>
                    </a:cubicBezTo>
                    <a:cubicBezTo>
                      <a:pt x="6073" y="3572"/>
                      <a:pt x="6549" y="3882"/>
                      <a:pt x="6930" y="3965"/>
                    </a:cubicBezTo>
                    <a:cubicBezTo>
                      <a:pt x="7029" y="3990"/>
                      <a:pt x="7131" y="4002"/>
                      <a:pt x="7233" y="4002"/>
                    </a:cubicBezTo>
                    <a:cubicBezTo>
                      <a:pt x="7522" y="4002"/>
                      <a:pt x="7811" y="3906"/>
                      <a:pt x="8049" y="3739"/>
                    </a:cubicBezTo>
                    <a:cubicBezTo>
                      <a:pt x="8061" y="4060"/>
                      <a:pt x="8406" y="4287"/>
                      <a:pt x="8728" y="4287"/>
                    </a:cubicBezTo>
                    <a:cubicBezTo>
                      <a:pt x="9049" y="4287"/>
                      <a:pt x="9347" y="4072"/>
                      <a:pt x="9490" y="3787"/>
                    </a:cubicBezTo>
                    <a:cubicBezTo>
                      <a:pt x="9644" y="3501"/>
                      <a:pt x="9668" y="3167"/>
                      <a:pt x="9633" y="2846"/>
                    </a:cubicBezTo>
                    <a:cubicBezTo>
                      <a:pt x="9502" y="1882"/>
                      <a:pt x="8799" y="1048"/>
                      <a:pt x="7942" y="596"/>
                    </a:cubicBezTo>
                    <a:cubicBezTo>
                      <a:pt x="7085" y="131"/>
                      <a:pt x="6085" y="0"/>
                      <a:pt x="5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64;p32"/>
              <p:cNvSpPr/>
              <p:nvPr/>
            </p:nvSpPr>
            <p:spPr>
              <a:xfrm>
                <a:off x="4956250" y="3715775"/>
                <a:ext cx="40225" cy="163425"/>
              </a:xfrm>
              <a:custGeom>
                <a:avLst/>
                <a:gdLst/>
                <a:ahLst/>
                <a:cxnLst/>
                <a:rect l="l" t="t" r="r" b="b"/>
                <a:pathLst>
                  <a:path w="1609" h="6537" extrusionOk="0">
                    <a:moveTo>
                      <a:pt x="1608" y="0"/>
                    </a:moveTo>
                    <a:lnTo>
                      <a:pt x="144" y="1072"/>
                    </a:lnTo>
                    <a:lnTo>
                      <a:pt x="1" y="2334"/>
                    </a:lnTo>
                    <a:lnTo>
                      <a:pt x="132" y="6537"/>
                    </a:lnTo>
                    <a:lnTo>
                      <a:pt x="513" y="1512"/>
                    </a:lnTo>
                    <a:lnTo>
                      <a:pt x="1608" y="0"/>
                    </a:lnTo>
                    <a:close/>
                  </a:path>
                </a:pathLst>
              </a:custGeom>
              <a:solidFill>
                <a:srgbClr val="ED7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65;p32"/>
              <p:cNvSpPr/>
              <p:nvPr/>
            </p:nvSpPr>
            <p:spPr>
              <a:xfrm>
                <a:off x="4900675" y="3455325"/>
                <a:ext cx="121400" cy="62975"/>
              </a:xfrm>
              <a:custGeom>
                <a:avLst/>
                <a:gdLst/>
                <a:ahLst/>
                <a:cxnLst/>
                <a:rect l="l" t="t" r="r" b="b"/>
                <a:pathLst>
                  <a:path w="4856" h="2519" extrusionOk="0">
                    <a:moveTo>
                      <a:pt x="4224" y="0"/>
                    </a:moveTo>
                    <a:lnTo>
                      <a:pt x="259" y="214"/>
                    </a:lnTo>
                    <a:cubicBezTo>
                      <a:pt x="259" y="214"/>
                      <a:pt x="1" y="2518"/>
                      <a:pt x="2214" y="2518"/>
                    </a:cubicBezTo>
                    <a:cubicBezTo>
                      <a:pt x="2279" y="2518"/>
                      <a:pt x="2345" y="2516"/>
                      <a:pt x="2414" y="2512"/>
                    </a:cubicBezTo>
                    <a:cubicBezTo>
                      <a:pt x="4855" y="2358"/>
                      <a:pt x="4224" y="0"/>
                      <a:pt x="4224" y="0"/>
                    </a:cubicBezTo>
                    <a:close/>
                  </a:path>
                </a:pathLst>
              </a:custGeom>
              <a:solidFill>
                <a:srgbClr val="ED7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0" name="Google Shape;270;p28"/>
          <p:cNvSpPr txBox="1">
            <a:spLocks/>
          </p:cNvSpPr>
          <p:nvPr/>
        </p:nvSpPr>
        <p:spPr>
          <a:xfrm>
            <a:off x="6062394" y="1787984"/>
            <a:ext cx="2808312" cy="30570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252D48"/>
              </a:buClr>
              <a:buSzPts val="1600"/>
              <a:buFont typeface="Abel"/>
              <a:buChar char="●"/>
              <a:defRPr sz="1600" b="0" i="0" u="none" strike="noStrike" cap="none">
                <a:solidFill>
                  <a:srgbClr val="252D48"/>
                </a:solidFill>
                <a:latin typeface="Abel"/>
                <a:ea typeface="Abel"/>
                <a:cs typeface="Abel"/>
                <a:sym typeface="Abel"/>
              </a:defRPr>
            </a:lvl1pPr>
            <a:lvl2pPr marL="914400" marR="0" lvl="1" indent="-330200" algn="l" rtl="0">
              <a:lnSpc>
                <a:spcPct val="115000"/>
              </a:lnSpc>
              <a:spcBef>
                <a:spcPts val="1600"/>
              </a:spcBef>
              <a:spcAft>
                <a:spcPts val="0"/>
              </a:spcAft>
              <a:buClr>
                <a:srgbClr val="252D48"/>
              </a:buClr>
              <a:buSzPts val="1600"/>
              <a:buFont typeface="Abel"/>
              <a:buChar char="○"/>
              <a:defRPr sz="1600" b="0" i="0" u="none" strike="noStrike" cap="none">
                <a:solidFill>
                  <a:srgbClr val="252D48"/>
                </a:solidFill>
                <a:latin typeface="Abel"/>
                <a:ea typeface="Abel"/>
                <a:cs typeface="Abel"/>
                <a:sym typeface="Abel"/>
              </a:defRPr>
            </a:lvl2pPr>
            <a:lvl3pPr marL="1371600" marR="0" lvl="2" indent="-330200" algn="l" rtl="0">
              <a:lnSpc>
                <a:spcPct val="115000"/>
              </a:lnSpc>
              <a:spcBef>
                <a:spcPts val="1600"/>
              </a:spcBef>
              <a:spcAft>
                <a:spcPts val="0"/>
              </a:spcAft>
              <a:buClr>
                <a:srgbClr val="252D48"/>
              </a:buClr>
              <a:buSzPts val="1600"/>
              <a:buFont typeface="Abel"/>
              <a:buChar char="■"/>
              <a:defRPr sz="1600" b="0" i="0" u="none" strike="noStrike" cap="none">
                <a:solidFill>
                  <a:srgbClr val="252D48"/>
                </a:solidFill>
                <a:latin typeface="Abel"/>
                <a:ea typeface="Abel"/>
                <a:cs typeface="Abel"/>
                <a:sym typeface="Abel"/>
              </a:defRPr>
            </a:lvl3pPr>
            <a:lvl4pPr marL="1828800" marR="0" lvl="3" indent="-330200" algn="l" rtl="0">
              <a:lnSpc>
                <a:spcPct val="115000"/>
              </a:lnSpc>
              <a:spcBef>
                <a:spcPts val="1600"/>
              </a:spcBef>
              <a:spcAft>
                <a:spcPts val="0"/>
              </a:spcAft>
              <a:buClr>
                <a:srgbClr val="252D48"/>
              </a:buClr>
              <a:buSzPts val="1600"/>
              <a:buFont typeface="Abel"/>
              <a:buChar char="●"/>
              <a:defRPr sz="1600" b="0" i="0" u="none" strike="noStrike" cap="none">
                <a:solidFill>
                  <a:srgbClr val="252D48"/>
                </a:solidFill>
                <a:latin typeface="Abel"/>
                <a:ea typeface="Abel"/>
                <a:cs typeface="Abel"/>
                <a:sym typeface="Abel"/>
              </a:defRPr>
            </a:lvl4pPr>
            <a:lvl5pPr marL="2286000" marR="0" lvl="4" indent="-330200" algn="l" rtl="0">
              <a:lnSpc>
                <a:spcPct val="115000"/>
              </a:lnSpc>
              <a:spcBef>
                <a:spcPts val="1600"/>
              </a:spcBef>
              <a:spcAft>
                <a:spcPts val="0"/>
              </a:spcAft>
              <a:buClr>
                <a:srgbClr val="252D48"/>
              </a:buClr>
              <a:buSzPts val="1600"/>
              <a:buFont typeface="Abel"/>
              <a:buChar char="○"/>
              <a:defRPr sz="1600" b="0" i="0" u="none" strike="noStrike" cap="none">
                <a:solidFill>
                  <a:srgbClr val="252D48"/>
                </a:solidFill>
                <a:latin typeface="Abel"/>
                <a:ea typeface="Abel"/>
                <a:cs typeface="Abel"/>
                <a:sym typeface="Abel"/>
              </a:defRPr>
            </a:lvl5pPr>
            <a:lvl6pPr marL="2743200" marR="0" lvl="5" indent="-330200" algn="l" rtl="0">
              <a:lnSpc>
                <a:spcPct val="115000"/>
              </a:lnSpc>
              <a:spcBef>
                <a:spcPts val="1600"/>
              </a:spcBef>
              <a:spcAft>
                <a:spcPts val="0"/>
              </a:spcAft>
              <a:buClr>
                <a:srgbClr val="252D48"/>
              </a:buClr>
              <a:buSzPts val="1600"/>
              <a:buFont typeface="Abel"/>
              <a:buChar char="■"/>
              <a:defRPr sz="1600" b="0" i="0" u="none" strike="noStrike" cap="none">
                <a:solidFill>
                  <a:srgbClr val="252D48"/>
                </a:solidFill>
                <a:latin typeface="Abel"/>
                <a:ea typeface="Abel"/>
                <a:cs typeface="Abel"/>
                <a:sym typeface="Abel"/>
              </a:defRPr>
            </a:lvl6pPr>
            <a:lvl7pPr marL="3200400" marR="0" lvl="6" indent="-330200" algn="l" rtl="0">
              <a:lnSpc>
                <a:spcPct val="115000"/>
              </a:lnSpc>
              <a:spcBef>
                <a:spcPts val="1600"/>
              </a:spcBef>
              <a:spcAft>
                <a:spcPts val="0"/>
              </a:spcAft>
              <a:buClr>
                <a:srgbClr val="252D48"/>
              </a:buClr>
              <a:buSzPts val="1600"/>
              <a:buFont typeface="Abel"/>
              <a:buChar char="●"/>
              <a:defRPr sz="1600" b="0" i="0" u="none" strike="noStrike" cap="none">
                <a:solidFill>
                  <a:srgbClr val="252D48"/>
                </a:solidFill>
                <a:latin typeface="Abel"/>
                <a:ea typeface="Abel"/>
                <a:cs typeface="Abel"/>
                <a:sym typeface="Abel"/>
              </a:defRPr>
            </a:lvl7pPr>
            <a:lvl8pPr marL="3657600" marR="0" lvl="7" indent="-330200" algn="l" rtl="0">
              <a:lnSpc>
                <a:spcPct val="115000"/>
              </a:lnSpc>
              <a:spcBef>
                <a:spcPts val="1600"/>
              </a:spcBef>
              <a:spcAft>
                <a:spcPts val="0"/>
              </a:spcAft>
              <a:buClr>
                <a:srgbClr val="252D48"/>
              </a:buClr>
              <a:buSzPts val="1600"/>
              <a:buFont typeface="Abel"/>
              <a:buChar char="○"/>
              <a:defRPr sz="1600" b="0" i="0" u="none" strike="noStrike" cap="none">
                <a:solidFill>
                  <a:srgbClr val="252D48"/>
                </a:solidFill>
                <a:latin typeface="Abel"/>
                <a:ea typeface="Abel"/>
                <a:cs typeface="Abel"/>
                <a:sym typeface="Abel"/>
              </a:defRPr>
            </a:lvl8pPr>
            <a:lvl9pPr marL="4114800" marR="0" lvl="8" indent="-330200" algn="l" rtl="0">
              <a:lnSpc>
                <a:spcPct val="115000"/>
              </a:lnSpc>
              <a:spcBef>
                <a:spcPts val="1600"/>
              </a:spcBef>
              <a:spcAft>
                <a:spcPts val="1600"/>
              </a:spcAft>
              <a:buClr>
                <a:srgbClr val="252D48"/>
              </a:buClr>
              <a:buSzPts val="1600"/>
              <a:buFont typeface="Abel"/>
              <a:buChar char="■"/>
              <a:defRPr sz="1600" b="0" i="0" u="none" strike="noStrike" cap="none">
                <a:solidFill>
                  <a:srgbClr val="252D48"/>
                </a:solidFill>
                <a:latin typeface="Abel"/>
                <a:ea typeface="Abel"/>
                <a:cs typeface="Abel"/>
                <a:sym typeface="Abel"/>
              </a:defRPr>
            </a:lvl9pPr>
          </a:lstStyle>
          <a:p>
            <a:pPr marL="0" indent="0">
              <a:spcAft>
                <a:spcPts val="1600"/>
              </a:spcAft>
              <a:buFont typeface="Abel"/>
              <a:buNone/>
            </a:pPr>
            <a:r>
              <a:rPr lang="id-ID" dirty="0" smtClean="0">
                <a:solidFill>
                  <a:schemeClr val="bg1">
                    <a:lumMod val="20000"/>
                    <a:lumOff val="80000"/>
                  </a:schemeClr>
                </a:solidFill>
              </a:rPr>
              <a:t>Saat hamil salah satu indikator penentu status gizi ibu hamil adalah LiLa (Lingkar Lengan atas) dengan minimal panjang 23,5cm. Apabila ibu hamil memiliki LiLa &lt;23,5 cm maka ibu hamil tersebut dinyatakan KEK (Kurang Energi Kronis)</a:t>
            </a:r>
            <a:endParaRPr lang="id-ID" dirty="0">
              <a:solidFill>
                <a:schemeClr val="bg1">
                  <a:lumMod val="20000"/>
                  <a:lumOff val="80000"/>
                </a:schemeClr>
              </a:solidFill>
            </a:endParaRPr>
          </a:p>
        </p:txBody>
      </p:sp>
    </p:spTree>
    <p:extLst>
      <p:ext uri="{BB962C8B-B14F-4D97-AF65-F5344CB8AC3E}">
        <p14:creationId xmlns:p14="http://schemas.microsoft.com/office/powerpoint/2010/main" val="4256545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36"/>
          <p:cNvSpPr txBox="1">
            <a:spLocks noGrp="1"/>
          </p:cNvSpPr>
          <p:nvPr>
            <p:ph type="title"/>
          </p:nvPr>
        </p:nvSpPr>
        <p:spPr>
          <a:xfrm>
            <a:off x="712350" y="535413"/>
            <a:ext cx="7719300" cy="48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t>Pertambahan Berat Badan selama Kehamilan</a:t>
            </a:r>
            <a:endParaRPr dirty="0"/>
          </a:p>
        </p:txBody>
      </p:sp>
      <p:graphicFrame>
        <p:nvGraphicFramePr>
          <p:cNvPr id="1023" name="Google Shape;1023;p36"/>
          <p:cNvGraphicFramePr/>
          <p:nvPr>
            <p:extLst>
              <p:ext uri="{D42A27DB-BD31-4B8C-83A1-F6EECF244321}">
                <p14:modId xmlns:p14="http://schemas.microsoft.com/office/powerpoint/2010/main" val="700814651"/>
              </p:ext>
            </p:extLst>
          </p:nvPr>
        </p:nvGraphicFramePr>
        <p:xfrm>
          <a:off x="971600" y="1563638"/>
          <a:ext cx="7056780" cy="2444820"/>
        </p:xfrm>
        <a:graphic>
          <a:graphicData uri="http://schemas.openxmlformats.org/drawingml/2006/table">
            <a:tbl>
              <a:tblPr>
                <a:noFill/>
                <a:tableStyleId>{06157FA1-A7B1-4D0E-91EA-3E5F48E5CD68}</a:tableStyleId>
              </a:tblPr>
              <a:tblGrid>
                <a:gridCol w="1764195"/>
                <a:gridCol w="1764195"/>
                <a:gridCol w="1764195"/>
                <a:gridCol w="1764195"/>
              </a:tblGrid>
              <a:tr h="432875">
                <a:tc>
                  <a:txBody>
                    <a:bodyPr/>
                    <a:lstStyle/>
                    <a:p>
                      <a:pPr marL="91440" marR="91440" lvl="0" indent="0" algn="ctr" rtl="0">
                        <a:spcBef>
                          <a:spcPts val="0"/>
                        </a:spcBef>
                        <a:spcAft>
                          <a:spcPts val="0"/>
                        </a:spcAft>
                        <a:buNone/>
                      </a:pPr>
                      <a:r>
                        <a:rPr lang="id-ID" sz="1400" b="1" dirty="0" smtClean="0">
                          <a:solidFill>
                            <a:srgbClr val="F37876"/>
                          </a:solidFill>
                          <a:latin typeface="Arvo"/>
                          <a:ea typeface="Arvo"/>
                          <a:cs typeface="Arvo"/>
                          <a:sym typeface="Arvo"/>
                        </a:rPr>
                        <a:t>R</a:t>
                      </a:r>
                      <a:r>
                        <a:rPr sz="1400" b="1" dirty="0" err="1" smtClean="0">
                          <a:solidFill>
                            <a:srgbClr val="F37876"/>
                          </a:solidFill>
                          <a:latin typeface="Arvo"/>
                          <a:ea typeface="Arvo"/>
                          <a:cs typeface="Arvo"/>
                          <a:sym typeface="Arvo"/>
                        </a:rPr>
                        <a:t>ekomendasi</a:t>
                      </a:r>
                      <a:r>
                        <a:rPr sz="1400" b="1" dirty="0" smtClean="0">
                          <a:solidFill>
                            <a:srgbClr val="F37876"/>
                          </a:solidFill>
                          <a:latin typeface="Arvo"/>
                          <a:ea typeface="Arvo"/>
                          <a:cs typeface="Arvo"/>
                          <a:sym typeface="Arvo"/>
                        </a:rPr>
                        <a:t> </a:t>
                      </a:r>
                      <a:endParaRPr sz="1400" b="1" dirty="0">
                        <a:solidFill>
                          <a:srgbClr val="F37876"/>
                        </a:solidFill>
                        <a:latin typeface="Arvo"/>
                        <a:ea typeface="Arvo"/>
                        <a:cs typeface="Arvo"/>
                        <a:sym typeface="Arvo"/>
                      </a:endParaRPr>
                    </a:p>
                  </a:txBody>
                  <a:tcPr marL="91425" marR="91425" marT="91425" marB="91425" anchor="ctr">
                    <a:lnL w="28575" cap="flat" cmpd="sng">
                      <a:solidFill>
                        <a:srgbClr val="FFFFFF">
                          <a:alpha val="0"/>
                        </a:srgbClr>
                      </a:solidFill>
                      <a:prstDash val="solid"/>
                      <a:round/>
                      <a:headEnd type="none" w="sm" len="sm"/>
                      <a:tailEnd type="none" w="sm" len="sm"/>
                    </a:lnL>
                    <a:lnR w="9525" cap="flat" cmpd="sng">
                      <a:solidFill>
                        <a:srgbClr val="F99900">
                          <a:alpha val="0"/>
                        </a:srgbClr>
                      </a:solidFill>
                      <a:prstDash val="solid"/>
                      <a:round/>
                      <a:headEnd type="none" w="sm" len="sm"/>
                      <a:tailEnd type="none" w="sm" len="sm"/>
                    </a:lnR>
                    <a:lnT w="28575" cap="flat" cmpd="sng">
                      <a:solidFill>
                        <a:srgbClr val="FFFFFF">
                          <a:alpha val="0"/>
                        </a:srgbClr>
                      </a:solidFill>
                      <a:prstDash val="solid"/>
                      <a:round/>
                      <a:headEnd type="none" w="sm" len="sm"/>
                      <a:tailEnd type="none" w="sm" len="sm"/>
                    </a:lnT>
                    <a:lnB w="9525" cap="flat" cmpd="sng">
                      <a:solidFill>
                        <a:srgbClr val="006D8C"/>
                      </a:solidFill>
                      <a:prstDash val="solid"/>
                      <a:round/>
                      <a:headEnd type="none" w="sm" len="sm"/>
                      <a:tailEnd type="none" w="sm" len="sm"/>
                    </a:lnB>
                  </a:tcPr>
                </a:tc>
                <a:tc>
                  <a:txBody>
                    <a:bodyPr/>
                    <a:lstStyle/>
                    <a:p>
                      <a:pPr marL="91440" marR="91440" lvl="0" indent="0" algn="ctr" rtl="0">
                        <a:spcBef>
                          <a:spcPts val="0"/>
                        </a:spcBef>
                        <a:spcAft>
                          <a:spcPts val="0"/>
                        </a:spcAft>
                        <a:buNone/>
                      </a:pPr>
                      <a:r>
                        <a:rPr lang="id-ID" sz="1400" b="1" dirty="0" smtClean="0">
                          <a:solidFill>
                            <a:srgbClr val="F37876"/>
                          </a:solidFill>
                          <a:latin typeface="Arvo"/>
                          <a:ea typeface="Arvo"/>
                          <a:cs typeface="Arvo"/>
                          <a:sym typeface="Arvo"/>
                        </a:rPr>
                        <a:t>Rekomendasi </a:t>
                      </a:r>
                      <a:endParaRPr lang="id-ID" sz="1400" b="1" dirty="0">
                        <a:solidFill>
                          <a:srgbClr val="F37876"/>
                        </a:solidFill>
                        <a:latin typeface="Arvo"/>
                        <a:ea typeface="Arvo"/>
                        <a:cs typeface="Arvo"/>
                        <a:sym typeface="Arvo"/>
                      </a:endParaRPr>
                    </a:p>
                  </a:txBody>
                  <a:tcPr marL="91425" marR="91425" marT="91425" marB="91425" anchor="ctr">
                    <a:lnL w="9525" cap="flat" cmpd="sng">
                      <a:solidFill>
                        <a:srgbClr val="F99900">
                          <a:alpha val="0"/>
                        </a:srgbClr>
                      </a:solidFill>
                      <a:prstDash val="solid"/>
                      <a:round/>
                      <a:headEnd type="none" w="sm" len="sm"/>
                      <a:tailEnd type="none" w="sm" len="sm"/>
                    </a:lnL>
                    <a:lnR w="9525" cap="flat" cmpd="sng">
                      <a:solidFill>
                        <a:srgbClr val="F99900">
                          <a:alpha val="0"/>
                        </a:srgbClr>
                      </a:solidFill>
                      <a:prstDash val="solid"/>
                      <a:round/>
                      <a:headEnd type="none" w="sm" len="sm"/>
                      <a:tailEnd type="none" w="sm" len="sm"/>
                    </a:lnR>
                    <a:lnT w="28575" cap="flat" cmpd="sng">
                      <a:solidFill>
                        <a:srgbClr val="FFFFFF">
                          <a:alpha val="0"/>
                        </a:srgbClr>
                      </a:solidFill>
                      <a:prstDash val="solid"/>
                      <a:round/>
                      <a:headEnd type="none" w="sm" len="sm"/>
                      <a:tailEnd type="none" w="sm" len="sm"/>
                    </a:lnT>
                    <a:lnB w="9525" cap="flat" cmpd="sng">
                      <a:solidFill>
                        <a:srgbClr val="006D8C"/>
                      </a:solidFill>
                      <a:prstDash val="solid"/>
                      <a:round/>
                      <a:headEnd type="none" w="sm" len="sm"/>
                      <a:tailEnd type="none" w="sm" len="sm"/>
                    </a:lnB>
                    <a:solidFill>
                      <a:srgbClr val="FFFFFF"/>
                    </a:solidFill>
                  </a:tcPr>
                </a:tc>
                <a:tc>
                  <a:txBody>
                    <a:bodyPr/>
                    <a:lstStyle/>
                    <a:p>
                      <a:pPr marL="91440" marR="91440" lvl="0" indent="0" algn="ctr" rtl="0">
                        <a:spcBef>
                          <a:spcPts val="0"/>
                        </a:spcBef>
                        <a:spcAft>
                          <a:spcPts val="0"/>
                        </a:spcAft>
                        <a:buNone/>
                      </a:pPr>
                      <a:r>
                        <a:rPr lang="id-ID" sz="1400" b="1" dirty="0" smtClean="0">
                          <a:solidFill>
                            <a:srgbClr val="F37876"/>
                          </a:solidFill>
                          <a:latin typeface="Arvo"/>
                          <a:ea typeface="Arvo"/>
                          <a:cs typeface="Arvo"/>
                          <a:sym typeface="Arvo"/>
                        </a:rPr>
                        <a:t>Rekomendasi </a:t>
                      </a:r>
                      <a:endParaRPr lang="id-ID" sz="1400" b="1" dirty="0">
                        <a:solidFill>
                          <a:srgbClr val="F37876"/>
                        </a:solidFill>
                        <a:latin typeface="Arvo"/>
                        <a:ea typeface="Arvo"/>
                        <a:cs typeface="Arvo"/>
                        <a:sym typeface="Arvo"/>
                      </a:endParaRPr>
                    </a:p>
                  </a:txBody>
                  <a:tcPr marL="91425" marR="91425" marT="91425" marB="91425" anchor="ctr">
                    <a:lnL w="9525" cap="flat" cmpd="sng">
                      <a:solidFill>
                        <a:srgbClr val="F99900">
                          <a:alpha val="0"/>
                        </a:srgbClr>
                      </a:solidFill>
                      <a:prstDash val="solid"/>
                      <a:round/>
                      <a:headEnd type="none" w="sm" len="sm"/>
                      <a:tailEnd type="none" w="sm" len="sm"/>
                    </a:lnL>
                    <a:lnR w="9525" cap="flat" cmpd="sng">
                      <a:solidFill>
                        <a:srgbClr val="F99900">
                          <a:alpha val="0"/>
                        </a:srgbClr>
                      </a:solidFill>
                      <a:prstDash val="solid"/>
                      <a:round/>
                      <a:headEnd type="none" w="sm" len="sm"/>
                      <a:tailEnd type="none" w="sm" len="sm"/>
                    </a:lnR>
                    <a:lnT w="28575" cap="flat" cmpd="sng">
                      <a:solidFill>
                        <a:srgbClr val="FFFFFF">
                          <a:alpha val="0"/>
                        </a:srgbClr>
                      </a:solidFill>
                      <a:prstDash val="solid"/>
                      <a:round/>
                      <a:headEnd type="none" w="sm" len="sm"/>
                      <a:tailEnd type="none" w="sm" len="sm"/>
                    </a:lnT>
                    <a:lnB w="9525" cap="flat" cmpd="sng">
                      <a:solidFill>
                        <a:srgbClr val="006D8C"/>
                      </a:solidFill>
                      <a:prstDash val="solid"/>
                      <a:round/>
                      <a:headEnd type="none" w="sm" len="sm"/>
                      <a:tailEnd type="none" w="sm" len="sm"/>
                    </a:lnB>
                  </a:tcPr>
                </a:tc>
                <a:tc>
                  <a:txBody>
                    <a:bodyPr/>
                    <a:lstStyle/>
                    <a:p>
                      <a:pPr marL="91440" marR="91440" lvl="0" indent="0" algn="ctr" rtl="0">
                        <a:spcBef>
                          <a:spcPts val="0"/>
                        </a:spcBef>
                        <a:spcAft>
                          <a:spcPts val="0"/>
                        </a:spcAft>
                        <a:buNone/>
                      </a:pPr>
                      <a:r>
                        <a:rPr lang="id-ID" sz="1400" b="1" dirty="0" smtClean="0">
                          <a:solidFill>
                            <a:srgbClr val="F37876"/>
                          </a:solidFill>
                          <a:latin typeface="Arvo"/>
                          <a:ea typeface="Arvo"/>
                          <a:cs typeface="Arvo"/>
                          <a:sym typeface="Arvo"/>
                        </a:rPr>
                        <a:t>Rekomendasi </a:t>
                      </a:r>
                      <a:endParaRPr lang="id-ID" sz="1400" b="1" dirty="0">
                        <a:solidFill>
                          <a:srgbClr val="F37876"/>
                        </a:solidFill>
                        <a:latin typeface="Arvo"/>
                        <a:ea typeface="Arvo"/>
                        <a:cs typeface="Arvo"/>
                        <a:sym typeface="Arvo"/>
                      </a:endParaRPr>
                    </a:p>
                  </a:txBody>
                  <a:tcPr marL="91425" marR="91425" marT="91425" marB="91425" anchor="ctr">
                    <a:lnL w="9525" cap="flat" cmpd="sng">
                      <a:solidFill>
                        <a:srgbClr val="F99900">
                          <a:alpha val="0"/>
                        </a:srgbClr>
                      </a:solidFill>
                      <a:prstDash val="solid"/>
                      <a:round/>
                      <a:headEnd type="none" w="sm" len="sm"/>
                      <a:tailEnd type="none" w="sm" len="sm"/>
                    </a:lnL>
                    <a:lnR w="28575" cap="flat" cmpd="sng">
                      <a:solidFill>
                        <a:srgbClr val="FFFFFF">
                          <a:alpha val="0"/>
                        </a:srgbClr>
                      </a:solidFill>
                      <a:prstDash val="solid"/>
                      <a:round/>
                      <a:headEnd type="none" w="sm" len="sm"/>
                      <a:tailEnd type="none" w="sm" len="sm"/>
                    </a:lnR>
                    <a:lnT w="28575" cap="flat" cmpd="sng">
                      <a:solidFill>
                        <a:srgbClr val="FFFFFF">
                          <a:alpha val="0"/>
                        </a:srgbClr>
                      </a:solidFill>
                      <a:prstDash val="solid"/>
                      <a:round/>
                      <a:headEnd type="none" w="sm" len="sm"/>
                      <a:tailEnd type="none" w="sm" len="sm"/>
                    </a:lnT>
                    <a:lnB w="9525" cap="flat" cmpd="sng">
                      <a:solidFill>
                        <a:srgbClr val="006D8C"/>
                      </a:solidFill>
                      <a:prstDash val="solid"/>
                      <a:round/>
                      <a:headEnd type="none" w="sm" len="sm"/>
                      <a:tailEnd type="none" w="sm" len="sm"/>
                    </a:lnB>
                    <a:solidFill>
                      <a:srgbClr val="FFFFFF"/>
                    </a:solidFill>
                  </a:tcPr>
                </a:tc>
              </a:tr>
              <a:tr h="948625">
                <a:tc>
                  <a:txBody>
                    <a:bodyPr/>
                    <a:lstStyle/>
                    <a:p>
                      <a:pPr marL="91440" marR="91440" lvl="0" indent="0" algn="ctr" rtl="0">
                        <a:lnSpc>
                          <a:spcPct val="100000"/>
                        </a:lnSpc>
                        <a:spcBef>
                          <a:spcPts val="600"/>
                        </a:spcBef>
                        <a:spcAft>
                          <a:spcPts val="0"/>
                        </a:spcAft>
                        <a:buSzPts val="1100"/>
                        <a:buNone/>
                      </a:pPr>
                      <a:r>
                        <a:rPr lang="id-ID" sz="1600" dirty="0" smtClean="0">
                          <a:solidFill>
                            <a:srgbClr val="252D48"/>
                          </a:solidFill>
                          <a:latin typeface="Abel"/>
                          <a:ea typeface="Abel"/>
                          <a:cs typeface="Abel"/>
                          <a:sym typeface="Abel"/>
                        </a:rPr>
                        <a:t>1,1 kg</a:t>
                      </a:r>
                      <a:endParaRPr sz="1600" dirty="0">
                        <a:solidFill>
                          <a:srgbClr val="252D48"/>
                        </a:solidFill>
                        <a:latin typeface="Abel"/>
                        <a:ea typeface="Abel"/>
                        <a:cs typeface="Abel"/>
                        <a:sym typeface="Abel"/>
                      </a:endParaRPr>
                    </a:p>
                  </a:txBody>
                  <a:tcPr marL="91425" marR="91425" marT="91425" marB="91425" anchor="ctr">
                    <a:lnL w="28575" cap="flat" cmpd="sng">
                      <a:solidFill>
                        <a:srgbClr val="FFFFFF">
                          <a:alpha val="0"/>
                        </a:srgbClr>
                      </a:solidFill>
                      <a:prstDash val="solid"/>
                      <a:round/>
                      <a:headEnd type="none" w="sm" len="sm"/>
                      <a:tailEnd type="none" w="sm" len="sm"/>
                    </a:lnL>
                    <a:lnR w="9525" cap="flat" cmpd="sng">
                      <a:solidFill>
                        <a:srgbClr val="F99900">
                          <a:alpha val="0"/>
                        </a:srgbClr>
                      </a:solidFill>
                      <a:prstDash val="solid"/>
                      <a:round/>
                      <a:headEnd type="none" w="sm" len="sm"/>
                      <a:tailEnd type="none" w="sm" len="sm"/>
                    </a:lnR>
                    <a:lnT w="9525" cap="flat" cmpd="sng">
                      <a:solidFill>
                        <a:srgbClr val="006D8C"/>
                      </a:solidFill>
                      <a:prstDash val="solid"/>
                      <a:round/>
                      <a:headEnd type="none" w="sm" len="sm"/>
                      <a:tailEnd type="none" w="sm" len="sm"/>
                    </a:lnT>
                    <a:lnB w="9525" cap="flat" cmpd="sng">
                      <a:solidFill>
                        <a:srgbClr val="006D8C"/>
                      </a:solidFill>
                      <a:prstDash val="solid"/>
                      <a:round/>
                      <a:headEnd type="none" w="sm" len="sm"/>
                      <a:tailEnd type="none" w="sm" len="sm"/>
                    </a:lnB>
                  </a:tcPr>
                </a:tc>
                <a:tc>
                  <a:txBody>
                    <a:bodyPr/>
                    <a:lstStyle/>
                    <a:p>
                      <a:pPr marL="91440" marR="91440" lvl="0" indent="0" algn="ctr" rtl="0">
                        <a:lnSpc>
                          <a:spcPct val="100000"/>
                        </a:lnSpc>
                        <a:spcBef>
                          <a:spcPts val="600"/>
                        </a:spcBef>
                        <a:spcAft>
                          <a:spcPts val="0"/>
                        </a:spcAft>
                        <a:buSzPts val="1100"/>
                        <a:buNone/>
                      </a:pPr>
                      <a:r>
                        <a:rPr lang="id-ID" sz="1600" dirty="0" smtClean="0">
                          <a:solidFill>
                            <a:srgbClr val="252D48"/>
                          </a:solidFill>
                          <a:latin typeface="Abel"/>
                          <a:ea typeface="Abel"/>
                          <a:cs typeface="Abel"/>
                          <a:sym typeface="Abel"/>
                        </a:rPr>
                        <a:t>2,2 kg</a:t>
                      </a:r>
                      <a:endParaRPr sz="1600" dirty="0">
                        <a:solidFill>
                          <a:srgbClr val="252D48"/>
                        </a:solidFill>
                        <a:latin typeface="Abel"/>
                        <a:ea typeface="Abel"/>
                        <a:cs typeface="Abel"/>
                        <a:sym typeface="Abel"/>
                      </a:endParaRPr>
                    </a:p>
                  </a:txBody>
                  <a:tcPr marL="91425" marR="91425" marT="91425" marB="91425" anchor="ctr">
                    <a:lnL w="9525" cap="flat" cmpd="sng">
                      <a:solidFill>
                        <a:srgbClr val="F99900">
                          <a:alpha val="0"/>
                        </a:srgbClr>
                      </a:solidFill>
                      <a:prstDash val="solid"/>
                      <a:round/>
                      <a:headEnd type="none" w="sm" len="sm"/>
                      <a:tailEnd type="none" w="sm" len="sm"/>
                    </a:lnL>
                    <a:lnR w="9525" cap="flat" cmpd="sng">
                      <a:solidFill>
                        <a:srgbClr val="F99900">
                          <a:alpha val="0"/>
                        </a:srgbClr>
                      </a:solidFill>
                      <a:prstDash val="solid"/>
                      <a:round/>
                      <a:headEnd type="none" w="sm" len="sm"/>
                      <a:tailEnd type="none" w="sm" len="sm"/>
                    </a:lnR>
                    <a:lnT w="9525" cap="flat" cmpd="sng">
                      <a:solidFill>
                        <a:srgbClr val="006D8C"/>
                      </a:solidFill>
                      <a:prstDash val="solid"/>
                      <a:round/>
                      <a:headEnd type="none" w="sm" len="sm"/>
                      <a:tailEnd type="none" w="sm" len="sm"/>
                    </a:lnT>
                    <a:lnB w="9525" cap="flat" cmpd="sng">
                      <a:solidFill>
                        <a:srgbClr val="006D8C"/>
                      </a:solidFill>
                      <a:prstDash val="solid"/>
                      <a:round/>
                      <a:headEnd type="none" w="sm" len="sm"/>
                      <a:tailEnd type="none" w="sm" len="sm"/>
                    </a:lnB>
                    <a:solidFill>
                      <a:srgbClr val="FFFFFF"/>
                    </a:solidFill>
                  </a:tcPr>
                </a:tc>
                <a:tc>
                  <a:txBody>
                    <a:bodyPr/>
                    <a:lstStyle/>
                    <a:p>
                      <a:pPr marL="91440" marR="91440" lvl="0" indent="0" algn="ctr" rtl="0">
                        <a:lnSpc>
                          <a:spcPct val="100000"/>
                        </a:lnSpc>
                        <a:spcBef>
                          <a:spcPts val="600"/>
                        </a:spcBef>
                        <a:spcAft>
                          <a:spcPts val="0"/>
                        </a:spcAft>
                        <a:buSzPts val="1100"/>
                        <a:buNone/>
                      </a:pPr>
                      <a:r>
                        <a:rPr lang="id-ID" sz="1600" dirty="0" smtClean="0">
                          <a:solidFill>
                            <a:srgbClr val="252D48"/>
                          </a:solidFill>
                          <a:latin typeface="Abel"/>
                          <a:ea typeface="Abel"/>
                          <a:cs typeface="Abel"/>
                          <a:sym typeface="Abel"/>
                        </a:rPr>
                        <a:t>5,0 kg</a:t>
                      </a:r>
                      <a:endParaRPr sz="1600" dirty="0">
                        <a:solidFill>
                          <a:srgbClr val="252D48"/>
                        </a:solidFill>
                        <a:latin typeface="Abel"/>
                        <a:ea typeface="Abel"/>
                        <a:cs typeface="Abel"/>
                        <a:sym typeface="Abel"/>
                      </a:endParaRPr>
                    </a:p>
                  </a:txBody>
                  <a:tcPr marL="91425" marR="91425" marT="91425" marB="91425" anchor="ctr">
                    <a:lnL w="9525" cap="flat" cmpd="sng">
                      <a:solidFill>
                        <a:srgbClr val="F99900">
                          <a:alpha val="0"/>
                        </a:srgbClr>
                      </a:solidFill>
                      <a:prstDash val="solid"/>
                      <a:round/>
                      <a:headEnd type="none" w="sm" len="sm"/>
                      <a:tailEnd type="none" w="sm" len="sm"/>
                    </a:lnL>
                    <a:lnR w="9525" cap="flat" cmpd="sng">
                      <a:solidFill>
                        <a:srgbClr val="F99900">
                          <a:alpha val="0"/>
                        </a:srgbClr>
                      </a:solidFill>
                      <a:prstDash val="solid"/>
                      <a:round/>
                      <a:headEnd type="none" w="sm" len="sm"/>
                      <a:tailEnd type="none" w="sm" len="sm"/>
                    </a:lnR>
                    <a:lnT w="9525" cap="flat" cmpd="sng">
                      <a:solidFill>
                        <a:srgbClr val="006D8C"/>
                      </a:solidFill>
                      <a:prstDash val="solid"/>
                      <a:round/>
                      <a:headEnd type="none" w="sm" len="sm"/>
                      <a:tailEnd type="none" w="sm" len="sm"/>
                    </a:lnT>
                    <a:lnB w="9525" cap="flat" cmpd="sng">
                      <a:solidFill>
                        <a:srgbClr val="006D8C"/>
                      </a:solidFill>
                      <a:prstDash val="solid"/>
                      <a:round/>
                      <a:headEnd type="none" w="sm" len="sm"/>
                      <a:tailEnd type="none" w="sm" len="sm"/>
                    </a:lnB>
                  </a:tcPr>
                </a:tc>
                <a:tc>
                  <a:txBody>
                    <a:bodyPr/>
                    <a:lstStyle/>
                    <a:p>
                      <a:pPr marL="91440" marR="91440" lvl="0" indent="0" algn="ctr" rtl="0">
                        <a:lnSpc>
                          <a:spcPct val="100000"/>
                        </a:lnSpc>
                        <a:spcBef>
                          <a:spcPts val="600"/>
                        </a:spcBef>
                        <a:spcAft>
                          <a:spcPts val="0"/>
                        </a:spcAft>
                        <a:buNone/>
                      </a:pPr>
                      <a:r>
                        <a:rPr lang="id-ID" sz="1600" dirty="0" smtClean="0">
                          <a:solidFill>
                            <a:srgbClr val="252D48"/>
                          </a:solidFill>
                          <a:latin typeface="Abel"/>
                          <a:ea typeface="Abel"/>
                          <a:cs typeface="Abel"/>
                          <a:sym typeface="Abel"/>
                        </a:rPr>
                        <a:t>10-12 kg</a:t>
                      </a:r>
                      <a:endParaRPr sz="1600" dirty="0">
                        <a:solidFill>
                          <a:srgbClr val="252D48"/>
                        </a:solidFill>
                        <a:latin typeface="Abel"/>
                        <a:ea typeface="Abel"/>
                        <a:cs typeface="Abel"/>
                        <a:sym typeface="Abel"/>
                      </a:endParaRPr>
                    </a:p>
                  </a:txBody>
                  <a:tcPr marL="91425" marR="91425" marT="91425" marB="91425" anchor="ctr">
                    <a:lnL w="9525" cap="flat" cmpd="sng">
                      <a:solidFill>
                        <a:srgbClr val="F99900">
                          <a:alpha val="0"/>
                        </a:srgbClr>
                      </a:solidFill>
                      <a:prstDash val="solid"/>
                      <a:round/>
                      <a:headEnd type="none" w="sm" len="sm"/>
                      <a:tailEnd type="none" w="sm" len="sm"/>
                    </a:lnL>
                    <a:lnR w="28575" cap="flat" cmpd="sng">
                      <a:solidFill>
                        <a:srgbClr val="FFFFFF">
                          <a:alpha val="0"/>
                        </a:srgbClr>
                      </a:solidFill>
                      <a:prstDash val="solid"/>
                      <a:round/>
                      <a:headEnd type="none" w="sm" len="sm"/>
                      <a:tailEnd type="none" w="sm" len="sm"/>
                    </a:lnR>
                    <a:lnT w="9525" cap="flat" cmpd="sng">
                      <a:solidFill>
                        <a:srgbClr val="006D8C"/>
                      </a:solidFill>
                      <a:prstDash val="solid"/>
                      <a:round/>
                      <a:headEnd type="none" w="sm" len="sm"/>
                      <a:tailEnd type="none" w="sm" len="sm"/>
                    </a:lnT>
                    <a:lnB w="9525" cap="flat" cmpd="sng">
                      <a:solidFill>
                        <a:srgbClr val="006D8C"/>
                      </a:solidFill>
                      <a:prstDash val="solid"/>
                      <a:round/>
                      <a:headEnd type="none" w="sm" len="sm"/>
                      <a:tailEnd type="none" w="sm" len="sm"/>
                    </a:lnB>
                    <a:solidFill>
                      <a:srgbClr val="FFFFFF"/>
                    </a:solidFill>
                  </a:tcPr>
                </a:tc>
              </a:tr>
              <a:tr h="453750">
                <a:tc>
                  <a:txBody>
                    <a:bodyPr/>
                    <a:lstStyle/>
                    <a:p>
                      <a:pPr marL="91440" marR="91440" lvl="0" indent="0" algn="ctr" rtl="0">
                        <a:lnSpc>
                          <a:spcPct val="100000"/>
                        </a:lnSpc>
                        <a:spcBef>
                          <a:spcPts val="600"/>
                        </a:spcBef>
                        <a:spcAft>
                          <a:spcPts val="0"/>
                        </a:spcAft>
                        <a:buNone/>
                      </a:pPr>
                      <a:r>
                        <a:rPr lang="id-ID" sz="1400" b="1" dirty="0" smtClean="0">
                          <a:solidFill>
                            <a:srgbClr val="252D48"/>
                          </a:solidFill>
                          <a:latin typeface="Abel"/>
                          <a:ea typeface="Abel"/>
                          <a:cs typeface="Abel"/>
                          <a:sym typeface="Abel"/>
                        </a:rPr>
                        <a:t>Trimester 1</a:t>
                      </a:r>
                      <a:endParaRPr sz="1400" b="1" u="none" strike="noStrike" cap="none" dirty="0">
                        <a:solidFill>
                          <a:srgbClr val="252D48"/>
                        </a:solidFill>
                        <a:latin typeface="Abel"/>
                        <a:ea typeface="Abel"/>
                        <a:cs typeface="Abel"/>
                        <a:sym typeface="Abel"/>
                      </a:endParaRPr>
                    </a:p>
                  </a:txBody>
                  <a:tcPr marL="91425" marR="91425" marT="91425" marB="91425" anchor="ctr">
                    <a:lnL w="28575" cap="flat" cmpd="sng">
                      <a:solidFill>
                        <a:srgbClr val="FFFFFF">
                          <a:alpha val="0"/>
                        </a:srgbClr>
                      </a:solidFill>
                      <a:prstDash val="solid"/>
                      <a:round/>
                      <a:headEnd type="none" w="sm" len="sm"/>
                      <a:tailEnd type="none" w="sm" len="sm"/>
                    </a:lnL>
                    <a:lnR w="9525" cap="flat" cmpd="sng">
                      <a:solidFill>
                        <a:srgbClr val="F99900">
                          <a:alpha val="0"/>
                        </a:srgbClr>
                      </a:solidFill>
                      <a:prstDash val="solid"/>
                      <a:round/>
                      <a:headEnd type="none" w="sm" len="sm"/>
                      <a:tailEnd type="none" w="sm" len="sm"/>
                    </a:lnR>
                    <a:lnT w="9525" cap="flat" cmpd="sng">
                      <a:solidFill>
                        <a:srgbClr val="006D8C"/>
                      </a:solidFill>
                      <a:prstDash val="solid"/>
                      <a:round/>
                      <a:headEnd type="none" w="sm" len="sm"/>
                      <a:tailEnd type="none" w="sm" len="sm"/>
                    </a:lnT>
                    <a:lnB w="9525" cap="flat" cmpd="sng">
                      <a:solidFill>
                        <a:srgbClr val="006D8C"/>
                      </a:solidFill>
                      <a:prstDash val="solid"/>
                      <a:round/>
                      <a:headEnd type="none" w="sm" len="sm"/>
                      <a:tailEnd type="none" w="sm" len="sm"/>
                    </a:lnB>
                  </a:tcPr>
                </a:tc>
                <a:tc>
                  <a:txBody>
                    <a:bodyPr/>
                    <a:lstStyle/>
                    <a:p>
                      <a:pPr marL="91440" marR="91440" lvl="0" indent="0" algn="ctr" rtl="0">
                        <a:lnSpc>
                          <a:spcPct val="100000"/>
                        </a:lnSpc>
                        <a:spcBef>
                          <a:spcPts val="600"/>
                        </a:spcBef>
                        <a:spcAft>
                          <a:spcPts val="0"/>
                        </a:spcAft>
                        <a:buNone/>
                      </a:pPr>
                      <a:r>
                        <a:rPr lang="id-ID" sz="1400" b="1" dirty="0" smtClean="0">
                          <a:solidFill>
                            <a:srgbClr val="252D48"/>
                          </a:solidFill>
                          <a:latin typeface="Abel"/>
                          <a:ea typeface="Abel"/>
                          <a:cs typeface="Abel"/>
                          <a:sym typeface="Abel"/>
                        </a:rPr>
                        <a:t>Trimester 2</a:t>
                      </a:r>
                      <a:endParaRPr lang="id-ID" sz="1400" b="1" u="none" strike="noStrike" cap="none" dirty="0">
                        <a:solidFill>
                          <a:srgbClr val="252D48"/>
                        </a:solidFill>
                        <a:latin typeface="Abel"/>
                        <a:ea typeface="Abel"/>
                        <a:cs typeface="Abel"/>
                        <a:sym typeface="Abel"/>
                      </a:endParaRPr>
                    </a:p>
                  </a:txBody>
                  <a:tcPr marL="91425" marR="91425" marT="91425" marB="91425" anchor="ctr">
                    <a:lnL w="9525" cap="flat" cmpd="sng">
                      <a:solidFill>
                        <a:srgbClr val="F99900">
                          <a:alpha val="0"/>
                        </a:srgbClr>
                      </a:solidFill>
                      <a:prstDash val="solid"/>
                      <a:round/>
                      <a:headEnd type="none" w="sm" len="sm"/>
                      <a:tailEnd type="none" w="sm" len="sm"/>
                    </a:lnL>
                    <a:lnR w="9525" cap="flat" cmpd="sng">
                      <a:solidFill>
                        <a:srgbClr val="F99900">
                          <a:alpha val="0"/>
                        </a:srgbClr>
                      </a:solidFill>
                      <a:prstDash val="solid"/>
                      <a:round/>
                      <a:headEnd type="none" w="sm" len="sm"/>
                      <a:tailEnd type="none" w="sm" len="sm"/>
                    </a:lnR>
                    <a:lnT w="9525" cap="flat" cmpd="sng">
                      <a:solidFill>
                        <a:srgbClr val="006D8C"/>
                      </a:solidFill>
                      <a:prstDash val="solid"/>
                      <a:round/>
                      <a:headEnd type="none" w="sm" len="sm"/>
                      <a:tailEnd type="none" w="sm" len="sm"/>
                    </a:lnT>
                    <a:lnB w="9525" cap="flat" cmpd="sng">
                      <a:solidFill>
                        <a:srgbClr val="006D8C"/>
                      </a:solidFill>
                      <a:prstDash val="solid"/>
                      <a:round/>
                      <a:headEnd type="none" w="sm" len="sm"/>
                      <a:tailEnd type="none" w="sm" len="sm"/>
                    </a:lnB>
                    <a:solidFill>
                      <a:srgbClr val="FFFFFF"/>
                    </a:solidFill>
                  </a:tcPr>
                </a:tc>
                <a:tc>
                  <a:txBody>
                    <a:bodyPr/>
                    <a:lstStyle/>
                    <a:p>
                      <a:pPr marL="91440" marR="91440" lvl="0" indent="0" algn="ctr" rtl="0">
                        <a:lnSpc>
                          <a:spcPct val="100000"/>
                        </a:lnSpc>
                        <a:spcBef>
                          <a:spcPts val="600"/>
                        </a:spcBef>
                        <a:spcAft>
                          <a:spcPts val="0"/>
                        </a:spcAft>
                        <a:buNone/>
                      </a:pPr>
                      <a:r>
                        <a:rPr lang="id-ID" sz="1400" b="1" dirty="0" smtClean="0">
                          <a:solidFill>
                            <a:srgbClr val="252D48"/>
                          </a:solidFill>
                          <a:latin typeface="Abel"/>
                          <a:ea typeface="Abel"/>
                          <a:cs typeface="Abel"/>
                          <a:sym typeface="Abel"/>
                        </a:rPr>
                        <a:t>Trimester 3</a:t>
                      </a:r>
                      <a:endParaRPr lang="id-ID" sz="1400" b="1" u="none" strike="noStrike" cap="none" dirty="0">
                        <a:solidFill>
                          <a:srgbClr val="252D48"/>
                        </a:solidFill>
                        <a:latin typeface="Abel"/>
                        <a:ea typeface="Abel"/>
                        <a:cs typeface="Abel"/>
                        <a:sym typeface="Abel"/>
                      </a:endParaRPr>
                    </a:p>
                  </a:txBody>
                  <a:tcPr marL="91425" marR="91425" marT="91425" marB="91425" anchor="ctr">
                    <a:lnL w="9525" cap="flat" cmpd="sng">
                      <a:solidFill>
                        <a:srgbClr val="F99900">
                          <a:alpha val="0"/>
                        </a:srgbClr>
                      </a:solidFill>
                      <a:prstDash val="solid"/>
                      <a:round/>
                      <a:headEnd type="none" w="sm" len="sm"/>
                      <a:tailEnd type="none" w="sm" len="sm"/>
                    </a:lnL>
                    <a:lnR w="9525" cap="flat" cmpd="sng">
                      <a:solidFill>
                        <a:srgbClr val="F99900">
                          <a:alpha val="0"/>
                        </a:srgbClr>
                      </a:solidFill>
                      <a:prstDash val="solid"/>
                      <a:round/>
                      <a:headEnd type="none" w="sm" len="sm"/>
                      <a:tailEnd type="none" w="sm" len="sm"/>
                    </a:lnR>
                    <a:lnT w="9525" cap="flat" cmpd="sng">
                      <a:solidFill>
                        <a:srgbClr val="006D8C"/>
                      </a:solidFill>
                      <a:prstDash val="solid"/>
                      <a:round/>
                      <a:headEnd type="none" w="sm" len="sm"/>
                      <a:tailEnd type="none" w="sm" len="sm"/>
                    </a:lnT>
                    <a:lnB w="9525" cap="flat" cmpd="sng">
                      <a:solidFill>
                        <a:srgbClr val="006D8C"/>
                      </a:solidFill>
                      <a:prstDash val="solid"/>
                      <a:round/>
                      <a:headEnd type="none" w="sm" len="sm"/>
                      <a:tailEnd type="none" w="sm" len="sm"/>
                    </a:lnB>
                  </a:tcPr>
                </a:tc>
                <a:tc>
                  <a:txBody>
                    <a:bodyPr/>
                    <a:lstStyle/>
                    <a:p>
                      <a:pPr marL="91440" marR="91440" lvl="0" indent="0" algn="ctr" rtl="0">
                        <a:spcBef>
                          <a:spcPts val="600"/>
                        </a:spcBef>
                        <a:spcAft>
                          <a:spcPts val="0"/>
                        </a:spcAft>
                        <a:buNone/>
                      </a:pPr>
                      <a:r>
                        <a:rPr lang="id-ID" sz="1400" b="1" u="none" strike="noStrike" cap="none" dirty="0" smtClean="0">
                          <a:solidFill>
                            <a:srgbClr val="252D48"/>
                          </a:solidFill>
                          <a:latin typeface="Abel"/>
                          <a:ea typeface="Abel"/>
                          <a:cs typeface="Abel"/>
                          <a:sym typeface="Abel"/>
                        </a:rPr>
                        <a:t>Total</a:t>
                      </a:r>
                      <a:r>
                        <a:rPr lang="id-ID" sz="1400" b="1" u="none" strike="noStrike" cap="none" baseline="0" dirty="0" smtClean="0">
                          <a:solidFill>
                            <a:srgbClr val="252D48"/>
                          </a:solidFill>
                          <a:latin typeface="Abel"/>
                          <a:ea typeface="Abel"/>
                          <a:cs typeface="Abel"/>
                          <a:sym typeface="Abel"/>
                        </a:rPr>
                        <a:t> kenaikan selama kehamilan</a:t>
                      </a:r>
                      <a:endParaRPr sz="1400" b="1" u="none" strike="noStrike" cap="none" dirty="0">
                        <a:solidFill>
                          <a:srgbClr val="252D48"/>
                        </a:solidFill>
                        <a:latin typeface="Abel"/>
                        <a:ea typeface="Abel"/>
                        <a:cs typeface="Abel"/>
                        <a:sym typeface="Abel"/>
                      </a:endParaRPr>
                    </a:p>
                  </a:txBody>
                  <a:tcPr marL="91425" marR="91425" marT="91425" marB="91425" anchor="ctr">
                    <a:lnL w="9525" cap="flat" cmpd="sng">
                      <a:solidFill>
                        <a:srgbClr val="F99900">
                          <a:alpha val="0"/>
                        </a:srgbClr>
                      </a:solidFill>
                      <a:prstDash val="solid"/>
                      <a:round/>
                      <a:headEnd type="none" w="sm" len="sm"/>
                      <a:tailEnd type="none" w="sm" len="sm"/>
                    </a:lnL>
                    <a:lnR w="28575" cap="flat" cmpd="sng">
                      <a:solidFill>
                        <a:srgbClr val="FFFFFF">
                          <a:alpha val="0"/>
                        </a:srgbClr>
                      </a:solidFill>
                      <a:prstDash val="solid"/>
                      <a:round/>
                      <a:headEnd type="none" w="sm" len="sm"/>
                      <a:tailEnd type="none" w="sm" len="sm"/>
                    </a:lnR>
                    <a:lnT w="9525" cap="flat" cmpd="sng">
                      <a:solidFill>
                        <a:srgbClr val="006D8C"/>
                      </a:solidFill>
                      <a:prstDash val="solid"/>
                      <a:round/>
                      <a:headEnd type="none" w="sm" len="sm"/>
                      <a:tailEnd type="none" w="sm" len="sm"/>
                    </a:lnT>
                    <a:lnB w="9525" cap="flat" cmpd="sng">
                      <a:solidFill>
                        <a:srgbClr val="006D8C"/>
                      </a:solidFill>
                      <a:prstDash val="solid"/>
                      <a:round/>
                      <a:headEnd type="none" w="sm" len="sm"/>
                      <a:tailEnd type="none" w="sm" len="sm"/>
                    </a:lnB>
                    <a:solidFill>
                      <a:srgbClr val="FFFFFF"/>
                    </a:solidFill>
                  </a:tcPr>
                </a:tc>
              </a:tr>
              <a:tr h="453750">
                <a:tc>
                  <a:txBody>
                    <a:bodyPr/>
                    <a:lstStyle/>
                    <a:p>
                      <a:pPr marL="91440" marR="91440" lvl="0" indent="0" algn="ctr" rtl="0">
                        <a:lnSpc>
                          <a:spcPct val="100000"/>
                        </a:lnSpc>
                        <a:spcBef>
                          <a:spcPts val="600"/>
                        </a:spcBef>
                        <a:spcAft>
                          <a:spcPts val="0"/>
                        </a:spcAft>
                        <a:buNone/>
                      </a:pPr>
                      <a:endParaRPr sz="1100" b="1" u="none" strike="noStrike" cap="none">
                        <a:solidFill>
                          <a:srgbClr val="252D48"/>
                        </a:solidFill>
                        <a:latin typeface="Abel"/>
                        <a:ea typeface="Abel"/>
                        <a:cs typeface="Abel"/>
                        <a:sym typeface="Abel"/>
                      </a:endParaRPr>
                    </a:p>
                  </a:txBody>
                  <a:tcPr marL="91425" marR="91425" marT="91425" marB="91425" anchor="ctr">
                    <a:lnL w="28575" cap="flat" cmpd="sng">
                      <a:solidFill>
                        <a:srgbClr val="FFFFFF">
                          <a:alpha val="0"/>
                        </a:srgbClr>
                      </a:solidFill>
                      <a:prstDash val="solid"/>
                      <a:round/>
                      <a:headEnd type="none" w="sm" len="sm"/>
                      <a:tailEnd type="none" w="sm" len="sm"/>
                    </a:lnL>
                    <a:lnR w="9525" cap="flat" cmpd="sng">
                      <a:solidFill>
                        <a:srgbClr val="F99900">
                          <a:alpha val="0"/>
                        </a:srgbClr>
                      </a:solidFill>
                      <a:prstDash val="solid"/>
                      <a:round/>
                      <a:headEnd type="none" w="sm" len="sm"/>
                      <a:tailEnd type="none" w="sm" len="sm"/>
                    </a:lnR>
                    <a:lnT w="9525" cap="flat" cmpd="sng">
                      <a:solidFill>
                        <a:srgbClr val="006D8C"/>
                      </a:solidFill>
                      <a:prstDash val="solid"/>
                      <a:round/>
                      <a:headEnd type="none" w="sm" len="sm"/>
                      <a:tailEnd type="none" w="sm" len="sm"/>
                    </a:lnT>
                    <a:lnB w="28575" cap="flat" cmpd="sng">
                      <a:solidFill>
                        <a:srgbClr val="FFFFFF">
                          <a:alpha val="0"/>
                        </a:srgbClr>
                      </a:solidFill>
                      <a:prstDash val="dot"/>
                      <a:round/>
                      <a:headEnd type="none" w="sm" len="sm"/>
                      <a:tailEnd type="none" w="sm" len="sm"/>
                    </a:lnB>
                  </a:tcPr>
                </a:tc>
                <a:tc>
                  <a:txBody>
                    <a:bodyPr/>
                    <a:lstStyle/>
                    <a:p>
                      <a:pPr marL="91440" marR="91440" lvl="0" indent="0" algn="ctr" rtl="0">
                        <a:spcBef>
                          <a:spcPts val="600"/>
                        </a:spcBef>
                        <a:spcAft>
                          <a:spcPts val="0"/>
                        </a:spcAft>
                        <a:buClr>
                          <a:srgbClr val="000000"/>
                        </a:buClr>
                        <a:buFont typeface="Arial"/>
                        <a:buNone/>
                      </a:pPr>
                      <a:endParaRPr sz="1100" b="1" u="none" strike="noStrike" cap="none">
                        <a:solidFill>
                          <a:srgbClr val="252D48"/>
                        </a:solidFill>
                        <a:latin typeface="Abel"/>
                        <a:ea typeface="Abel"/>
                        <a:cs typeface="Abel"/>
                        <a:sym typeface="Abel"/>
                      </a:endParaRPr>
                    </a:p>
                  </a:txBody>
                  <a:tcPr marL="91425" marR="91425" marT="91425" marB="91425" anchor="ctr">
                    <a:lnL w="9525" cap="flat" cmpd="sng">
                      <a:solidFill>
                        <a:srgbClr val="F99900">
                          <a:alpha val="0"/>
                        </a:srgbClr>
                      </a:solidFill>
                      <a:prstDash val="solid"/>
                      <a:round/>
                      <a:headEnd type="none" w="sm" len="sm"/>
                      <a:tailEnd type="none" w="sm" len="sm"/>
                    </a:lnL>
                    <a:lnR w="9525" cap="flat" cmpd="sng">
                      <a:solidFill>
                        <a:srgbClr val="F99900">
                          <a:alpha val="0"/>
                        </a:srgbClr>
                      </a:solidFill>
                      <a:prstDash val="solid"/>
                      <a:round/>
                      <a:headEnd type="none" w="sm" len="sm"/>
                      <a:tailEnd type="none" w="sm" len="sm"/>
                    </a:lnR>
                    <a:lnT w="9525" cap="flat" cmpd="sng">
                      <a:solidFill>
                        <a:srgbClr val="006D8C"/>
                      </a:solidFill>
                      <a:prstDash val="solid"/>
                      <a:round/>
                      <a:headEnd type="none" w="sm" len="sm"/>
                      <a:tailEnd type="none" w="sm" len="sm"/>
                    </a:lnT>
                    <a:lnB w="28575" cap="flat" cmpd="sng">
                      <a:solidFill>
                        <a:srgbClr val="FFFFFF">
                          <a:alpha val="0"/>
                        </a:srgbClr>
                      </a:solidFill>
                      <a:prstDash val="dot"/>
                      <a:round/>
                      <a:headEnd type="none" w="sm" len="sm"/>
                      <a:tailEnd type="none" w="sm" len="sm"/>
                    </a:lnB>
                    <a:solidFill>
                      <a:srgbClr val="FFFFFF"/>
                    </a:solidFill>
                  </a:tcPr>
                </a:tc>
                <a:tc>
                  <a:txBody>
                    <a:bodyPr/>
                    <a:lstStyle/>
                    <a:p>
                      <a:pPr marL="91440" marR="91440" lvl="0" indent="0" algn="ctr" rtl="0">
                        <a:spcBef>
                          <a:spcPts val="600"/>
                        </a:spcBef>
                        <a:spcAft>
                          <a:spcPts val="0"/>
                        </a:spcAft>
                        <a:buClr>
                          <a:srgbClr val="000000"/>
                        </a:buClr>
                        <a:buFont typeface="Arial"/>
                        <a:buNone/>
                      </a:pPr>
                      <a:endParaRPr sz="1100" b="1" u="none" strike="noStrike" cap="none">
                        <a:solidFill>
                          <a:srgbClr val="252D48"/>
                        </a:solidFill>
                        <a:latin typeface="Abel"/>
                        <a:ea typeface="Abel"/>
                        <a:cs typeface="Abel"/>
                        <a:sym typeface="Abel"/>
                      </a:endParaRPr>
                    </a:p>
                  </a:txBody>
                  <a:tcPr marL="91425" marR="91425" marT="91425" marB="91425" anchor="ctr">
                    <a:lnL w="9525" cap="flat" cmpd="sng">
                      <a:solidFill>
                        <a:srgbClr val="F99900">
                          <a:alpha val="0"/>
                        </a:srgbClr>
                      </a:solidFill>
                      <a:prstDash val="solid"/>
                      <a:round/>
                      <a:headEnd type="none" w="sm" len="sm"/>
                      <a:tailEnd type="none" w="sm" len="sm"/>
                    </a:lnL>
                    <a:lnR w="9525" cap="flat" cmpd="sng">
                      <a:solidFill>
                        <a:srgbClr val="F99900">
                          <a:alpha val="0"/>
                        </a:srgbClr>
                      </a:solidFill>
                      <a:prstDash val="solid"/>
                      <a:round/>
                      <a:headEnd type="none" w="sm" len="sm"/>
                      <a:tailEnd type="none" w="sm" len="sm"/>
                    </a:lnR>
                    <a:lnT w="9525" cap="flat" cmpd="sng">
                      <a:solidFill>
                        <a:srgbClr val="006D8C"/>
                      </a:solidFill>
                      <a:prstDash val="solid"/>
                      <a:round/>
                      <a:headEnd type="none" w="sm" len="sm"/>
                      <a:tailEnd type="none" w="sm" len="sm"/>
                    </a:lnT>
                    <a:lnB w="28575" cap="flat" cmpd="sng">
                      <a:solidFill>
                        <a:srgbClr val="FFFFFF">
                          <a:alpha val="0"/>
                        </a:srgbClr>
                      </a:solidFill>
                      <a:prstDash val="dot"/>
                      <a:round/>
                      <a:headEnd type="none" w="sm" len="sm"/>
                      <a:tailEnd type="none" w="sm" len="sm"/>
                    </a:lnB>
                  </a:tcPr>
                </a:tc>
                <a:tc>
                  <a:txBody>
                    <a:bodyPr/>
                    <a:lstStyle/>
                    <a:p>
                      <a:pPr marL="91440" marR="91440" lvl="0" indent="0" algn="ctr" rtl="0">
                        <a:spcBef>
                          <a:spcPts val="600"/>
                        </a:spcBef>
                        <a:spcAft>
                          <a:spcPts val="0"/>
                        </a:spcAft>
                        <a:buNone/>
                      </a:pPr>
                      <a:endParaRPr sz="1100" b="1" u="none" strike="noStrike" cap="none" dirty="0">
                        <a:solidFill>
                          <a:srgbClr val="252D48"/>
                        </a:solidFill>
                        <a:latin typeface="Abel"/>
                        <a:ea typeface="Abel"/>
                        <a:cs typeface="Abel"/>
                        <a:sym typeface="Abel"/>
                      </a:endParaRPr>
                    </a:p>
                  </a:txBody>
                  <a:tcPr marL="91425" marR="91425" marT="91425" marB="91425" anchor="ctr">
                    <a:lnL w="9525" cap="flat" cmpd="sng">
                      <a:solidFill>
                        <a:srgbClr val="F99900">
                          <a:alpha val="0"/>
                        </a:srgbClr>
                      </a:solidFill>
                      <a:prstDash val="solid"/>
                      <a:round/>
                      <a:headEnd type="none" w="sm" len="sm"/>
                      <a:tailEnd type="none" w="sm" len="sm"/>
                    </a:lnL>
                    <a:lnR w="28575" cap="flat" cmpd="sng">
                      <a:solidFill>
                        <a:srgbClr val="FFFFFF">
                          <a:alpha val="0"/>
                        </a:srgbClr>
                      </a:solidFill>
                      <a:prstDash val="solid"/>
                      <a:round/>
                      <a:headEnd type="none" w="sm" len="sm"/>
                      <a:tailEnd type="none" w="sm" len="sm"/>
                    </a:lnR>
                    <a:lnT w="9525" cap="flat" cmpd="sng">
                      <a:solidFill>
                        <a:srgbClr val="006D8C"/>
                      </a:solidFill>
                      <a:prstDash val="solid"/>
                      <a:round/>
                      <a:headEnd type="none" w="sm" len="sm"/>
                      <a:tailEnd type="none" w="sm" len="sm"/>
                    </a:lnT>
                    <a:lnB w="28575" cap="flat" cmpd="sng">
                      <a:solidFill>
                        <a:srgbClr val="FFFFFF">
                          <a:alpha val="0"/>
                        </a:srgbClr>
                      </a:solidFill>
                      <a:prstDash val="dot"/>
                      <a:round/>
                      <a:headEnd type="none" w="sm" len="sm"/>
                      <a:tailEnd type="none" w="sm" len="sm"/>
                    </a:lnB>
                    <a:solidFill>
                      <a:srgbClr val="FFFFFF"/>
                    </a:solidFill>
                  </a:tcPr>
                </a:tc>
              </a:tr>
            </a:tbl>
          </a:graphicData>
        </a:graphic>
      </p:graphicFrame>
    </p:spTree>
    <p:extLst>
      <p:ext uri="{BB962C8B-B14F-4D97-AF65-F5344CB8AC3E}">
        <p14:creationId xmlns:p14="http://schemas.microsoft.com/office/powerpoint/2010/main" val="18677501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9"/>
          <p:cNvSpPr/>
          <p:nvPr/>
        </p:nvSpPr>
        <p:spPr>
          <a:xfrm>
            <a:off x="4110975" y="-9800"/>
            <a:ext cx="50331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txBox="1">
            <a:spLocks noGrp="1"/>
          </p:cNvSpPr>
          <p:nvPr>
            <p:ph type="title"/>
          </p:nvPr>
        </p:nvSpPr>
        <p:spPr>
          <a:xfrm>
            <a:off x="-10264" y="2781656"/>
            <a:ext cx="1960800" cy="470400"/>
          </a:xfrm>
          <a:prstGeom prst="rect">
            <a:avLst/>
          </a:prstGeom>
        </p:spPr>
        <p:txBody>
          <a:bodyPr spcFirstLastPara="1" wrap="square" lIns="91425" tIns="0" rIns="91425" bIns="0" anchor="ctr" anchorCtr="0">
            <a:noAutofit/>
          </a:bodyPr>
          <a:lstStyle/>
          <a:p>
            <a:pPr marL="0" lvl="0" indent="0" algn="r" rtl="0">
              <a:spcBef>
                <a:spcPts val="0"/>
              </a:spcBef>
              <a:spcAft>
                <a:spcPts val="0"/>
              </a:spcAft>
              <a:buNone/>
            </a:pPr>
            <a:r>
              <a:rPr lang="en" sz="5400" dirty="0" smtClean="0"/>
              <a:t>0</a:t>
            </a:r>
            <a:r>
              <a:rPr lang="id-ID" sz="5400" dirty="0" smtClean="0"/>
              <a:t>3</a:t>
            </a:r>
            <a:endParaRPr sz="5400" dirty="0"/>
          </a:p>
        </p:txBody>
      </p:sp>
      <p:sp>
        <p:nvSpPr>
          <p:cNvPr id="283" name="Google Shape;283;p29"/>
          <p:cNvSpPr txBox="1">
            <a:spLocks noGrp="1"/>
          </p:cNvSpPr>
          <p:nvPr>
            <p:ph type="subTitle" idx="1"/>
          </p:nvPr>
        </p:nvSpPr>
        <p:spPr>
          <a:xfrm>
            <a:off x="1950536" y="2745806"/>
            <a:ext cx="3225300" cy="3300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id-ID" sz="2800" dirty="0" smtClean="0"/>
              <a:t>BIOKIMIA</a:t>
            </a:r>
            <a:endParaRPr lang="id-ID" sz="2800" dirty="0"/>
          </a:p>
        </p:txBody>
      </p:sp>
      <p:sp>
        <p:nvSpPr>
          <p:cNvPr id="513" name="Google Shape;513;p29"/>
          <p:cNvSpPr txBox="1">
            <a:spLocks noGrp="1"/>
          </p:cNvSpPr>
          <p:nvPr>
            <p:ph type="subTitle" idx="8"/>
          </p:nvPr>
        </p:nvSpPr>
        <p:spPr>
          <a:xfrm>
            <a:off x="1950536" y="3075806"/>
            <a:ext cx="3225300" cy="240900"/>
          </a:xfrm>
          <a:prstGeom prst="rect">
            <a:avLst/>
          </a:prstGeom>
        </p:spPr>
        <p:txBody>
          <a:bodyPr spcFirstLastPara="1" wrap="square" lIns="91425" tIns="0" rIns="91425" bIns="0" anchor="t" anchorCtr="0">
            <a:noAutofit/>
          </a:bodyPr>
          <a:lstStyle/>
          <a:p>
            <a:pPr marL="0" lvl="0" indent="0"/>
            <a:r>
              <a:rPr lang="id-ID" sz="2000" dirty="0"/>
              <a:t>Cegah anemia pada ibu hamil</a:t>
            </a:r>
            <a:endParaRPr lang="id-ID" sz="2000" dirty="0"/>
          </a:p>
        </p:txBody>
      </p:sp>
      <p:grpSp>
        <p:nvGrpSpPr>
          <p:cNvPr id="251" name="Google Shape;5048;p38"/>
          <p:cNvGrpSpPr/>
          <p:nvPr/>
        </p:nvGrpSpPr>
        <p:grpSpPr>
          <a:xfrm>
            <a:off x="6012160" y="981168"/>
            <a:ext cx="2664296" cy="4152532"/>
            <a:chOff x="2609850" y="893525"/>
            <a:chExt cx="2404775" cy="3859900"/>
          </a:xfrm>
        </p:grpSpPr>
        <p:sp>
          <p:nvSpPr>
            <p:cNvPr id="252" name="Google Shape;5049;p38"/>
            <p:cNvSpPr/>
            <p:nvPr/>
          </p:nvSpPr>
          <p:spPr>
            <a:xfrm>
              <a:off x="2887550" y="4449475"/>
              <a:ext cx="1684750" cy="303950"/>
            </a:xfrm>
            <a:custGeom>
              <a:avLst/>
              <a:gdLst/>
              <a:ahLst/>
              <a:cxnLst/>
              <a:rect l="l" t="t" r="r" b="b"/>
              <a:pathLst>
                <a:path w="67390" h="12158" extrusionOk="0">
                  <a:moveTo>
                    <a:pt x="33695" y="1"/>
                  </a:moveTo>
                  <a:cubicBezTo>
                    <a:pt x="15086" y="1"/>
                    <a:pt x="1" y="2727"/>
                    <a:pt x="1" y="6085"/>
                  </a:cubicBezTo>
                  <a:cubicBezTo>
                    <a:pt x="1" y="9443"/>
                    <a:pt x="15086" y="12157"/>
                    <a:pt x="33695" y="12157"/>
                  </a:cubicBezTo>
                  <a:cubicBezTo>
                    <a:pt x="52305" y="12157"/>
                    <a:pt x="67390" y="9443"/>
                    <a:pt x="67390" y="6085"/>
                  </a:cubicBezTo>
                  <a:cubicBezTo>
                    <a:pt x="67390" y="2727"/>
                    <a:pt x="52305" y="1"/>
                    <a:pt x="33695" y="1"/>
                  </a:cubicBezTo>
                  <a:close/>
                </a:path>
              </a:pathLst>
            </a:custGeom>
            <a:solidFill>
              <a:srgbClr val="E9E5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5050;p38"/>
            <p:cNvSpPr/>
            <p:nvPr/>
          </p:nvSpPr>
          <p:spPr>
            <a:xfrm>
              <a:off x="4564250" y="2095325"/>
              <a:ext cx="450375" cy="288200"/>
            </a:xfrm>
            <a:custGeom>
              <a:avLst/>
              <a:gdLst/>
              <a:ahLst/>
              <a:cxnLst/>
              <a:rect l="l" t="t" r="r" b="b"/>
              <a:pathLst>
                <a:path w="18015" h="11528" extrusionOk="0">
                  <a:moveTo>
                    <a:pt x="2155" y="1"/>
                  </a:moveTo>
                  <a:cubicBezTo>
                    <a:pt x="691" y="1120"/>
                    <a:pt x="0" y="2572"/>
                    <a:pt x="870" y="4632"/>
                  </a:cubicBezTo>
                  <a:cubicBezTo>
                    <a:pt x="2751" y="5656"/>
                    <a:pt x="4942" y="6692"/>
                    <a:pt x="7478" y="7704"/>
                  </a:cubicBezTo>
                  <a:lnTo>
                    <a:pt x="9371" y="8371"/>
                  </a:lnTo>
                  <a:cubicBezTo>
                    <a:pt x="9371" y="8371"/>
                    <a:pt x="14490" y="11478"/>
                    <a:pt x="14943" y="11526"/>
                  </a:cubicBezTo>
                  <a:cubicBezTo>
                    <a:pt x="14952" y="11527"/>
                    <a:pt x="14960" y="11528"/>
                    <a:pt x="14967" y="11528"/>
                  </a:cubicBezTo>
                  <a:cubicBezTo>
                    <a:pt x="15327" y="11528"/>
                    <a:pt x="13645" y="10109"/>
                    <a:pt x="13645" y="10109"/>
                  </a:cubicBezTo>
                  <a:lnTo>
                    <a:pt x="13645" y="10109"/>
                  </a:lnTo>
                  <a:cubicBezTo>
                    <a:pt x="13645" y="10109"/>
                    <a:pt x="15574" y="11181"/>
                    <a:pt x="16264" y="11228"/>
                  </a:cubicBezTo>
                  <a:cubicBezTo>
                    <a:pt x="16268" y="11228"/>
                    <a:pt x="16271" y="11228"/>
                    <a:pt x="16275" y="11228"/>
                  </a:cubicBezTo>
                  <a:cubicBezTo>
                    <a:pt x="16795" y="11228"/>
                    <a:pt x="14538" y="9383"/>
                    <a:pt x="14538" y="9383"/>
                  </a:cubicBezTo>
                  <a:lnTo>
                    <a:pt x="14538" y="9383"/>
                  </a:lnTo>
                  <a:cubicBezTo>
                    <a:pt x="17124" y="10403"/>
                    <a:pt x="17396" y="10601"/>
                    <a:pt x="17521" y="10601"/>
                  </a:cubicBezTo>
                  <a:cubicBezTo>
                    <a:pt x="17543" y="10601"/>
                    <a:pt x="17561" y="10594"/>
                    <a:pt x="17586" y="10585"/>
                  </a:cubicBezTo>
                  <a:cubicBezTo>
                    <a:pt x="18015" y="10419"/>
                    <a:pt x="14777" y="8514"/>
                    <a:pt x="14776" y="8514"/>
                  </a:cubicBezTo>
                  <a:lnTo>
                    <a:pt x="14776" y="8514"/>
                  </a:lnTo>
                  <a:cubicBezTo>
                    <a:pt x="14777" y="8514"/>
                    <a:pt x="16531" y="9299"/>
                    <a:pt x="17186" y="9299"/>
                  </a:cubicBezTo>
                  <a:cubicBezTo>
                    <a:pt x="17274" y="9299"/>
                    <a:pt x="17342" y="9284"/>
                    <a:pt x="17384" y="9252"/>
                  </a:cubicBezTo>
                  <a:cubicBezTo>
                    <a:pt x="17729" y="8966"/>
                    <a:pt x="13669" y="6561"/>
                    <a:pt x="13669" y="6561"/>
                  </a:cubicBezTo>
                  <a:cubicBezTo>
                    <a:pt x="13669" y="6561"/>
                    <a:pt x="14752" y="6382"/>
                    <a:pt x="15288" y="5537"/>
                  </a:cubicBezTo>
                  <a:cubicBezTo>
                    <a:pt x="15431" y="5311"/>
                    <a:pt x="15300" y="5001"/>
                    <a:pt x="15157" y="4870"/>
                  </a:cubicBezTo>
                  <a:cubicBezTo>
                    <a:pt x="14749" y="5202"/>
                    <a:pt x="13995" y="5301"/>
                    <a:pt x="13242" y="5301"/>
                  </a:cubicBezTo>
                  <a:cubicBezTo>
                    <a:pt x="12128" y="5301"/>
                    <a:pt x="11014" y="5085"/>
                    <a:pt x="11014" y="5085"/>
                  </a:cubicBezTo>
                  <a:cubicBezTo>
                    <a:pt x="11014" y="5085"/>
                    <a:pt x="6180" y="2370"/>
                    <a:pt x="2155" y="1"/>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5051;p38"/>
            <p:cNvSpPr/>
            <p:nvPr/>
          </p:nvSpPr>
          <p:spPr>
            <a:xfrm>
              <a:off x="3562625" y="3903875"/>
              <a:ext cx="277750" cy="334600"/>
            </a:xfrm>
            <a:custGeom>
              <a:avLst/>
              <a:gdLst/>
              <a:ahLst/>
              <a:cxnLst/>
              <a:rect l="l" t="t" r="r" b="b"/>
              <a:pathLst>
                <a:path w="11110" h="13384" extrusionOk="0">
                  <a:moveTo>
                    <a:pt x="6442" y="1"/>
                  </a:moveTo>
                  <a:lnTo>
                    <a:pt x="822" y="7276"/>
                  </a:lnTo>
                  <a:lnTo>
                    <a:pt x="1" y="9752"/>
                  </a:lnTo>
                  <a:lnTo>
                    <a:pt x="3025" y="13383"/>
                  </a:lnTo>
                  <a:lnTo>
                    <a:pt x="5204" y="12562"/>
                  </a:lnTo>
                  <a:cubicBezTo>
                    <a:pt x="4978" y="11788"/>
                    <a:pt x="11109" y="4037"/>
                    <a:pt x="11109" y="4037"/>
                  </a:cubicBezTo>
                  <a:lnTo>
                    <a:pt x="6442" y="1"/>
                  </a:ln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5052;p38"/>
            <p:cNvSpPr/>
            <p:nvPr/>
          </p:nvSpPr>
          <p:spPr>
            <a:xfrm>
              <a:off x="3493575" y="4076525"/>
              <a:ext cx="272975" cy="359900"/>
            </a:xfrm>
            <a:custGeom>
              <a:avLst/>
              <a:gdLst/>
              <a:ahLst/>
              <a:cxnLst/>
              <a:rect l="l" t="t" r="r" b="b"/>
              <a:pathLst>
                <a:path w="10919" h="14396" extrusionOk="0">
                  <a:moveTo>
                    <a:pt x="3727" y="0"/>
                  </a:moveTo>
                  <a:lnTo>
                    <a:pt x="1" y="3632"/>
                  </a:lnTo>
                  <a:lnTo>
                    <a:pt x="9680" y="14395"/>
                  </a:lnTo>
                  <a:cubicBezTo>
                    <a:pt x="10145" y="14121"/>
                    <a:pt x="10919" y="13062"/>
                    <a:pt x="10764" y="12550"/>
                  </a:cubicBezTo>
                  <a:lnTo>
                    <a:pt x="8025" y="5430"/>
                  </a:lnTo>
                  <a:cubicBezTo>
                    <a:pt x="8025" y="5430"/>
                    <a:pt x="7994" y="5434"/>
                    <a:pt x="7938" y="5434"/>
                  </a:cubicBezTo>
                  <a:cubicBezTo>
                    <a:pt x="7651" y="5434"/>
                    <a:pt x="6722" y="5318"/>
                    <a:pt x="6085" y="3894"/>
                  </a:cubicBezTo>
                  <a:cubicBezTo>
                    <a:pt x="4799" y="1048"/>
                    <a:pt x="3727" y="0"/>
                    <a:pt x="37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5053;p38"/>
            <p:cNvSpPr/>
            <p:nvPr/>
          </p:nvSpPr>
          <p:spPr>
            <a:xfrm>
              <a:off x="3634075" y="2428100"/>
              <a:ext cx="729275" cy="1672550"/>
            </a:xfrm>
            <a:custGeom>
              <a:avLst/>
              <a:gdLst/>
              <a:ahLst/>
              <a:cxnLst/>
              <a:rect l="l" t="t" r="r" b="b"/>
              <a:pathLst>
                <a:path w="29171" h="66902" extrusionOk="0">
                  <a:moveTo>
                    <a:pt x="23456" y="1"/>
                  </a:moveTo>
                  <a:lnTo>
                    <a:pt x="5608" y="4061"/>
                  </a:lnTo>
                  <a:lnTo>
                    <a:pt x="16098" y="37470"/>
                  </a:lnTo>
                  <a:lnTo>
                    <a:pt x="0" y="61485"/>
                  </a:lnTo>
                  <a:lnTo>
                    <a:pt x="5596" y="66902"/>
                  </a:lnTo>
                  <a:lnTo>
                    <a:pt x="25504" y="44887"/>
                  </a:lnTo>
                  <a:cubicBezTo>
                    <a:pt x="28599" y="40601"/>
                    <a:pt x="29171" y="39649"/>
                    <a:pt x="28968" y="35850"/>
                  </a:cubicBezTo>
                  <a:lnTo>
                    <a:pt x="23456" y="1"/>
                  </a:lnTo>
                  <a:close/>
                </a:path>
              </a:pathLst>
            </a:custGeom>
            <a:solidFill>
              <a:srgbClr val="141A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5054;p38"/>
            <p:cNvSpPr/>
            <p:nvPr/>
          </p:nvSpPr>
          <p:spPr>
            <a:xfrm>
              <a:off x="3628125" y="3887800"/>
              <a:ext cx="214025" cy="219700"/>
            </a:xfrm>
            <a:custGeom>
              <a:avLst/>
              <a:gdLst/>
              <a:ahLst/>
              <a:cxnLst/>
              <a:rect l="l" t="t" r="r" b="b"/>
              <a:pathLst>
                <a:path w="8561" h="8788" extrusionOk="0">
                  <a:moveTo>
                    <a:pt x="2215" y="572"/>
                  </a:moveTo>
                  <a:lnTo>
                    <a:pt x="8037" y="5668"/>
                  </a:lnTo>
                  <a:lnTo>
                    <a:pt x="5822" y="8240"/>
                  </a:lnTo>
                  <a:lnTo>
                    <a:pt x="488" y="3073"/>
                  </a:lnTo>
                  <a:lnTo>
                    <a:pt x="2215" y="572"/>
                  </a:lnTo>
                  <a:close/>
                  <a:moveTo>
                    <a:pt x="2143" y="1"/>
                  </a:moveTo>
                  <a:lnTo>
                    <a:pt x="0" y="3120"/>
                  </a:lnTo>
                  <a:lnTo>
                    <a:pt x="5846" y="8788"/>
                  </a:lnTo>
                  <a:lnTo>
                    <a:pt x="8561" y="5633"/>
                  </a:lnTo>
                  <a:lnTo>
                    <a:pt x="2143" y="1"/>
                  </a:ln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5055;p38"/>
            <p:cNvSpPr/>
            <p:nvPr/>
          </p:nvSpPr>
          <p:spPr>
            <a:xfrm>
              <a:off x="3966850" y="4161650"/>
              <a:ext cx="214350" cy="309000"/>
            </a:xfrm>
            <a:custGeom>
              <a:avLst/>
              <a:gdLst/>
              <a:ahLst/>
              <a:cxnLst/>
              <a:rect l="l" t="t" r="r" b="b"/>
              <a:pathLst>
                <a:path w="8574" h="12360" extrusionOk="0">
                  <a:moveTo>
                    <a:pt x="6263" y="1"/>
                  </a:moveTo>
                  <a:lnTo>
                    <a:pt x="1" y="917"/>
                  </a:lnTo>
                  <a:lnTo>
                    <a:pt x="1703" y="9942"/>
                  </a:lnTo>
                  <a:lnTo>
                    <a:pt x="3013" y="12205"/>
                  </a:lnTo>
                  <a:lnTo>
                    <a:pt x="7740" y="12359"/>
                  </a:lnTo>
                  <a:lnTo>
                    <a:pt x="8573" y="10180"/>
                  </a:lnTo>
                  <a:cubicBezTo>
                    <a:pt x="7847" y="9835"/>
                    <a:pt x="6263" y="1"/>
                    <a:pt x="6263" y="1"/>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5056;p38"/>
            <p:cNvSpPr/>
            <p:nvPr/>
          </p:nvSpPr>
          <p:spPr>
            <a:xfrm>
              <a:off x="4004950" y="4401475"/>
              <a:ext cx="370600" cy="129900"/>
            </a:xfrm>
            <a:custGeom>
              <a:avLst/>
              <a:gdLst/>
              <a:ahLst/>
              <a:cxnLst/>
              <a:rect l="l" t="t" r="r" b="b"/>
              <a:pathLst>
                <a:path w="14824" h="5196" extrusionOk="0">
                  <a:moveTo>
                    <a:pt x="159" y="0"/>
                  </a:moveTo>
                  <a:cubicBezTo>
                    <a:pt x="53" y="0"/>
                    <a:pt x="1" y="4"/>
                    <a:pt x="1" y="4"/>
                  </a:cubicBezTo>
                  <a:lnTo>
                    <a:pt x="239" y="5195"/>
                  </a:lnTo>
                  <a:lnTo>
                    <a:pt x="14705" y="5112"/>
                  </a:lnTo>
                  <a:cubicBezTo>
                    <a:pt x="14824" y="4588"/>
                    <a:pt x="14550" y="3302"/>
                    <a:pt x="14062" y="3076"/>
                  </a:cubicBezTo>
                  <a:lnTo>
                    <a:pt x="6918" y="397"/>
                  </a:lnTo>
                  <a:cubicBezTo>
                    <a:pt x="6918" y="397"/>
                    <a:pt x="6513" y="997"/>
                    <a:pt x="5495" y="997"/>
                  </a:cubicBezTo>
                  <a:cubicBezTo>
                    <a:pt x="5206" y="997"/>
                    <a:pt x="4869" y="949"/>
                    <a:pt x="4477" y="826"/>
                  </a:cubicBezTo>
                  <a:cubicBezTo>
                    <a:pt x="2059" y="71"/>
                    <a:pt x="615" y="0"/>
                    <a:pt x="1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5057;p38"/>
            <p:cNvSpPr/>
            <p:nvPr/>
          </p:nvSpPr>
          <p:spPr>
            <a:xfrm>
              <a:off x="3407550" y="2419475"/>
              <a:ext cx="742100" cy="1787750"/>
            </a:xfrm>
            <a:custGeom>
              <a:avLst/>
              <a:gdLst/>
              <a:ahLst/>
              <a:cxnLst/>
              <a:rect l="l" t="t" r="r" b="b"/>
              <a:pathLst>
                <a:path w="29684" h="71510" extrusionOk="0">
                  <a:moveTo>
                    <a:pt x="19027" y="0"/>
                  </a:moveTo>
                  <a:cubicBezTo>
                    <a:pt x="19027" y="0"/>
                    <a:pt x="1834" y="2286"/>
                    <a:pt x="918" y="2286"/>
                  </a:cubicBezTo>
                  <a:cubicBezTo>
                    <a:pt x="1" y="2286"/>
                    <a:pt x="12062" y="33088"/>
                    <a:pt x="15312" y="43625"/>
                  </a:cubicBezTo>
                  <a:cubicBezTo>
                    <a:pt x="17420" y="50459"/>
                    <a:pt x="21694" y="71509"/>
                    <a:pt x="21694" y="71509"/>
                  </a:cubicBezTo>
                  <a:cubicBezTo>
                    <a:pt x="23682" y="71188"/>
                    <a:pt x="27695" y="70735"/>
                    <a:pt x="29683" y="70390"/>
                  </a:cubicBezTo>
                  <a:cubicBezTo>
                    <a:pt x="29683" y="70390"/>
                    <a:pt x="28766" y="42946"/>
                    <a:pt x="27588" y="35981"/>
                  </a:cubicBezTo>
                  <a:cubicBezTo>
                    <a:pt x="25790" y="25456"/>
                    <a:pt x="19027" y="0"/>
                    <a:pt x="19027" y="0"/>
                  </a:cubicBezTo>
                  <a:close/>
                </a:path>
              </a:pathLst>
            </a:custGeom>
            <a:solidFill>
              <a:srgbClr val="252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5058;p38"/>
            <p:cNvSpPr/>
            <p:nvPr/>
          </p:nvSpPr>
          <p:spPr>
            <a:xfrm>
              <a:off x="3929050" y="4085150"/>
              <a:ext cx="225350" cy="127425"/>
            </a:xfrm>
            <a:custGeom>
              <a:avLst/>
              <a:gdLst/>
              <a:ahLst/>
              <a:cxnLst/>
              <a:rect l="l" t="t" r="r" b="b"/>
              <a:pathLst>
                <a:path w="9014" h="5097" extrusionOk="0">
                  <a:moveTo>
                    <a:pt x="8513" y="429"/>
                  </a:moveTo>
                  <a:lnTo>
                    <a:pt x="8621" y="3596"/>
                  </a:lnTo>
                  <a:lnTo>
                    <a:pt x="1001" y="4668"/>
                  </a:lnTo>
                  <a:lnTo>
                    <a:pt x="441" y="1334"/>
                  </a:lnTo>
                  <a:lnTo>
                    <a:pt x="8513" y="429"/>
                  </a:lnTo>
                  <a:close/>
                  <a:moveTo>
                    <a:pt x="8883" y="1"/>
                  </a:moveTo>
                  <a:lnTo>
                    <a:pt x="1" y="1001"/>
                  </a:lnTo>
                  <a:lnTo>
                    <a:pt x="679" y="5097"/>
                  </a:lnTo>
                  <a:lnTo>
                    <a:pt x="9014" y="3930"/>
                  </a:lnTo>
                  <a:lnTo>
                    <a:pt x="8883" y="1"/>
                  </a:lnTo>
                  <a:close/>
                </a:path>
              </a:pathLst>
            </a:custGeom>
            <a:solidFill>
              <a:srgbClr val="445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5059;p38"/>
            <p:cNvSpPr/>
            <p:nvPr/>
          </p:nvSpPr>
          <p:spPr>
            <a:xfrm>
              <a:off x="3616225" y="893525"/>
              <a:ext cx="497975" cy="332075"/>
            </a:xfrm>
            <a:custGeom>
              <a:avLst/>
              <a:gdLst/>
              <a:ahLst/>
              <a:cxnLst/>
              <a:rect l="l" t="t" r="r" b="b"/>
              <a:pathLst>
                <a:path w="19919" h="13283" extrusionOk="0">
                  <a:moveTo>
                    <a:pt x="8585" y="0"/>
                  </a:moveTo>
                  <a:cubicBezTo>
                    <a:pt x="7245" y="0"/>
                    <a:pt x="5576" y="583"/>
                    <a:pt x="3524" y="2198"/>
                  </a:cubicBezTo>
                  <a:cubicBezTo>
                    <a:pt x="0" y="4972"/>
                    <a:pt x="6013" y="9294"/>
                    <a:pt x="8418" y="11223"/>
                  </a:cubicBezTo>
                  <a:cubicBezTo>
                    <a:pt x="9454" y="12044"/>
                    <a:pt x="10609" y="12723"/>
                    <a:pt x="11894" y="13045"/>
                  </a:cubicBezTo>
                  <a:cubicBezTo>
                    <a:pt x="12548" y="13207"/>
                    <a:pt x="13148" y="13282"/>
                    <a:pt x="13695" y="13282"/>
                  </a:cubicBezTo>
                  <a:cubicBezTo>
                    <a:pt x="19919" y="13282"/>
                    <a:pt x="19391" y="3612"/>
                    <a:pt x="14851" y="3612"/>
                  </a:cubicBezTo>
                  <a:cubicBezTo>
                    <a:pt x="14387" y="3612"/>
                    <a:pt x="13880" y="3713"/>
                    <a:pt x="13335" y="3936"/>
                  </a:cubicBezTo>
                  <a:cubicBezTo>
                    <a:pt x="13335" y="3936"/>
                    <a:pt x="12069" y="0"/>
                    <a:pt x="8585" y="0"/>
                  </a:cubicBezTo>
                  <a:close/>
                </a:path>
              </a:pathLst>
            </a:custGeom>
            <a:solidFill>
              <a:srgbClr val="252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5060;p38"/>
            <p:cNvSpPr/>
            <p:nvPr/>
          </p:nvSpPr>
          <p:spPr>
            <a:xfrm>
              <a:off x="3658475" y="954125"/>
              <a:ext cx="276850" cy="611250"/>
            </a:xfrm>
            <a:custGeom>
              <a:avLst/>
              <a:gdLst/>
              <a:ahLst/>
              <a:cxnLst/>
              <a:rect l="l" t="t" r="r" b="b"/>
              <a:pathLst>
                <a:path w="11074" h="24450" extrusionOk="0">
                  <a:moveTo>
                    <a:pt x="5365" y="0"/>
                  </a:moveTo>
                  <a:cubicBezTo>
                    <a:pt x="5112" y="0"/>
                    <a:pt x="4863" y="21"/>
                    <a:pt x="4620" y="60"/>
                  </a:cubicBezTo>
                  <a:cubicBezTo>
                    <a:pt x="2120" y="464"/>
                    <a:pt x="286" y="2620"/>
                    <a:pt x="144" y="5132"/>
                  </a:cubicBezTo>
                  <a:cubicBezTo>
                    <a:pt x="1" y="7965"/>
                    <a:pt x="382" y="11966"/>
                    <a:pt x="3668" y="12656"/>
                  </a:cubicBezTo>
                  <a:lnTo>
                    <a:pt x="3977" y="18098"/>
                  </a:lnTo>
                  <a:cubicBezTo>
                    <a:pt x="4293" y="22410"/>
                    <a:pt x="5885" y="24449"/>
                    <a:pt x="7504" y="24449"/>
                  </a:cubicBezTo>
                  <a:cubicBezTo>
                    <a:pt x="9000" y="24449"/>
                    <a:pt x="10519" y="22707"/>
                    <a:pt x="11074" y="19407"/>
                  </a:cubicBezTo>
                  <a:lnTo>
                    <a:pt x="10085" y="8537"/>
                  </a:lnTo>
                  <a:lnTo>
                    <a:pt x="10073" y="5894"/>
                  </a:lnTo>
                  <a:cubicBezTo>
                    <a:pt x="9704" y="3798"/>
                    <a:pt x="8883" y="1084"/>
                    <a:pt x="6978" y="310"/>
                  </a:cubicBezTo>
                  <a:cubicBezTo>
                    <a:pt x="6438" y="92"/>
                    <a:pt x="5893" y="0"/>
                    <a:pt x="5365"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5061;p38"/>
            <p:cNvSpPr/>
            <p:nvPr/>
          </p:nvSpPr>
          <p:spPr>
            <a:xfrm>
              <a:off x="3750150" y="1243150"/>
              <a:ext cx="88725" cy="87825"/>
            </a:xfrm>
            <a:custGeom>
              <a:avLst/>
              <a:gdLst/>
              <a:ahLst/>
              <a:cxnLst/>
              <a:rect l="l" t="t" r="r" b="b"/>
              <a:pathLst>
                <a:path w="3549" h="3513" extrusionOk="0">
                  <a:moveTo>
                    <a:pt x="3549" y="0"/>
                  </a:moveTo>
                  <a:cubicBezTo>
                    <a:pt x="2261" y="975"/>
                    <a:pt x="1168" y="1151"/>
                    <a:pt x="549" y="1151"/>
                  </a:cubicBezTo>
                  <a:cubicBezTo>
                    <a:pt x="200" y="1151"/>
                    <a:pt x="1" y="1095"/>
                    <a:pt x="1" y="1095"/>
                  </a:cubicBezTo>
                  <a:lnTo>
                    <a:pt x="1" y="1095"/>
                  </a:lnTo>
                  <a:lnTo>
                    <a:pt x="144" y="3512"/>
                  </a:lnTo>
                  <a:cubicBezTo>
                    <a:pt x="2525" y="2489"/>
                    <a:pt x="3549" y="0"/>
                    <a:pt x="3549"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5062;p38"/>
            <p:cNvSpPr/>
            <p:nvPr/>
          </p:nvSpPr>
          <p:spPr>
            <a:xfrm>
              <a:off x="3897800" y="1058575"/>
              <a:ext cx="38425" cy="49175"/>
            </a:xfrm>
            <a:custGeom>
              <a:avLst/>
              <a:gdLst/>
              <a:ahLst/>
              <a:cxnLst/>
              <a:rect l="l" t="t" r="r" b="b"/>
              <a:pathLst>
                <a:path w="1537" h="1967" extrusionOk="0">
                  <a:moveTo>
                    <a:pt x="760" y="0"/>
                  </a:moveTo>
                  <a:cubicBezTo>
                    <a:pt x="749" y="0"/>
                    <a:pt x="738" y="1"/>
                    <a:pt x="727" y="1"/>
                  </a:cubicBezTo>
                  <a:cubicBezTo>
                    <a:pt x="310" y="13"/>
                    <a:pt x="0" y="466"/>
                    <a:pt x="24" y="1013"/>
                  </a:cubicBezTo>
                  <a:cubicBezTo>
                    <a:pt x="36" y="1546"/>
                    <a:pt x="375" y="1967"/>
                    <a:pt x="777" y="1967"/>
                  </a:cubicBezTo>
                  <a:cubicBezTo>
                    <a:pt x="788" y="1967"/>
                    <a:pt x="799" y="1966"/>
                    <a:pt x="810" y="1966"/>
                  </a:cubicBezTo>
                  <a:cubicBezTo>
                    <a:pt x="1215" y="1954"/>
                    <a:pt x="1536" y="1501"/>
                    <a:pt x="1512" y="954"/>
                  </a:cubicBezTo>
                  <a:cubicBezTo>
                    <a:pt x="1489" y="421"/>
                    <a:pt x="1161" y="0"/>
                    <a:pt x="760" y="0"/>
                  </a:cubicBezTo>
                  <a:close/>
                </a:path>
              </a:pathLst>
            </a:custGeom>
            <a:solidFill>
              <a:srgbClr val="CF9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5063;p38"/>
            <p:cNvSpPr/>
            <p:nvPr/>
          </p:nvSpPr>
          <p:spPr>
            <a:xfrm>
              <a:off x="3916250" y="1080025"/>
              <a:ext cx="6575" cy="6275"/>
            </a:xfrm>
            <a:custGeom>
              <a:avLst/>
              <a:gdLst/>
              <a:ahLst/>
              <a:cxnLst/>
              <a:rect l="l" t="t" r="r" b="b"/>
              <a:pathLst>
                <a:path w="263" h="251" extrusionOk="0">
                  <a:moveTo>
                    <a:pt x="132" y="0"/>
                  </a:moveTo>
                  <a:cubicBezTo>
                    <a:pt x="60" y="0"/>
                    <a:pt x="1" y="48"/>
                    <a:pt x="1" y="120"/>
                  </a:cubicBezTo>
                  <a:cubicBezTo>
                    <a:pt x="1" y="191"/>
                    <a:pt x="60" y="251"/>
                    <a:pt x="132" y="251"/>
                  </a:cubicBezTo>
                  <a:cubicBezTo>
                    <a:pt x="203" y="251"/>
                    <a:pt x="262" y="191"/>
                    <a:pt x="262" y="120"/>
                  </a:cubicBezTo>
                  <a:cubicBezTo>
                    <a:pt x="262" y="48"/>
                    <a:pt x="203" y="0"/>
                    <a:pt x="132" y="0"/>
                  </a:cubicBezTo>
                  <a:close/>
                </a:path>
              </a:pathLst>
            </a:custGeom>
            <a:solidFill>
              <a:srgbClr val="B67B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5064;p38"/>
            <p:cNvSpPr/>
            <p:nvPr/>
          </p:nvSpPr>
          <p:spPr>
            <a:xfrm>
              <a:off x="3897800" y="1058575"/>
              <a:ext cx="38425" cy="49175"/>
            </a:xfrm>
            <a:custGeom>
              <a:avLst/>
              <a:gdLst/>
              <a:ahLst/>
              <a:cxnLst/>
              <a:rect l="l" t="t" r="r" b="b"/>
              <a:pathLst>
                <a:path w="1537" h="1967" extrusionOk="0">
                  <a:moveTo>
                    <a:pt x="760" y="0"/>
                  </a:moveTo>
                  <a:cubicBezTo>
                    <a:pt x="749" y="0"/>
                    <a:pt x="738" y="1"/>
                    <a:pt x="727" y="1"/>
                  </a:cubicBezTo>
                  <a:cubicBezTo>
                    <a:pt x="310" y="13"/>
                    <a:pt x="0" y="466"/>
                    <a:pt x="24" y="1013"/>
                  </a:cubicBezTo>
                  <a:cubicBezTo>
                    <a:pt x="36" y="1546"/>
                    <a:pt x="375" y="1967"/>
                    <a:pt x="777" y="1967"/>
                  </a:cubicBezTo>
                  <a:cubicBezTo>
                    <a:pt x="788" y="1967"/>
                    <a:pt x="799" y="1966"/>
                    <a:pt x="810" y="1966"/>
                  </a:cubicBezTo>
                  <a:cubicBezTo>
                    <a:pt x="1215" y="1954"/>
                    <a:pt x="1536" y="1501"/>
                    <a:pt x="1512" y="954"/>
                  </a:cubicBezTo>
                  <a:cubicBezTo>
                    <a:pt x="1489" y="421"/>
                    <a:pt x="1161" y="0"/>
                    <a:pt x="760"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5065;p38"/>
            <p:cNvSpPr/>
            <p:nvPr/>
          </p:nvSpPr>
          <p:spPr>
            <a:xfrm>
              <a:off x="3910300" y="1074075"/>
              <a:ext cx="14000" cy="17875"/>
            </a:xfrm>
            <a:custGeom>
              <a:avLst/>
              <a:gdLst/>
              <a:ahLst/>
              <a:cxnLst/>
              <a:rect l="l" t="t" r="r" b="b"/>
              <a:pathLst>
                <a:path w="560" h="715" fill="none" extrusionOk="0">
                  <a:moveTo>
                    <a:pt x="0" y="108"/>
                  </a:moveTo>
                  <a:cubicBezTo>
                    <a:pt x="0" y="108"/>
                    <a:pt x="429" y="0"/>
                    <a:pt x="500" y="358"/>
                  </a:cubicBezTo>
                  <a:cubicBezTo>
                    <a:pt x="560" y="715"/>
                    <a:pt x="119" y="679"/>
                    <a:pt x="119" y="679"/>
                  </a:cubicBezTo>
                </a:path>
              </a:pathLst>
            </a:custGeom>
            <a:noFill/>
            <a:ln w="4475" cap="rnd" cmpd="sng">
              <a:solidFill>
                <a:srgbClr val="CC7C7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5066;p38"/>
            <p:cNvSpPr/>
            <p:nvPr/>
          </p:nvSpPr>
          <p:spPr>
            <a:xfrm>
              <a:off x="3897800" y="1058575"/>
              <a:ext cx="38425" cy="49175"/>
            </a:xfrm>
            <a:custGeom>
              <a:avLst/>
              <a:gdLst/>
              <a:ahLst/>
              <a:cxnLst/>
              <a:rect l="l" t="t" r="r" b="b"/>
              <a:pathLst>
                <a:path w="1537" h="1967" extrusionOk="0">
                  <a:moveTo>
                    <a:pt x="760" y="0"/>
                  </a:moveTo>
                  <a:cubicBezTo>
                    <a:pt x="749" y="0"/>
                    <a:pt x="738" y="1"/>
                    <a:pt x="727" y="1"/>
                  </a:cubicBezTo>
                  <a:cubicBezTo>
                    <a:pt x="310" y="13"/>
                    <a:pt x="0" y="466"/>
                    <a:pt x="24" y="1013"/>
                  </a:cubicBezTo>
                  <a:cubicBezTo>
                    <a:pt x="36" y="1546"/>
                    <a:pt x="375" y="1967"/>
                    <a:pt x="777" y="1967"/>
                  </a:cubicBezTo>
                  <a:cubicBezTo>
                    <a:pt x="788" y="1967"/>
                    <a:pt x="799" y="1966"/>
                    <a:pt x="810" y="1966"/>
                  </a:cubicBezTo>
                  <a:cubicBezTo>
                    <a:pt x="1215" y="1954"/>
                    <a:pt x="1536" y="1501"/>
                    <a:pt x="1512" y="954"/>
                  </a:cubicBezTo>
                  <a:cubicBezTo>
                    <a:pt x="1489" y="421"/>
                    <a:pt x="1161" y="0"/>
                    <a:pt x="760"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5067;p38"/>
            <p:cNvSpPr/>
            <p:nvPr/>
          </p:nvSpPr>
          <p:spPr>
            <a:xfrm>
              <a:off x="3660850" y="894500"/>
              <a:ext cx="274175" cy="193575"/>
            </a:xfrm>
            <a:custGeom>
              <a:avLst/>
              <a:gdLst/>
              <a:ahLst/>
              <a:cxnLst/>
              <a:rect l="l" t="t" r="r" b="b"/>
              <a:pathLst>
                <a:path w="10967" h="7743" extrusionOk="0">
                  <a:moveTo>
                    <a:pt x="6424" y="1"/>
                  </a:moveTo>
                  <a:cubicBezTo>
                    <a:pt x="6386" y="1"/>
                    <a:pt x="6348" y="2"/>
                    <a:pt x="6311" y="4"/>
                  </a:cubicBezTo>
                  <a:cubicBezTo>
                    <a:pt x="37" y="278"/>
                    <a:pt x="1" y="6243"/>
                    <a:pt x="1" y="6243"/>
                  </a:cubicBezTo>
                  <a:cubicBezTo>
                    <a:pt x="6097" y="5445"/>
                    <a:pt x="7085" y="2909"/>
                    <a:pt x="7085" y="2909"/>
                  </a:cubicBezTo>
                  <a:cubicBezTo>
                    <a:pt x="7085" y="2909"/>
                    <a:pt x="7419" y="7707"/>
                    <a:pt x="9431" y="7743"/>
                  </a:cubicBezTo>
                  <a:cubicBezTo>
                    <a:pt x="9514" y="7743"/>
                    <a:pt x="9335" y="7088"/>
                    <a:pt x="9883" y="6671"/>
                  </a:cubicBezTo>
                  <a:cubicBezTo>
                    <a:pt x="10967" y="5826"/>
                    <a:pt x="10669" y="2742"/>
                    <a:pt x="9859" y="1635"/>
                  </a:cubicBezTo>
                  <a:cubicBezTo>
                    <a:pt x="9272" y="829"/>
                    <a:pt x="7549" y="1"/>
                    <a:pt x="6424" y="1"/>
                  </a:cubicBezTo>
                  <a:close/>
                </a:path>
              </a:pathLst>
            </a:custGeom>
            <a:solidFill>
              <a:srgbClr val="252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5068;p38"/>
            <p:cNvSpPr/>
            <p:nvPr/>
          </p:nvSpPr>
          <p:spPr>
            <a:xfrm>
              <a:off x="3454000" y="1340775"/>
              <a:ext cx="843875" cy="1249175"/>
            </a:xfrm>
            <a:custGeom>
              <a:avLst/>
              <a:gdLst/>
              <a:ahLst/>
              <a:cxnLst/>
              <a:rect l="l" t="t" r="r" b="b"/>
              <a:pathLst>
                <a:path w="33755" h="49967" extrusionOk="0">
                  <a:moveTo>
                    <a:pt x="19514" y="0"/>
                  </a:moveTo>
                  <a:lnTo>
                    <a:pt x="11585" y="655"/>
                  </a:lnTo>
                  <a:cubicBezTo>
                    <a:pt x="11585" y="655"/>
                    <a:pt x="11228" y="1905"/>
                    <a:pt x="11144" y="1917"/>
                  </a:cubicBezTo>
                  <a:cubicBezTo>
                    <a:pt x="8954" y="2108"/>
                    <a:pt x="5429" y="2751"/>
                    <a:pt x="2560" y="3691"/>
                  </a:cubicBezTo>
                  <a:cubicBezTo>
                    <a:pt x="1107" y="4179"/>
                    <a:pt x="143" y="5549"/>
                    <a:pt x="131" y="7073"/>
                  </a:cubicBezTo>
                  <a:lnTo>
                    <a:pt x="0" y="22313"/>
                  </a:lnTo>
                  <a:lnTo>
                    <a:pt x="1953" y="49137"/>
                  </a:lnTo>
                  <a:cubicBezTo>
                    <a:pt x="1909" y="49728"/>
                    <a:pt x="3048" y="49966"/>
                    <a:pt x="4918" y="49966"/>
                  </a:cubicBezTo>
                  <a:cubicBezTo>
                    <a:pt x="12815" y="49966"/>
                    <a:pt x="33754" y="45708"/>
                    <a:pt x="33754" y="45708"/>
                  </a:cubicBezTo>
                  <a:lnTo>
                    <a:pt x="26134" y="3144"/>
                  </a:lnTo>
                  <a:cubicBezTo>
                    <a:pt x="24146" y="2524"/>
                    <a:pt x="22181" y="1489"/>
                    <a:pt x="19788" y="1143"/>
                  </a:cubicBezTo>
                  <a:lnTo>
                    <a:pt x="19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5069;p38"/>
            <p:cNvSpPr/>
            <p:nvPr/>
          </p:nvSpPr>
          <p:spPr>
            <a:xfrm>
              <a:off x="3975475" y="1423475"/>
              <a:ext cx="891525" cy="887675"/>
            </a:xfrm>
            <a:custGeom>
              <a:avLst/>
              <a:gdLst/>
              <a:ahLst/>
              <a:cxnLst/>
              <a:rect l="l" t="t" r="r" b="b"/>
              <a:pathLst>
                <a:path w="35661" h="35507" extrusionOk="0">
                  <a:moveTo>
                    <a:pt x="4160" y="0"/>
                  </a:moveTo>
                  <a:cubicBezTo>
                    <a:pt x="3346" y="0"/>
                    <a:pt x="2551" y="141"/>
                    <a:pt x="1930" y="336"/>
                  </a:cubicBezTo>
                  <a:cubicBezTo>
                    <a:pt x="1" y="955"/>
                    <a:pt x="179" y="5229"/>
                    <a:pt x="1156" y="7825"/>
                  </a:cubicBezTo>
                  <a:cubicBezTo>
                    <a:pt x="2966" y="12659"/>
                    <a:pt x="8145" y="22291"/>
                    <a:pt x="14241" y="27553"/>
                  </a:cubicBezTo>
                  <a:cubicBezTo>
                    <a:pt x="15062" y="28268"/>
                    <a:pt x="25683" y="33161"/>
                    <a:pt x="33767" y="35507"/>
                  </a:cubicBezTo>
                  <a:cubicBezTo>
                    <a:pt x="34386" y="34387"/>
                    <a:pt x="35017" y="33280"/>
                    <a:pt x="35660" y="32185"/>
                  </a:cubicBezTo>
                  <a:cubicBezTo>
                    <a:pt x="31064" y="29196"/>
                    <a:pt x="21111" y="23065"/>
                    <a:pt x="18003" y="19921"/>
                  </a:cubicBezTo>
                  <a:cubicBezTo>
                    <a:pt x="15253" y="17135"/>
                    <a:pt x="10336" y="6575"/>
                    <a:pt x="7799" y="1788"/>
                  </a:cubicBezTo>
                  <a:cubicBezTo>
                    <a:pt x="7086" y="437"/>
                    <a:pt x="5593" y="0"/>
                    <a:pt x="4160"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5070;p38"/>
            <p:cNvSpPr/>
            <p:nvPr/>
          </p:nvSpPr>
          <p:spPr>
            <a:xfrm>
              <a:off x="3732600" y="1369350"/>
              <a:ext cx="216125" cy="19375"/>
            </a:xfrm>
            <a:custGeom>
              <a:avLst/>
              <a:gdLst/>
              <a:ahLst/>
              <a:cxnLst/>
              <a:rect l="l" t="t" r="r" b="b"/>
              <a:pathLst>
                <a:path w="8645" h="775" fill="none" extrusionOk="0">
                  <a:moveTo>
                    <a:pt x="0" y="774"/>
                  </a:moveTo>
                  <a:lnTo>
                    <a:pt x="8644" y="0"/>
                  </a:lnTo>
                </a:path>
              </a:pathLst>
            </a:custGeom>
            <a:noFill/>
            <a:ln w="9525" cap="rnd" cmpd="sng">
              <a:solidFill>
                <a:srgbClr val="E8E8E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5071;p38"/>
            <p:cNvSpPr/>
            <p:nvPr/>
          </p:nvSpPr>
          <p:spPr>
            <a:xfrm>
              <a:off x="3420350" y="1389875"/>
              <a:ext cx="451575" cy="2011125"/>
            </a:xfrm>
            <a:custGeom>
              <a:avLst/>
              <a:gdLst/>
              <a:ahLst/>
              <a:cxnLst/>
              <a:rect l="l" t="t" r="r" b="b"/>
              <a:pathLst>
                <a:path w="18063" h="80445" extrusionOk="0">
                  <a:moveTo>
                    <a:pt x="11431" y="1"/>
                  </a:moveTo>
                  <a:lnTo>
                    <a:pt x="9002" y="656"/>
                  </a:lnTo>
                  <a:cubicBezTo>
                    <a:pt x="6728" y="5144"/>
                    <a:pt x="2977" y="9454"/>
                    <a:pt x="787" y="12300"/>
                  </a:cubicBezTo>
                  <a:lnTo>
                    <a:pt x="96" y="21742"/>
                  </a:lnTo>
                  <a:lnTo>
                    <a:pt x="1" y="43113"/>
                  </a:lnTo>
                  <a:cubicBezTo>
                    <a:pt x="787" y="60151"/>
                    <a:pt x="5347" y="61092"/>
                    <a:pt x="5644" y="75558"/>
                  </a:cubicBezTo>
                  <a:cubicBezTo>
                    <a:pt x="5706" y="78612"/>
                    <a:pt x="9546" y="80445"/>
                    <a:pt x="12881" y="80445"/>
                  </a:cubicBezTo>
                  <a:cubicBezTo>
                    <a:pt x="15369" y="80445"/>
                    <a:pt x="17575" y="79424"/>
                    <a:pt x="17717" y="77129"/>
                  </a:cubicBezTo>
                  <a:cubicBezTo>
                    <a:pt x="18063" y="71760"/>
                    <a:pt x="12443" y="38041"/>
                    <a:pt x="12467" y="30362"/>
                  </a:cubicBezTo>
                  <a:cubicBezTo>
                    <a:pt x="12490" y="24980"/>
                    <a:pt x="13300" y="25861"/>
                    <a:pt x="11431" y="1"/>
                  </a:cubicBez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5072;p38"/>
            <p:cNvSpPr/>
            <p:nvPr/>
          </p:nvSpPr>
          <p:spPr>
            <a:xfrm>
              <a:off x="3489700" y="2362925"/>
              <a:ext cx="185775" cy="67600"/>
            </a:xfrm>
            <a:custGeom>
              <a:avLst/>
              <a:gdLst/>
              <a:ahLst/>
              <a:cxnLst/>
              <a:rect l="l" t="t" r="r" b="b"/>
              <a:pathLst>
                <a:path w="7431" h="2704" extrusionOk="0">
                  <a:moveTo>
                    <a:pt x="6645" y="417"/>
                  </a:moveTo>
                  <a:lnTo>
                    <a:pt x="6954" y="1834"/>
                  </a:lnTo>
                  <a:lnTo>
                    <a:pt x="382" y="2298"/>
                  </a:lnTo>
                  <a:lnTo>
                    <a:pt x="382" y="1072"/>
                  </a:lnTo>
                  <a:lnTo>
                    <a:pt x="6645" y="417"/>
                  </a:lnTo>
                  <a:close/>
                  <a:moveTo>
                    <a:pt x="6942" y="0"/>
                  </a:moveTo>
                  <a:lnTo>
                    <a:pt x="1" y="738"/>
                  </a:lnTo>
                  <a:lnTo>
                    <a:pt x="1" y="2703"/>
                  </a:lnTo>
                  <a:lnTo>
                    <a:pt x="7430" y="2179"/>
                  </a:lnTo>
                  <a:lnTo>
                    <a:pt x="6942" y="0"/>
                  </a:lnTo>
                  <a:close/>
                </a:path>
              </a:pathLst>
            </a:custGeom>
            <a:solidFill>
              <a:srgbClr val="E5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5073;p38"/>
            <p:cNvSpPr/>
            <p:nvPr/>
          </p:nvSpPr>
          <p:spPr>
            <a:xfrm>
              <a:off x="3044425" y="1865250"/>
              <a:ext cx="390250" cy="480125"/>
            </a:xfrm>
            <a:custGeom>
              <a:avLst/>
              <a:gdLst/>
              <a:ahLst/>
              <a:cxnLst/>
              <a:rect l="l" t="t" r="r" b="b"/>
              <a:pathLst>
                <a:path w="15610" h="19205" extrusionOk="0">
                  <a:moveTo>
                    <a:pt x="5025" y="0"/>
                  </a:moveTo>
                  <a:cubicBezTo>
                    <a:pt x="2298" y="3215"/>
                    <a:pt x="0" y="6382"/>
                    <a:pt x="107" y="7858"/>
                  </a:cubicBezTo>
                  <a:cubicBezTo>
                    <a:pt x="453" y="12335"/>
                    <a:pt x="12740" y="19205"/>
                    <a:pt x="12740" y="19205"/>
                  </a:cubicBezTo>
                  <a:lnTo>
                    <a:pt x="15609" y="17562"/>
                  </a:lnTo>
                  <a:lnTo>
                    <a:pt x="8632" y="9382"/>
                  </a:lnTo>
                  <a:lnTo>
                    <a:pt x="13549" y="4524"/>
                  </a:lnTo>
                  <a:cubicBezTo>
                    <a:pt x="10716" y="2989"/>
                    <a:pt x="7870" y="1476"/>
                    <a:pt x="5025"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074;p38"/>
            <p:cNvSpPr/>
            <p:nvPr/>
          </p:nvSpPr>
          <p:spPr>
            <a:xfrm>
              <a:off x="3148300" y="2079850"/>
              <a:ext cx="391450" cy="357725"/>
            </a:xfrm>
            <a:custGeom>
              <a:avLst/>
              <a:gdLst/>
              <a:ahLst/>
              <a:cxnLst/>
              <a:rect l="l" t="t" r="r" b="b"/>
              <a:pathLst>
                <a:path w="15658" h="14309" extrusionOk="0">
                  <a:moveTo>
                    <a:pt x="2715" y="0"/>
                  </a:moveTo>
                  <a:cubicBezTo>
                    <a:pt x="1024" y="727"/>
                    <a:pt x="0" y="1977"/>
                    <a:pt x="346" y="4191"/>
                  </a:cubicBezTo>
                  <a:cubicBezTo>
                    <a:pt x="1917" y="5632"/>
                    <a:pt x="3787" y="7168"/>
                    <a:pt x="6013" y="8763"/>
                  </a:cubicBezTo>
                  <a:lnTo>
                    <a:pt x="7692" y="9871"/>
                  </a:lnTo>
                  <a:cubicBezTo>
                    <a:pt x="7692" y="9871"/>
                    <a:pt x="11907" y="14121"/>
                    <a:pt x="12335" y="14288"/>
                  </a:cubicBezTo>
                  <a:cubicBezTo>
                    <a:pt x="12352" y="14294"/>
                    <a:pt x="12366" y="14297"/>
                    <a:pt x="12377" y="14297"/>
                  </a:cubicBezTo>
                  <a:cubicBezTo>
                    <a:pt x="12646" y="14297"/>
                    <a:pt x="11407" y="12598"/>
                    <a:pt x="11407" y="12597"/>
                  </a:cubicBezTo>
                  <a:lnTo>
                    <a:pt x="11407" y="12597"/>
                  </a:lnTo>
                  <a:cubicBezTo>
                    <a:pt x="11407" y="12598"/>
                    <a:pt x="13026" y="14097"/>
                    <a:pt x="13693" y="14300"/>
                  </a:cubicBezTo>
                  <a:cubicBezTo>
                    <a:pt x="13710" y="14306"/>
                    <a:pt x="13726" y="14308"/>
                    <a:pt x="13738" y="14308"/>
                  </a:cubicBezTo>
                  <a:cubicBezTo>
                    <a:pt x="14099" y="14308"/>
                    <a:pt x="12455" y="12097"/>
                    <a:pt x="12454" y="12097"/>
                  </a:cubicBezTo>
                  <a:lnTo>
                    <a:pt x="12454" y="12097"/>
                  </a:lnTo>
                  <a:cubicBezTo>
                    <a:pt x="14879" y="13829"/>
                    <a:pt x="14962" y="14006"/>
                    <a:pt x="15082" y="14006"/>
                  </a:cubicBezTo>
                  <a:cubicBezTo>
                    <a:pt x="15094" y="14006"/>
                    <a:pt x="15106" y="14004"/>
                    <a:pt x="15121" y="14002"/>
                  </a:cubicBezTo>
                  <a:cubicBezTo>
                    <a:pt x="15586" y="13955"/>
                    <a:pt x="12907" y="11312"/>
                    <a:pt x="12907" y="11311"/>
                  </a:cubicBezTo>
                  <a:lnTo>
                    <a:pt x="12907" y="11311"/>
                  </a:lnTo>
                  <a:cubicBezTo>
                    <a:pt x="12907" y="11312"/>
                    <a:pt x="14617" y="12673"/>
                    <a:pt x="15165" y="12673"/>
                  </a:cubicBezTo>
                  <a:cubicBezTo>
                    <a:pt x="15198" y="12673"/>
                    <a:pt x="15228" y="12668"/>
                    <a:pt x="15252" y="12657"/>
                  </a:cubicBezTo>
                  <a:cubicBezTo>
                    <a:pt x="15657" y="12466"/>
                    <a:pt x="12300" y="9156"/>
                    <a:pt x="12300" y="9156"/>
                  </a:cubicBezTo>
                  <a:lnTo>
                    <a:pt x="12300" y="9156"/>
                  </a:lnTo>
                  <a:cubicBezTo>
                    <a:pt x="12300" y="9156"/>
                    <a:pt x="12349" y="9161"/>
                    <a:pt x="12435" y="9161"/>
                  </a:cubicBezTo>
                  <a:cubicBezTo>
                    <a:pt x="12750" y="9161"/>
                    <a:pt x="13550" y="9102"/>
                    <a:pt x="14121" y="8549"/>
                  </a:cubicBezTo>
                  <a:cubicBezTo>
                    <a:pt x="14300" y="8371"/>
                    <a:pt x="14264" y="8025"/>
                    <a:pt x="14157" y="7871"/>
                  </a:cubicBezTo>
                  <a:lnTo>
                    <a:pt x="14157" y="7871"/>
                  </a:lnTo>
                  <a:cubicBezTo>
                    <a:pt x="13954" y="7964"/>
                    <a:pt x="13702" y="8003"/>
                    <a:pt x="13423" y="8003"/>
                  </a:cubicBezTo>
                  <a:cubicBezTo>
                    <a:pt x="12064" y="8003"/>
                    <a:pt x="10073" y="7085"/>
                    <a:pt x="10073" y="7085"/>
                  </a:cubicBezTo>
                  <a:cubicBezTo>
                    <a:pt x="10073" y="7085"/>
                    <a:pt x="6037" y="3275"/>
                    <a:pt x="2715" y="0"/>
                  </a:cubicBezTo>
                  <a:close/>
                </a:path>
              </a:pathLst>
            </a:custGeom>
            <a:solidFill>
              <a:srgbClr val="BE3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075;p38"/>
            <p:cNvSpPr/>
            <p:nvPr/>
          </p:nvSpPr>
          <p:spPr>
            <a:xfrm>
              <a:off x="3006025" y="1389875"/>
              <a:ext cx="700100" cy="914725"/>
            </a:xfrm>
            <a:custGeom>
              <a:avLst/>
              <a:gdLst/>
              <a:ahLst/>
              <a:cxnLst/>
              <a:rect l="l" t="t" r="r" b="b"/>
              <a:pathLst>
                <a:path w="28004" h="36589" extrusionOk="0">
                  <a:moveTo>
                    <a:pt x="28004" y="1"/>
                  </a:moveTo>
                  <a:cubicBezTo>
                    <a:pt x="25742" y="275"/>
                    <a:pt x="22610" y="1096"/>
                    <a:pt x="20062" y="1906"/>
                  </a:cubicBezTo>
                  <a:cubicBezTo>
                    <a:pt x="18860" y="2287"/>
                    <a:pt x="17788" y="3025"/>
                    <a:pt x="17014" y="4025"/>
                  </a:cubicBezTo>
                  <a:lnTo>
                    <a:pt x="16419" y="4811"/>
                  </a:lnTo>
                  <a:cubicBezTo>
                    <a:pt x="11954" y="10621"/>
                    <a:pt x="0" y="26421"/>
                    <a:pt x="822" y="28457"/>
                  </a:cubicBezTo>
                  <a:cubicBezTo>
                    <a:pt x="1822" y="30957"/>
                    <a:pt x="9751" y="36589"/>
                    <a:pt x="9751" y="36589"/>
                  </a:cubicBezTo>
                  <a:lnTo>
                    <a:pt x="14192" y="32576"/>
                  </a:lnTo>
                  <a:lnTo>
                    <a:pt x="11835" y="29528"/>
                  </a:lnTo>
                  <a:lnTo>
                    <a:pt x="18955" y="23563"/>
                  </a:lnTo>
                  <a:lnTo>
                    <a:pt x="28004" y="1"/>
                  </a:ln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076;p38"/>
            <p:cNvSpPr/>
            <p:nvPr/>
          </p:nvSpPr>
          <p:spPr>
            <a:xfrm>
              <a:off x="3212000" y="2176600"/>
              <a:ext cx="155400" cy="133950"/>
            </a:xfrm>
            <a:custGeom>
              <a:avLst/>
              <a:gdLst/>
              <a:ahLst/>
              <a:cxnLst/>
              <a:rect l="l" t="t" r="r" b="b"/>
              <a:pathLst>
                <a:path w="6216" h="5358" extrusionOk="0">
                  <a:moveTo>
                    <a:pt x="5191" y="524"/>
                  </a:moveTo>
                  <a:lnTo>
                    <a:pt x="5680" y="1083"/>
                  </a:lnTo>
                  <a:lnTo>
                    <a:pt x="1501" y="4870"/>
                  </a:lnTo>
                  <a:lnTo>
                    <a:pt x="619" y="4251"/>
                  </a:lnTo>
                  <a:lnTo>
                    <a:pt x="5191" y="524"/>
                  </a:lnTo>
                  <a:close/>
                  <a:moveTo>
                    <a:pt x="5227" y="0"/>
                  </a:moveTo>
                  <a:lnTo>
                    <a:pt x="0" y="4274"/>
                  </a:lnTo>
                  <a:lnTo>
                    <a:pt x="1524" y="5358"/>
                  </a:lnTo>
                  <a:lnTo>
                    <a:pt x="6215" y="1119"/>
                  </a:lnTo>
                  <a:lnTo>
                    <a:pt x="5227" y="0"/>
                  </a:lnTo>
                  <a:close/>
                </a:path>
              </a:pathLst>
            </a:custGeom>
            <a:solidFill>
              <a:srgbClr val="E5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077;p38"/>
            <p:cNvSpPr/>
            <p:nvPr/>
          </p:nvSpPr>
          <p:spPr>
            <a:xfrm>
              <a:off x="3585250" y="1389875"/>
              <a:ext cx="159575" cy="631350"/>
            </a:xfrm>
            <a:custGeom>
              <a:avLst/>
              <a:gdLst/>
              <a:ahLst/>
              <a:cxnLst/>
              <a:rect l="l" t="t" r="r" b="b"/>
              <a:pathLst>
                <a:path w="6383" h="25254" extrusionOk="0">
                  <a:moveTo>
                    <a:pt x="4835" y="1"/>
                  </a:moveTo>
                  <a:cubicBezTo>
                    <a:pt x="4835" y="1"/>
                    <a:pt x="1" y="3323"/>
                    <a:pt x="37" y="5371"/>
                  </a:cubicBezTo>
                  <a:cubicBezTo>
                    <a:pt x="72" y="6990"/>
                    <a:pt x="3466" y="7835"/>
                    <a:pt x="3466" y="7835"/>
                  </a:cubicBezTo>
                  <a:cubicBezTo>
                    <a:pt x="3466" y="7835"/>
                    <a:pt x="1346" y="9169"/>
                    <a:pt x="1144" y="9931"/>
                  </a:cubicBezTo>
                  <a:cubicBezTo>
                    <a:pt x="96" y="13812"/>
                    <a:pt x="5132" y="22361"/>
                    <a:pt x="6013" y="25254"/>
                  </a:cubicBezTo>
                  <a:cubicBezTo>
                    <a:pt x="6013" y="25254"/>
                    <a:pt x="6383" y="22730"/>
                    <a:pt x="4835" y="1"/>
                  </a:cubicBezTo>
                  <a:close/>
                </a:path>
              </a:pathLst>
            </a:custGeom>
            <a:solidFill>
              <a:srgbClr val="E5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078;p38"/>
            <p:cNvSpPr/>
            <p:nvPr/>
          </p:nvSpPr>
          <p:spPr>
            <a:xfrm>
              <a:off x="3888875" y="1365400"/>
              <a:ext cx="917700" cy="1988150"/>
            </a:xfrm>
            <a:custGeom>
              <a:avLst/>
              <a:gdLst/>
              <a:ahLst/>
              <a:cxnLst/>
              <a:rect l="l" t="t" r="r" b="b"/>
              <a:pathLst>
                <a:path w="36708" h="79526" extrusionOk="0">
                  <a:moveTo>
                    <a:pt x="4513" y="0"/>
                  </a:moveTo>
                  <a:cubicBezTo>
                    <a:pt x="4418" y="0"/>
                    <a:pt x="4322" y="1"/>
                    <a:pt x="4227" y="4"/>
                  </a:cubicBezTo>
                  <a:cubicBezTo>
                    <a:pt x="3870" y="4"/>
                    <a:pt x="3715" y="27"/>
                    <a:pt x="3346" y="63"/>
                  </a:cubicBezTo>
                  <a:cubicBezTo>
                    <a:pt x="3346" y="63"/>
                    <a:pt x="0" y="22768"/>
                    <a:pt x="1167" y="33377"/>
                  </a:cubicBezTo>
                  <a:cubicBezTo>
                    <a:pt x="3715" y="56499"/>
                    <a:pt x="6084" y="62999"/>
                    <a:pt x="10287" y="73870"/>
                  </a:cubicBezTo>
                  <a:cubicBezTo>
                    <a:pt x="11597" y="77251"/>
                    <a:pt x="14859" y="79478"/>
                    <a:pt x="18479" y="79513"/>
                  </a:cubicBezTo>
                  <a:lnTo>
                    <a:pt x="19681" y="79525"/>
                  </a:lnTo>
                  <a:cubicBezTo>
                    <a:pt x="21955" y="79287"/>
                    <a:pt x="22455" y="76299"/>
                    <a:pt x="21824" y="74108"/>
                  </a:cubicBezTo>
                  <a:cubicBezTo>
                    <a:pt x="16443" y="55308"/>
                    <a:pt x="18241" y="45259"/>
                    <a:pt x="14740" y="29757"/>
                  </a:cubicBezTo>
                  <a:cubicBezTo>
                    <a:pt x="14684" y="29509"/>
                    <a:pt x="14695" y="29402"/>
                    <a:pt x="14757" y="29402"/>
                  </a:cubicBezTo>
                  <a:cubicBezTo>
                    <a:pt x="15091" y="29402"/>
                    <a:pt x="16927" y="32537"/>
                    <a:pt x="17871" y="33210"/>
                  </a:cubicBezTo>
                  <a:cubicBezTo>
                    <a:pt x="20967" y="35413"/>
                    <a:pt x="34350" y="39389"/>
                    <a:pt x="34350" y="39389"/>
                  </a:cubicBezTo>
                  <a:lnTo>
                    <a:pt x="36707" y="32769"/>
                  </a:lnTo>
                  <a:cubicBezTo>
                    <a:pt x="36707" y="32769"/>
                    <a:pt x="23765" y="25661"/>
                    <a:pt x="20812" y="20851"/>
                  </a:cubicBezTo>
                  <a:cubicBezTo>
                    <a:pt x="20336" y="20066"/>
                    <a:pt x="18312" y="13517"/>
                    <a:pt x="16562" y="8743"/>
                  </a:cubicBezTo>
                  <a:cubicBezTo>
                    <a:pt x="14701" y="3641"/>
                    <a:pt x="9920" y="0"/>
                    <a:pt x="4513" y="0"/>
                  </a:cubicBez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079;p38"/>
            <p:cNvSpPr/>
            <p:nvPr/>
          </p:nvSpPr>
          <p:spPr>
            <a:xfrm>
              <a:off x="4705350" y="2158725"/>
              <a:ext cx="106875" cy="197375"/>
            </a:xfrm>
            <a:custGeom>
              <a:avLst/>
              <a:gdLst/>
              <a:ahLst/>
              <a:cxnLst/>
              <a:rect l="l" t="t" r="r" b="b"/>
              <a:pathLst>
                <a:path w="4275" h="7895" extrusionOk="0">
                  <a:moveTo>
                    <a:pt x="2941" y="560"/>
                  </a:moveTo>
                  <a:lnTo>
                    <a:pt x="3822" y="1120"/>
                  </a:lnTo>
                  <a:lnTo>
                    <a:pt x="1572" y="7418"/>
                  </a:lnTo>
                  <a:lnTo>
                    <a:pt x="488" y="7061"/>
                  </a:lnTo>
                  <a:lnTo>
                    <a:pt x="2941" y="560"/>
                  </a:lnTo>
                  <a:close/>
                  <a:moveTo>
                    <a:pt x="2738" y="1"/>
                  </a:moveTo>
                  <a:lnTo>
                    <a:pt x="0" y="7287"/>
                  </a:lnTo>
                  <a:lnTo>
                    <a:pt x="1810" y="7894"/>
                  </a:lnTo>
                  <a:lnTo>
                    <a:pt x="4274" y="953"/>
                  </a:lnTo>
                  <a:lnTo>
                    <a:pt x="2738" y="1"/>
                  </a:lnTo>
                  <a:close/>
                </a:path>
              </a:pathLst>
            </a:custGeom>
            <a:solidFill>
              <a:srgbClr val="E5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080;p38"/>
            <p:cNvSpPr/>
            <p:nvPr/>
          </p:nvSpPr>
          <p:spPr>
            <a:xfrm>
              <a:off x="3890950" y="1366975"/>
              <a:ext cx="189625" cy="638775"/>
            </a:xfrm>
            <a:custGeom>
              <a:avLst/>
              <a:gdLst/>
              <a:ahLst/>
              <a:cxnLst/>
              <a:rect l="l" t="t" r="r" b="b"/>
              <a:pathLst>
                <a:path w="7585" h="25551" extrusionOk="0">
                  <a:moveTo>
                    <a:pt x="3263" y="0"/>
                  </a:moveTo>
                  <a:cubicBezTo>
                    <a:pt x="1" y="12228"/>
                    <a:pt x="953" y="25551"/>
                    <a:pt x="953" y="25551"/>
                  </a:cubicBezTo>
                  <a:cubicBezTo>
                    <a:pt x="1822" y="22658"/>
                    <a:pt x="6954" y="14573"/>
                    <a:pt x="6132" y="10620"/>
                  </a:cubicBezTo>
                  <a:cubicBezTo>
                    <a:pt x="5966" y="9811"/>
                    <a:pt x="3727" y="8370"/>
                    <a:pt x="3727" y="8370"/>
                  </a:cubicBezTo>
                  <a:cubicBezTo>
                    <a:pt x="3727" y="8370"/>
                    <a:pt x="7382" y="6263"/>
                    <a:pt x="7478" y="5001"/>
                  </a:cubicBezTo>
                  <a:cubicBezTo>
                    <a:pt x="7585" y="3370"/>
                    <a:pt x="3263" y="0"/>
                    <a:pt x="3263" y="0"/>
                  </a:cubicBezTo>
                  <a:close/>
                </a:path>
              </a:pathLst>
            </a:custGeom>
            <a:solidFill>
              <a:srgbClr val="E5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081;p38"/>
            <p:cNvSpPr/>
            <p:nvPr/>
          </p:nvSpPr>
          <p:spPr>
            <a:xfrm>
              <a:off x="4058525" y="2302800"/>
              <a:ext cx="184575" cy="78300"/>
            </a:xfrm>
            <a:custGeom>
              <a:avLst/>
              <a:gdLst/>
              <a:ahLst/>
              <a:cxnLst/>
              <a:rect l="l" t="t" r="r" b="b"/>
              <a:pathLst>
                <a:path w="7383" h="3132" extrusionOk="0">
                  <a:moveTo>
                    <a:pt x="6406" y="429"/>
                  </a:moveTo>
                  <a:lnTo>
                    <a:pt x="6871" y="1667"/>
                  </a:lnTo>
                  <a:lnTo>
                    <a:pt x="679" y="2691"/>
                  </a:lnTo>
                  <a:lnTo>
                    <a:pt x="453" y="1560"/>
                  </a:lnTo>
                  <a:lnTo>
                    <a:pt x="6406" y="429"/>
                  </a:lnTo>
                  <a:close/>
                  <a:moveTo>
                    <a:pt x="6644" y="0"/>
                  </a:moveTo>
                  <a:lnTo>
                    <a:pt x="1" y="1262"/>
                  </a:lnTo>
                  <a:lnTo>
                    <a:pt x="382" y="3132"/>
                  </a:lnTo>
                  <a:lnTo>
                    <a:pt x="7383" y="1965"/>
                  </a:lnTo>
                  <a:lnTo>
                    <a:pt x="6644" y="0"/>
                  </a:lnTo>
                  <a:close/>
                </a:path>
              </a:pathLst>
            </a:custGeom>
            <a:solidFill>
              <a:srgbClr val="E5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082;p38"/>
            <p:cNvSpPr/>
            <p:nvPr/>
          </p:nvSpPr>
          <p:spPr>
            <a:xfrm>
              <a:off x="3108700" y="4391150"/>
              <a:ext cx="157500" cy="239325"/>
            </a:xfrm>
            <a:custGeom>
              <a:avLst/>
              <a:gdLst/>
              <a:ahLst/>
              <a:cxnLst/>
              <a:rect l="l" t="t" r="r" b="b"/>
              <a:pathLst>
                <a:path w="6300" h="9573" extrusionOk="0">
                  <a:moveTo>
                    <a:pt x="5049" y="0"/>
                  </a:moveTo>
                  <a:lnTo>
                    <a:pt x="1" y="631"/>
                  </a:lnTo>
                  <a:lnTo>
                    <a:pt x="965" y="7692"/>
                  </a:lnTo>
                  <a:lnTo>
                    <a:pt x="1977" y="9442"/>
                  </a:lnTo>
                  <a:lnTo>
                    <a:pt x="5644" y="9573"/>
                  </a:lnTo>
                  <a:lnTo>
                    <a:pt x="6299" y="7882"/>
                  </a:lnTo>
                  <a:cubicBezTo>
                    <a:pt x="5728" y="7608"/>
                    <a:pt x="5049" y="0"/>
                    <a:pt x="5049" y="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083;p38"/>
            <p:cNvSpPr/>
            <p:nvPr/>
          </p:nvSpPr>
          <p:spPr>
            <a:xfrm>
              <a:off x="3129250" y="4576800"/>
              <a:ext cx="287850" cy="100725"/>
            </a:xfrm>
            <a:custGeom>
              <a:avLst/>
              <a:gdLst/>
              <a:ahLst/>
              <a:cxnLst/>
              <a:rect l="l" t="t" r="r" b="b"/>
              <a:pathLst>
                <a:path w="11514" h="4029" extrusionOk="0">
                  <a:moveTo>
                    <a:pt x="126" y="1"/>
                  </a:moveTo>
                  <a:cubicBezTo>
                    <a:pt x="42" y="1"/>
                    <a:pt x="0" y="4"/>
                    <a:pt x="0" y="4"/>
                  </a:cubicBezTo>
                  <a:lnTo>
                    <a:pt x="191" y="4028"/>
                  </a:lnTo>
                  <a:lnTo>
                    <a:pt x="11430" y="3969"/>
                  </a:lnTo>
                  <a:cubicBezTo>
                    <a:pt x="11514" y="3564"/>
                    <a:pt x="11299" y="2564"/>
                    <a:pt x="10918" y="2385"/>
                  </a:cubicBezTo>
                  <a:lnTo>
                    <a:pt x="5382" y="301"/>
                  </a:lnTo>
                  <a:cubicBezTo>
                    <a:pt x="5382" y="301"/>
                    <a:pt x="5063" y="766"/>
                    <a:pt x="4266" y="766"/>
                  </a:cubicBezTo>
                  <a:cubicBezTo>
                    <a:pt x="4042" y="766"/>
                    <a:pt x="3780" y="729"/>
                    <a:pt x="3477" y="635"/>
                  </a:cubicBezTo>
                  <a:cubicBezTo>
                    <a:pt x="1604" y="56"/>
                    <a:pt x="483" y="1"/>
                    <a:pt x="126" y="1"/>
                  </a:cubicBezTo>
                  <a:close/>
                </a:path>
              </a:pathLst>
            </a:custGeom>
            <a:solidFill>
              <a:srgbClr val="FD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084;p38"/>
            <p:cNvSpPr/>
            <p:nvPr/>
          </p:nvSpPr>
          <p:spPr>
            <a:xfrm>
              <a:off x="2822375" y="3342500"/>
              <a:ext cx="460200" cy="1217150"/>
            </a:xfrm>
            <a:custGeom>
              <a:avLst/>
              <a:gdLst/>
              <a:ahLst/>
              <a:cxnLst/>
              <a:rect l="l" t="t" r="r" b="b"/>
              <a:pathLst>
                <a:path w="18408" h="48686" extrusionOk="0">
                  <a:moveTo>
                    <a:pt x="12561" y="1"/>
                  </a:moveTo>
                  <a:lnTo>
                    <a:pt x="0" y="4894"/>
                  </a:lnTo>
                  <a:lnTo>
                    <a:pt x="6429" y="23325"/>
                  </a:lnTo>
                  <a:cubicBezTo>
                    <a:pt x="7394" y="26099"/>
                    <a:pt x="8144" y="28945"/>
                    <a:pt x="8656" y="31838"/>
                  </a:cubicBezTo>
                  <a:lnTo>
                    <a:pt x="11632" y="48685"/>
                  </a:lnTo>
                  <a:lnTo>
                    <a:pt x="17764" y="48078"/>
                  </a:lnTo>
                  <a:lnTo>
                    <a:pt x="18336" y="29611"/>
                  </a:lnTo>
                  <a:cubicBezTo>
                    <a:pt x="18407" y="27147"/>
                    <a:pt x="18169" y="24682"/>
                    <a:pt x="17621" y="22277"/>
                  </a:cubicBezTo>
                  <a:lnTo>
                    <a:pt x="12561" y="1"/>
                  </a:lnTo>
                  <a:close/>
                </a:path>
              </a:pathLst>
            </a:custGeom>
            <a:solidFill>
              <a:srgbClr val="0048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085;p38"/>
            <p:cNvSpPr/>
            <p:nvPr/>
          </p:nvSpPr>
          <p:spPr>
            <a:xfrm>
              <a:off x="3712950" y="3788100"/>
              <a:ext cx="258100" cy="220875"/>
            </a:xfrm>
            <a:custGeom>
              <a:avLst/>
              <a:gdLst/>
              <a:ahLst/>
              <a:cxnLst/>
              <a:rect l="l" t="t" r="r" b="b"/>
              <a:pathLst>
                <a:path w="10324" h="8835" extrusionOk="0">
                  <a:moveTo>
                    <a:pt x="3120" y="0"/>
                  </a:moveTo>
                  <a:lnTo>
                    <a:pt x="1" y="4025"/>
                  </a:lnTo>
                  <a:lnTo>
                    <a:pt x="5692" y="8311"/>
                  </a:lnTo>
                  <a:lnTo>
                    <a:pt x="7656" y="8835"/>
                  </a:lnTo>
                  <a:lnTo>
                    <a:pt x="10323" y="6323"/>
                  </a:lnTo>
                  <a:lnTo>
                    <a:pt x="9585" y="4668"/>
                  </a:lnTo>
                  <a:cubicBezTo>
                    <a:pt x="9572" y="4672"/>
                    <a:pt x="9557" y="4674"/>
                    <a:pt x="9540" y="4674"/>
                  </a:cubicBezTo>
                  <a:cubicBezTo>
                    <a:pt x="8740" y="4674"/>
                    <a:pt x="3120" y="0"/>
                    <a:pt x="3120" y="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086;p38"/>
            <p:cNvSpPr/>
            <p:nvPr/>
          </p:nvSpPr>
          <p:spPr>
            <a:xfrm>
              <a:off x="3848100" y="3841700"/>
              <a:ext cx="271775" cy="219975"/>
            </a:xfrm>
            <a:custGeom>
              <a:avLst/>
              <a:gdLst/>
              <a:ahLst/>
              <a:cxnLst/>
              <a:rect l="l" t="t" r="r" b="b"/>
              <a:pathLst>
                <a:path w="10871" h="8799" extrusionOk="0">
                  <a:moveTo>
                    <a:pt x="9538" y="0"/>
                  </a:moveTo>
                  <a:cubicBezTo>
                    <a:pt x="9486" y="0"/>
                    <a:pt x="9437" y="8"/>
                    <a:pt x="9394" y="23"/>
                  </a:cubicBezTo>
                  <a:lnTo>
                    <a:pt x="4001" y="2488"/>
                  </a:lnTo>
                  <a:cubicBezTo>
                    <a:pt x="4001" y="2488"/>
                    <a:pt x="4179" y="3393"/>
                    <a:pt x="2905" y="4071"/>
                  </a:cubicBezTo>
                  <a:cubicBezTo>
                    <a:pt x="762" y="5202"/>
                    <a:pt x="0" y="6084"/>
                    <a:pt x="0" y="6084"/>
                  </a:cubicBezTo>
                  <a:lnTo>
                    <a:pt x="2988" y="8798"/>
                  </a:lnTo>
                  <a:lnTo>
                    <a:pt x="10870" y="785"/>
                  </a:lnTo>
                  <a:cubicBezTo>
                    <a:pt x="10669" y="478"/>
                    <a:pt x="9967" y="0"/>
                    <a:pt x="95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087;p38"/>
            <p:cNvSpPr/>
            <p:nvPr/>
          </p:nvSpPr>
          <p:spPr>
            <a:xfrm>
              <a:off x="2965525" y="3316025"/>
              <a:ext cx="963850" cy="680450"/>
            </a:xfrm>
            <a:custGeom>
              <a:avLst/>
              <a:gdLst/>
              <a:ahLst/>
              <a:cxnLst/>
              <a:rect l="l" t="t" r="r" b="b"/>
              <a:pathLst>
                <a:path w="38554" h="27218" extrusionOk="0">
                  <a:moveTo>
                    <a:pt x="12717" y="0"/>
                  </a:moveTo>
                  <a:lnTo>
                    <a:pt x="1" y="5096"/>
                  </a:lnTo>
                  <a:cubicBezTo>
                    <a:pt x="2406" y="9656"/>
                    <a:pt x="6335" y="13228"/>
                    <a:pt x="11110" y="15192"/>
                  </a:cubicBezTo>
                  <a:lnTo>
                    <a:pt x="18432" y="18193"/>
                  </a:lnTo>
                  <a:cubicBezTo>
                    <a:pt x="20515" y="19038"/>
                    <a:pt x="22504" y="20086"/>
                    <a:pt x="24385" y="21312"/>
                  </a:cubicBezTo>
                  <a:lnTo>
                    <a:pt x="33517" y="27218"/>
                  </a:lnTo>
                  <a:lnTo>
                    <a:pt x="38553" y="22098"/>
                  </a:lnTo>
                  <a:lnTo>
                    <a:pt x="31052" y="14085"/>
                  </a:lnTo>
                  <a:cubicBezTo>
                    <a:pt x="28540" y="11406"/>
                    <a:pt x="25742" y="8989"/>
                    <a:pt x="22718" y="6894"/>
                  </a:cubicBezTo>
                  <a:lnTo>
                    <a:pt x="12717" y="0"/>
                  </a:lnTo>
                  <a:close/>
                </a:path>
              </a:pathLst>
            </a:custGeom>
            <a:solidFill>
              <a:srgbClr val="006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088;p38"/>
            <p:cNvSpPr/>
            <p:nvPr/>
          </p:nvSpPr>
          <p:spPr>
            <a:xfrm>
              <a:off x="2609850" y="2444750"/>
              <a:ext cx="274450" cy="287875"/>
            </a:xfrm>
            <a:custGeom>
              <a:avLst/>
              <a:gdLst/>
              <a:ahLst/>
              <a:cxnLst/>
              <a:rect l="l" t="t" r="r" b="b"/>
              <a:pathLst>
                <a:path w="10978" h="11515" extrusionOk="0">
                  <a:moveTo>
                    <a:pt x="6864" y="0"/>
                  </a:moveTo>
                  <a:cubicBezTo>
                    <a:pt x="6357" y="0"/>
                    <a:pt x="5827" y="77"/>
                    <a:pt x="5286" y="263"/>
                  </a:cubicBezTo>
                  <a:cubicBezTo>
                    <a:pt x="2286" y="1299"/>
                    <a:pt x="0" y="9836"/>
                    <a:pt x="7334" y="11515"/>
                  </a:cubicBezTo>
                  <a:cubicBezTo>
                    <a:pt x="7334" y="11265"/>
                    <a:pt x="10978" y="1585"/>
                    <a:pt x="10978" y="1585"/>
                  </a:cubicBezTo>
                  <a:cubicBezTo>
                    <a:pt x="10978" y="1585"/>
                    <a:pt x="9169" y="0"/>
                    <a:pt x="6864" y="0"/>
                  </a:cubicBezTo>
                  <a:close/>
                </a:path>
              </a:pathLst>
            </a:custGeom>
            <a:solidFill>
              <a:srgbClr val="FC46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089;p38"/>
            <p:cNvSpPr/>
            <p:nvPr/>
          </p:nvSpPr>
          <p:spPr>
            <a:xfrm>
              <a:off x="2619075" y="2397150"/>
              <a:ext cx="153000" cy="205100"/>
            </a:xfrm>
            <a:custGeom>
              <a:avLst/>
              <a:gdLst/>
              <a:ahLst/>
              <a:cxnLst/>
              <a:rect l="l" t="t" r="r" b="b"/>
              <a:pathLst>
                <a:path w="6120" h="8204" extrusionOk="0">
                  <a:moveTo>
                    <a:pt x="3084" y="1"/>
                  </a:moveTo>
                  <a:cubicBezTo>
                    <a:pt x="1393" y="1"/>
                    <a:pt x="24" y="1822"/>
                    <a:pt x="12" y="4084"/>
                  </a:cubicBezTo>
                  <a:cubicBezTo>
                    <a:pt x="0" y="6358"/>
                    <a:pt x="1357" y="8192"/>
                    <a:pt x="3048" y="8204"/>
                  </a:cubicBezTo>
                  <a:cubicBezTo>
                    <a:pt x="4727" y="8204"/>
                    <a:pt x="6096" y="6382"/>
                    <a:pt x="6108" y="4120"/>
                  </a:cubicBezTo>
                  <a:cubicBezTo>
                    <a:pt x="6120" y="1858"/>
                    <a:pt x="4763" y="12"/>
                    <a:pt x="3084" y="1"/>
                  </a:cubicBezTo>
                  <a:close/>
                </a:path>
              </a:pathLst>
            </a:custGeom>
            <a:solidFill>
              <a:srgbClr val="FC46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090;p38"/>
            <p:cNvSpPr/>
            <p:nvPr/>
          </p:nvSpPr>
          <p:spPr>
            <a:xfrm>
              <a:off x="2719075" y="2462375"/>
              <a:ext cx="297675" cy="390800"/>
            </a:xfrm>
            <a:custGeom>
              <a:avLst/>
              <a:gdLst/>
              <a:ahLst/>
              <a:cxnLst/>
              <a:rect l="l" t="t" r="r" b="b"/>
              <a:pathLst>
                <a:path w="11907" h="15632" extrusionOk="0">
                  <a:moveTo>
                    <a:pt x="5098" y="0"/>
                  </a:moveTo>
                  <a:cubicBezTo>
                    <a:pt x="4659" y="0"/>
                    <a:pt x="4201" y="69"/>
                    <a:pt x="3727" y="213"/>
                  </a:cubicBezTo>
                  <a:cubicBezTo>
                    <a:pt x="3061" y="416"/>
                    <a:pt x="1763" y="1416"/>
                    <a:pt x="1239" y="1999"/>
                  </a:cubicBezTo>
                  <a:cubicBezTo>
                    <a:pt x="1" y="3380"/>
                    <a:pt x="417" y="5928"/>
                    <a:pt x="953" y="7774"/>
                  </a:cubicBezTo>
                  <a:lnTo>
                    <a:pt x="1691" y="9405"/>
                  </a:lnTo>
                  <a:lnTo>
                    <a:pt x="4132" y="15632"/>
                  </a:lnTo>
                  <a:cubicBezTo>
                    <a:pt x="6168" y="15001"/>
                    <a:pt x="8204" y="14394"/>
                    <a:pt x="10264" y="13810"/>
                  </a:cubicBezTo>
                  <a:lnTo>
                    <a:pt x="8883" y="9798"/>
                  </a:lnTo>
                  <a:cubicBezTo>
                    <a:pt x="11907" y="7190"/>
                    <a:pt x="9895" y="3916"/>
                    <a:pt x="8978" y="2428"/>
                  </a:cubicBezTo>
                  <a:cubicBezTo>
                    <a:pt x="8035" y="907"/>
                    <a:pt x="6691" y="0"/>
                    <a:pt x="5098" y="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091;p38"/>
            <p:cNvSpPr/>
            <p:nvPr/>
          </p:nvSpPr>
          <p:spPr>
            <a:xfrm>
              <a:off x="2858075" y="2707300"/>
              <a:ext cx="104200" cy="64425"/>
            </a:xfrm>
            <a:custGeom>
              <a:avLst/>
              <a:gdLst/>
              <a:ahLst/>
              <a:cxnLst/>
              <a:rect l="l" t="t" r="r" b="b"/>
              <a:pathLst>
                <a:path w="4168" h="2577" extrusionOk="0">
                  <a:moveTo>
                    <a:pt x="3323" y="1"/>
                  </a:moveTo>
                  <a:cubicBezTo>
                    <a:pt x="3323" y="1"/>
                    <a:pt x="2577" y="738"/>
                    <a:pt x="1045" y="738"/>
                  </a:cubicBezTo>
                  <a:cubicBezTo>
                    <a:pt x="731" y="738"/>
                    <a:pt x="382" y="707"/>
                    <a:pt x="1" y="632"/>
                  </a:cubicBezTo>
                  <a:lnTo>
                    <a:pt x="1" y="632"/>
                  </a:lnTo>
                  <a:cubicBezTo>
                    <a:pt x="1" y="632"/>
                    <a:pt x="1431" y="2576"/>
                    <a:pt x="3437" y="2576"/>
                  </a:cubicBezTo>
                  <a:cubicBezTo>
                    <a:pt x="3673" y="2576"/>
                    <a:pt x="3917" y="2549"/>
                    <a:pt x="4168" y="2489"/>
                  </a:cubicBezTo>
                  <a:lnTo>
                    <a:pt x="3323" y="1"/>
                  </a:lnTo>
                  <a:close/>
                </a:path>
              </a:pathLst>
            </a:custGeom>
            <a:solidFill>
              <a:srgbClr val="FFC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092;p38"/>
            <p:cNvSpPr/>
            <p:nvPr/>
          </p:nvSpPr>
          <p:spPr>
            <a:xfrm>
              <a:off x="2709850" y="2622925"/>
              <a:ext cx="40800" cy="43175"/>
            </a:xfrm>
            <a:custGeom>
              <a:avLst/>
              <a:gdLst/>
              <a:ahLst/>
              <a:cxnLst/>
              <a:rect l="l" t="t" r="r" b="b"/>
              <a:pathLst>
                <a:path w="1632" h="1727" extrusionOk="0">
                  <a:moveTo>
                    <a:pt x="664" y="1"/>
                  </a:moveTo>
                  <a:cubicBezTo>
                    <a:pt x="592" y="1"/>
                    <a:pt x="521" y="14"/>
                    <a:pt x="453" y="42"/>
                  </a:cubicBezTo>
                  <a:cubicBezTo>
                    <a:pt x="120" y="197"/>
                    <a:pt x="1" y="685"/>
                    <a:pt x="203" y="1137"/>
                  </a:cubicBezTo>
                  <a:cubicBezTo>
                    <a:pt x="356" y="1501"/>
                    <a:pt x="671" y="1726"/>
                    <a:pt x="968" y="1726"/>
                  </a:cubicBezTo>
                  <a:cubicBezTo>
                    <a:pt x="1040" y="1726"/>
                    <a:pt x="1112" y="1713"/>
                    <a:pt x="1179" y="1685"/>
                  </a:cubicBezTo>
                  <a:cubicBezTo>
                    <a:pt x="1525" y="1530"/>
                    <a:pt x="1632" y="1042"/>
                    <a:pt x="1441" y="590"/>
                  </a:cubicBezTo>
                  <a:cubicBezTo>
                    <a:pt x="1278" y="226"/>
                    <a:pt x="962" y="1"/>
                    <a:pt x="664" y="1"/>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093;p38"/>
            <p:cNvSpPr/>
            <p:nvPr/>
          </p:nvSpPr>
          <p:spPr>
            <a:xfrm>
              <a:off x="2725025" y="2642425"/>
              <a:ext cx="5975" cy="5975"/>
            </a:xfrm>
            <a:custGeom>
              <a:avLst/>
              <a:gdLst/>
              <a:ahLst/>
              <a:cxnLst/>
              <a:rect l="l" t="t" r="r" b="b"/>
              <a:pathLst>
                <a:path w="239" h="239" extrusionOk="0">
                  <a:moveTo>
                    <a:pt x="120" y="0"/>
                  </a:moveTo>
                  <a:cubicBezTo>
                    <a:pt x="60" y="0"/>
                    <a:pt x="1" y="60"/>
                    <a:pt x="1" y="119"/>
                  </a:cubicBezTo>
                  <a:cubicBezTo>
                    <a:pt x="1" y="179"/>
                    <a:pt x="60" y="238"/>
                    <a:pt x="120" y="238"/>
                  </a:cubicBezTo>
                  <a:cubicBezTo>
                    <a:pt x="179" y="238"/>
                    <a:pt x="239" y="179"/>
                    <a:pt x="239" y="119"/>
                  </a:cubicBezTo>
                  <a:cubicBezTo>
                    <a:pt x="239" y="60"/>
                    <a:pt x="179" y="0"/>
                    <a:pt x="120" y="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094;p38"/>
            <p:cNvSpPr/>
            <p:nvPr/>
          </p:nvSpPr>
          <p:spPr>
            <a:xfrm>
              <a:off x="2709850" y="2622925"/>
              <a:ext cx="40800" cy="43175"/>
            </a:xfrm>
            <a:custGeom>
              <a:avLst/>
              <a:gdLst/>
              <a:ahLst/>
              <a:cxnLst/>
              <a:rect l="l" t="t" r="r" b="b"/>
              <a:pathLst>
                <a:path w="1632" h="1727" extrusionOk="0">
                  <a:moveTo>
                    <a:pt x="664" y="1"/>
                  </a:moveTo>
                  <a:cubicBezTo>
                    <a:pt x="592" y="1"/>
                    <a:pt x="521" y="14"/>
                    <a:pt x="453" y="42"/>
                  </a:cubicBezTo>
                  <a:cubicBezTo>
                    <a:pt x="120" y="197"/>
                    <a:pt x="1" y="685"/>
                    <a:pt x="203" y="1137"/>
                  </a:cubicBezTo>
                  <a:cubicBezTo>
                    <a:pt x="356" y="1501"/>
                    <a:pt x="671" y="1726"/>
                    <a:pt x="968" y="1726"/>
                  </a:cubicBezTo>
                  <a:cubicBezTo>
                    <a:pt x="1040" y="1726"/>
                    <a:pt x="1112" y="1713"/>
                    <a:pt x="1179" y="1685"/>
                  </a:cubicBezTo>
                  <a:cubicBezTo>
                    <a:pt x="1525" y="1530"/>
                    <a:pt x="1632" y="1042"/>
                    <a:pt x="1441" y="590"/>
                  </a:cubicBezTo>
                  <a:cubicBezTo>
                    <a:pt x="1278" y="226"/>
                    <a:pt x="962" y="1"/>
                    <a:pt x="664" y="1"/>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095;p38"/>
            <p:cNvSpPr/>
            <p:nvPr/>
          </p:nvSpPr>
          <p:spPr>
            <a:xfrm>
              <a:off x="2645250" y="2449850"/>
              <a:ext cx="195300" cy="180400"/>
            </a:xfrm>
            <a:custGeom>
              <a:avLst/>
              <a:gdLst/>
              <a:ahLst/>
              <a:cxnLst/>
              <a:rect l="l" t="t" r="r" b="b"/>
              <a:pathLst>
                <a:path w="7812" h="7216" extrusionOk="0">
                  <a:moveTo>
                    <a:pt x="6404" y="0"/>
                  </a:moveTo>
                  <a:cubicBezTo>
                    <a:pt x="6043" y="0"/>
                    <a:pt x="5283" y="295"/>
                    <a:pt x="3739" y="1298"/>
                  </a:cubicBezTo>
                  <a:cubicBezTo>
                    <a:pt x="1" y="3727"/>
                    <a:pt x="3477" y="7215"/>
                    <a:pt x="3477" y="7215"/>
                  </a:cubicBezTo>
                  <a:cubicBezTo>
                    <a:pt x="7811" y="4227"/>
                    <a:pt x="6621" y="595"/>
                    <a:pt x="6621" y="595"/>
                  </a:cubicBezTo>
                  <a:cubicBezTo>
                    <a:pt x="6621" y="595"/>
                    <a:pt x="6916" y="0"/>
                    <a:pt x="6404" y="0"/>
                  </a:cubicBezTo>
                  <a:close/>
                </a:path>
              </a:pathLst>
            </a:custGeom>
            <a:solidFill>
              <a:srgbClr val="FC46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096;p38"/>
            <p:cNvSpPr/>
            <p:nvPr/>
          </p:nvSpPr>
          <p:spPr>
            <a:xfrm>
              <a:off x="2806300" y="2448700"/>
              <a:ext cx="114325" cy="53175"/>
            </a:xfrm>
            <a:custGeom>
              <a:avLst/>
              <a:gdLst/>
              <a:ahLst/>
              <a:cxnLst/>
              <a:rect l="l" t="t" r="r" b="b"/>
              <a:pathLst>
                <a:path w="4573" h="2127" extrusionOk="0">
                  <a:moveTo>
                    <a:pt x="1706" y="0"/>
                  </a:moveTo>
                  <a:cubicBezTo>
                    <a:pt x="1163" y="0"/>
                    <a:pt x="581" y="204"/>
                    <a:pt x="0" y="748"/>
                  </a:cubicBezTo>
                  <a:cubicBezTo>
                    <a:pt x="0" y="748"/>
                    <a:pt x="1903" y="2127"/>
                    <a:pt x="3433" y="2127"/>
                  </a:cubicBezTo>
                  <a:cubicBezTo>
                    <a:pt x="3858" y="2127"/>
                    <a:pt x="4254" y="2020"/>
                    <a:pt x="4572" y="1749"/>
                  </a:cubicBezTo>
                  <a:cubicBezTo>
                    <a:pt x="4572" y="1749"/>
                    <a:pt x="3301" y="0"/>
                    <a:pt x="1706" y="0"/>
                  </a:cubicBezTo>
                  <a:close/>
                </a:path>
              </a:pathLst>
            </a:custGeom>
            <a:solidFill>
              <a:srgbClr val="FC46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097;p38"/>
            <p:cNvSpPr/>
            <p:nvPr/>
          </p:nvSpPr>
          <p:spPr>
            <a:xfrm>
              <a:off x="2718250" y="2773375"/>
              <a:ext cx="578000" cy="794275"/>
            </a:xfrm>
            <a:custGeom>
              <a:avLst/>
              <a:gdLst/>
              <a:ahLst/>
              <a:cxnLst/>
              <a:rect l="l" t="t" r="r" b="b"/>
              <a:pathLst>
                <a:path w="23120" h="31771" extrusionOk="0">
                  <a:moveTo>
                    <a:pt x="10333" y="1"/>
                  </a:moveTo>
                  <a:lnTo>
                    <a:pt x="3165" y="2061"/>
                  </a:lnTo>
                  <a:lnTo>
                    <a:pt x="3296" y="3692"/>
                  </a:lnTo>
                  <a:cubicBezTo>
                    <a:pt x="2272" y="4311"/>
                    <a:pt x="1534" y="5311"/>
                    <a:pt x="1236" y="6466"/>
                  </a:cubicBezTo>
                  <a:cubicBezTo>
                    <a:pt x="676" y="8638"/>
                    <a:pt x="1" y="31771"/>
                    <a:pt x="5532" y="31771"/>
                  </a:cubicBezTo>
                  <a:cubicBezTo>
                    <a:pt x="5641" y="31771"/>
                    <a:pt x="5753" y="31761"/>
                    <a:pt x="5868" y="31743"/>
                  </a:cubicBezTo>
                  <a:cubicBezTo>
                    <a:pt x="15667" y="30159"/>
                    <a:pt x="23120" y="23325"/>
                    <a:pt x="22644" y="21099"/>
                  </a:cubicBezTo>
                  <a:lnTo>
                    <a:pt x="15976" y="1144"/>
                  </a:lnTo>
                  <a:cubicBezTo>
                    <a:pt x="15065" y="1070"/>
                    <a:pt x="14408" y="1024"/>
                    <a:pt x="13825" y="1024"/>
                  </a:cubicBezTo>
                  <a:cubicBezTo>
                    <a:pt x="12915" y="1024"/>
                    <a:pt x="12185" y="1135"/>
                    <a:pt x="10952" y="1418"/>
                  </a:cubicBezTo>
                  <a:cubicBezTo>
                    <a:pt x="10951" y="1418"/>
                    <a:pt x="10951" y="1418"/>
                    <a:pt x="10951" y="1418"/>
                  </a:cubicBezTo>
                  <a:cubicBezTo>
                    <a:pt x="10887" y="1418"/>
                    <a:pt x="10333" y="1"/>
                    <a:pt x="10333" y="1"/>
                  </a:cubicBezTo>
                  <a:close/>
                </a:path>
              </a:pathLst>
            </a:custGeom>
            <a:solidFill>
              <a:srgbClr val="F9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098;p38"/>
            <p:cNvSpPr/>
            <p:nvPr/>
          </p:nvSpPr>
          <p:spPr>
            <a:xfrm>
              <a:off x="3305175" y="2287750"/>
              <a:ext cx="149150" cy="304025"/>
            </a:xfrm>
            <a:custGeom>
              <a:avLst/>
              <a:gdLst/>
              <a:ahLst/>
              <a:cxnLst/>
              <a:rect l="l" t="t" r="r" b="b"/>
              <a:pathLst>
                <a:path w="5966" h="12161" extrusionOk="0">
                  <a:moveTo>
                    <a:pt x="4960" y="0"/>
                  </a:moveTo>
                  <a:cubicBezTo>
                    <a:pt x="4751" y="0"/>
                    <a:pt x="3989" y="2114"/>
                    <a:pt x="3989" y="2114"/>
                  </a:cubicBezTo>
                  <a:cubicBezTo>
                    <a:pt x="3989" y="2114"/>
                    <a:pt x="4370" y="519"/>
                    <a:pt x="4143" y="328"/>
                  </a:cubicBezTo>
                  <a:cubicBezTo>
                    <a:pt x="4136" y="322"/>
                    <a:pt x="4128" y="318"/>
                    <a:pt x="4119" y="318"/>
                  </a:cubicBezTo>
                  <a:cubicBezTo>
                    <a:pt x="3859" y="318"/>
                    <a:pt x="2858" y="3079"/>
                    <a:pt x="2858" y="3079"/>
                  </a:cubicBezTo>
                  <a:cubicBezTo>
                    <a:pt x="2858" y="3079"/>
                    <a:pt x="2607" y="2388"/>
                    <a:pt x="1988" y="2150"/>
                  </a:cubicBezTo>
                  <a:cubicBezTo>
                    <a:pt x="1955" y="2136"/>
                    <a:pt x="1921" y="2130"/>
                    <a:pt x="1887" y="2130"/>
                  </a:cubicBezTo>
                  <a:cubicBezTo>
                    <a:pt x="1751" y="2130"/>
                    <a:pt x="1619" y="2231"/>
                    <a:pt x="1572" y="2317"/>
                  </a:cubicBezTo>
                  <a:cubicBezTo>
                    <a:pt x="2226" y="2876"/>
                    <a:pt x="2226" y="4996"/>
                    <a:pt x="2226" y="4996"/>
                  </a:cubicBezTo>
                  <a:cubicBezTo>
                    <a:pt x="2226" y="4996"/>
                    <a:pt x="1048" y="8484"/>
                    <a:pt x="0" y="11401"/>
                  </a:cubicBezTo>
                  <a:cubicBezTo>
                    <a:pt x="525" y="11871"/>
                    <a:pt x="1098" y="12160"/>
                    <a:pt x="1725" y="12160"/>
                  </a:cubicBezTo>
                  <a:cubicBezTo>
                    <a:pt x="2180" y="12160"/>
                    <a:pt x="2664" y="12008"/>
                    <a:pt x="3179" y="11663"/>
                  </a:cubicBezTo>
                  <a:cubicBezTo>
                    <a:pt x="3620" y="10306"/>
                    <a:pt x="4012" y="8758"/>
                    <a:pt x="4370" y="6972"/>
                  </a:cubicBezTo>
                  <a:lnTo>
                    <a:pt x="4560" y="5650"/>
                  </a:lnTo>
                  <a:cubicBezTo>
                    <a:pt x="4560" y="5650"/>
                    <a:pt x="5965" y="1924"/>
                    <a:pt x="5941" y="1626"/>
                  </a:cubicBezTo>
                  <a:cubicBezTo>
                    <a:pt x="5939" y="1596"/>
                    <a:pt x="5929" y="1583"/>
                    <a:pt x="5914" y="1583"/>
                  </a:cubicBezTo>
                  <a:cubicBezTo>
                    <a:pt x="5776" y="1583"/>
                    <a:pt x="5179" y="2650"/>
                    <a:pt x="5179" y="2650"/>
                  </a:cubicBezTo>
                  <a:cubicBezTo>
                    <a:pt x="5179" y="2650"/>
                    <a:pt x="5632" y="1269"/>
                    <a:pt x="5572" y="805"/>
                  </a:cubicBezTo>
                  <a:cubicBezTo>
                    <a:pt x="5568" y="769"/>
                    <a:pt x="5555" y="753"/>
                    <a:pt x="5535" y="753"/>
                  </a:cubicBezTo>
                  <a:cubicBezTo>
                    <a:pt x="5352" y="753"/>
                    <a:pt x="4584" y="2162"/>
                    <a:pt x="4584" y="2162"/>
                  </a:cubicBezTo>
                  <a:cubicBezTo>
                    <a:pt x="4989" y="19"/>
                    <a:pt x="5060" y="126"/>
                    <a:pt x="4989" y="19"/>
                  </a:cubicBezTo>
                  <a:cubicBezTo>
                    <a:pt x="4981" y="6"/>
                    <a:pt x="4971" y="0"/>
                    <a:pt x="4960" y="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099;p38"/>
            <p:cNvSpPr/>
            <p:nvPr/>
          </p:nvSpPr>
          <p:spPr>
            <a:xfrm>
              <a:off x="2908100" y="2425425"/>
              <a:ext cx="520625" cy="675400"/>
            </a:xfrm>
            <a:custGeom>
              <a:avLst/>
              <a:gdLst/>
              <a:ahLst/>
              <a:cxnLst/>
              <a:rect l="l" t="t" r="r" b="b"/>
              <a:pathLst>
                <a:path w="20825" h="27016" extrusionOk="0">
                  <a:moveTo>
                    <a:pt x="17264" y="1"/>
                  </a:moveTo>
                  <a:cubicBezTo>
                    <a:pt x="16466" y="2870"/>
                    <a:pt x="14978" y="5989"/>
                    <a:pt x="12240" y="8442"/>
                  </a:cubicBezTo>
                  <a:cubicBezTo>
                    <a:pt x="9668" y="10752"/>
                    <a:pt x="5917" y="13419"/>
                    <a:pt x="3155" y="15336"/>
                  </a:cubicBezTo>
                  <a:cubicBezTo>
                    <a:pt x="0" y="16907"/>
                    <a:pt x="1584" y="24873"/>
                    <a:pt x="3072" y="27016"/>
                  </a:cubicBezTo>
                  <a:cubicBezTo>
                    <a:pt x="5751" y="24313"/>
                    <a:pt x="14347" y="15229"/>
                    <a:pt x="15978" y="13455"/>
                  </a:cubicBezTo>
                  <a:cubicBezTo>
                    <a:pt x="19038" y="10109"/>
                    <a:pt x="20407" y="5299"/>
                    <a:pt x="20824" y="596"/>
                  </a:cubicBezTo>
                  <a:cubicBezTo>
                    <a:pt x="19633" y="405"/>
                    <a:pt x="18455" y="203"/>
                    <a:pt x="17264" y="1"/>
                  </a:cubicBezTo>
                  <a:close/>
                </a:path>
              </a:pathLst>
            </a:custGeom>
            <a:solidFill>
              <a:srgbClr val="F9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100;p38"/>
            <p:cNvSpPr/>
            <p:nvPr/>
          </p:nvSpPr>
          <p:spPr>
            <a:xfrm>
              <a:off x="3806725" y="2987100"/>
              <a:ext cx="347675" cy="332200"/>
            </a:xfrm>
            <a:custGeom>
              <a:avLst/>
              <a:gdLst/>
              <a:ahLst/>
              <a:cxnLst/>
              <a:rect l="l" t="t" r="r" b="b"/>
              <a:pathLst>
                <a:path w="13907" h="13288" extrusionOk="0">
                  <a:moveTo>
                    <a:pt x="1762" y="1"/>
                  </a:moveTo>
                  <a:lnTo>
                    <a:pt x="0" y="1727"/>
                  </a:lnTo>
                  <a:lnTo>
                    <a:pt x="11787" y="13288"/>
                  </a:lnTo>
                  <a:lnTo>
                    <a:pt x="13907" y="12859"/>
                  </a:lnTo>
                  <a:lnTo>
                    <a:pt x="1762" y="1"/>
                  </a:lnTo>
                  <a:close/>
                </a:path>
              </a:pathLst>
            </a:custGeom>
            <a:solidFill>
              <a:srgbClr val="DC3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101;p38"/>
            <p:cNvSpPr/>
            <p:nvPr/>
          </p:nvSpPr>
          <p:spPr>
            <a:xfrm>
              <a:off x="3757900" y="3023425"/>
              <a:ext cx="355125" cy="312550"/>
            </a:xfrm>
            <a:custGeom>
              <a:avLst/>
              <a:gdLst/>
              <a:ahLst/>
              <a:cxnLst/>
              <a:rect l="l" t="t" r="r" b="b"/>
              <a:pathLst>
                <a:path w="14205" h="12502" extrusionOk="0">
                  <a:moveTo>
                    <a:pt x="2239" y="0"/>
                  </a:moveTo>
                  <a:lnTo>
                    <a:pt x="0" y="2203"/>
                  </a:lnTo>
                  <a:lnTo>
                    <a:pt x="10502" y="12502"/>
                  </a:lnTo>
                  <a:lnTo>
                    <a:pt x="14205" y="11740"/>
                  </a:lnTo>
                  <a:lnTo>
                    <a:pt x="2239" y="0"/>
                  </a:lnTo>
                  <a:close/>
                </a:path>
              </a:pathLst>
            </a:custGeom>
            <a:solidFill>
              <a:srgbClr val="E77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102;p38"/>
            <p:cNvSpPr/>
            <p:nvPr/>
          </p:nvSpPr>
          <p:spPr>
            <a:xfrm>
              <a:off x="3708775" y="3071650"/>
              <a:ext cx="323000" cy="293500"/>
            </a:xfrm>
            <a:custGeom>
              <a:avLst/>
              <a:gdLst/>
              <a:ahLst/>
              <a:cxnLst/>
              <a:rect l="l" t="t" r="r" b="b"/>
              <a:pathLst>
                <a:path w="12920" h="11740" extrusionOk="0">
                  <a:moveTo>
                    <a:pt x="2239" y="0"/>
                  </a:moveTo>
                  <a:lnTo>
                    <a:pt x="1" y="2203"/>
                  </a:lnTo>
                  <a:lnTo>
                    <a:pt x="9716" y="11740"/>
                  </a:lnTo>
                  <a:lnTo>
                    <a:pt x="9812" y="11120"/>
                  </a:lnTo>
                  <a:lnTo>
                    <a:pt x="12919" y="10478"/>
                  </a:lnTo>
                  <a:lnTo>
                    <a:pt x="2239" y="0"/>
                  </a:lnTo>
                  <a:close/>
                </a:path>
              </a:pathLst>
            </a:custGeom>
            <a:solidFill>
              <a:srgbClr val="E6D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103;p38"/>
            <p:cNvSpPr/>
            <p:nvPr/>
          </p:nvSpPr>
          <p:spPr>
            <a:xfrm>
              <a:off x="3659675" y="3119850"/>
              <a:ext cx="293800" cy="328950"/>
            </a:xfrm>
            <a:custGeom>
              <a:avLst/>
              <a:gdLst/>
              <a:ahLst/>
              <a:cxnLst/>
              <a:rect l="l" t="t" r="r" b="b"/>
              <a:pathLst>
                <a:path w="11752" h="13158" extrusionOk="0">
                  <a:moveTo>
                    <a:pt x="2239" y="1"/>
                  </a:moveTo>
                  <a:lnTo>
                    <a:pt x="0" y="2192"/>
                  </a:lnTo>
                  <a:lnTo>
                    <a:pt x="11168" y="13157"/>
                  </a:lnTo>
                  <a:lnTo>
                    <a:pt x="11752" y="9335"/>
                  </a:lnTo>
                  <a:lnTo>
                    <a:pt x="2239" y="1"/>
                  </a:lnTo>
                  <a:close/>
                </a:path>
              </a:pathLst>
            </a:custGeom>
            <a:solidFill>
              <a:srgbClr val="4B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104;p38"/>
            <p:cNvSpPr/>
            <p:nvPr/>
          </p:nvSpPr>
          <p:spPr>
            <a:xfrm>
              <a:off x="3610850" y="3168075"/>
              <a:ext cx="329825" cy="364350"/>
            </a:xfrm>
            <a:custGeom>
              <a:avLst/>
              <a:gdLst/>
              <a:ahLst/>
              <a:cxnLst/>
              <a:rect l="l" t="t" r="r" b="b"/>
              <a:pathLst>
                <a:path w="13193" h="14574" extrusionOk="0">
                  <a:moveTo>
                    <a:pt x="2239" y="1"/>
                  </a:moveTo>
                  <a:lnTo>
                    <a:pt x="1" y="2191"/>
                  </a:lnTo>
                  <a:lnTo>
                    <a:pt x="12609" y="14574"/>
                  </a:lnTo>
                  <a:lnTo>
                    <a:pt x="13193" y="10752"/>
                  </a:lnTo>
                  <a:lnTo>
                    <a:pt x="2239" y="1"/>
                  </a:lnTo>
                  <a:close/>
                </a:path>
              </a:pathLst>
            </a:custGeom>
            <a:solidFill>
              <a:srgbClr val="569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105;p38"/>
            <p:cNvSpPr/>
            <p:nvPr/>
          </p:nvSpPr>
          <p:spPr>
            <a:xfrm>
              <a:off x="3577225" y="3216300"/>
              <a:ext cx="350650" cy="336675"/>
            </a:xfrm>
            <a:custGeom>
              <a:avLst/>
              <a:gdLst/>
              <a:ahLst/>
              <a:cxnLst/>
              <a:rect l="l" t="t" r="r" b="b"/>
              <a:pathLst>
                <a:path w="14026" h="13467" extrusionOk="0">
                  <a:moveTo>
                    <a:pt x="1620" y="0"/>
                  </a:moveTo>
                  <a:lnTo>
                    <a:pt x="0" y="1584"/>
                  </a:lnTo>
                  <a:lnTo>
                    <a:pt x="13752" y="13466"/>
                  </a:lnTo>
                  <a:lnTo>
                    <a:pt x="13847" y="13383"/>
                  </a:lnTo>
                  <a:lnTo>
                    <a:pt x="14026" y="12181"/>
                  </a:lnTo>
                  <a:lnTo>
                    <a:pt x="1620" y="0"/>
                  </a:lnTo>
                  <a:close/>
                </a:path>
              </a:pathLst>
            </a:custGeom>
            <a:solidFill>
              <a:srgbClr val="813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106;p38"/>
            <p:cNvSpPr/>
            <p:nvPr/>
          </p:nvSpPr>
          <p:spPr>
            <a:xfrm>
              <a:off x="3197400" y="2950450"/>
              <a:ext cx="693275" cy="712050"/>
            </a:xfrm>
            <a:custGeom>
              <a:avLst/>
              <a:gdLst/>
              <a:ahLst/>
              <a:cxnLst/>
              <a:rect l="l" t="t" r="r" b="b"/>
              <a:pathLst>
                <a:path w="27731" h="28482" extrusionOk="0">
                  <a:moveTo>
                    <a:pt x="27349" y="1"/>
                  </a:moveTo>
                  <a:cubicBezTo>
                    <a:pt x="27258" y="1"/>
                    <a:pt x="27166" y="36"/>
                    <a:pt x="27100" y="109"/>
                  </a:cubicBezTo>
                  <a:lnTo>
                    <a:pt x="144" y="27898"/>
                  </a:lnTo>
                  <a:cubicBezTo>
                    <a:pt x="1" y="28029"/>
                    <a:pt x="13" y="28256"/>
                    <a:pt x="144" y="28387"/>
                  </a:cubicBezTo>
                  <a:cubicBezTo>
                    <a:pt x="215" y="28446"/>
                    <a:pt x="299" y="28482"/>
                    <a:pt x="382" y="28482"/>
                  </a:cubicBezTo>
                  <a:cubicBezTo>
                    <a:pt x="477" y="28482"/>
                    <a:pt x="572" y="28446"/>
                    <a:pt x="632" y="28375"/>
                  </a:cubicBezTo>
                  <a:lnTo>
                    <a:pt x="27600" y="586"/>
                  </a:lnTo>
                  <a:cubicBezTo>
                    <a:pt x="27731" y="455"/>
                    <a:pt x="27731" y="228"/>
                    <a:pt x="27588" y="97"/>
                  </a:cubicBezTo>
                  <a:cubicBezTo>
                    <a:pt x="27524" y="33"/>
                    <a:pt x="27437" y="1"/>
                    <a:pt x="27349" y="1"/>
                  </a:cubicBezTo>
                  <a:close/>
                </a:path>
              </a:pathLst>
            </a:custGeom>
            <a:solidFill>
              <a:srgbClr val="252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107;p38"/>
            <p:cNvSpPr/>
            <p:nvPr/>
          </p:nvSpPr>
          <p:spPr>
            <a:xfrm>
              <a:off x="3063475" y="3408000"/>
              <a:ext cx="284875" cy="211400"/>
            </a:xfrm>
            <a:custGeom>
              <a:avLst/>
              <a:gdLst/>
              <a:ahLst/>
              <a:cxnLst/>
              <a:rect l="l" t="t" r="r" b="b"/>
              <a:pathLst>
                <a:path w="11395" h="8456" extrusionOk="0">
                  <a:moveTo>
                    <a:pt x="1596" y="0"/>
                  </a:moveTo>
                  <a:cubicBezTo>
                    <a:pt x="560" y="643"/>
                    <a:pt x="0" y="1572"/>
                    <a:pt x="441" y="2989"/>
                  </a:cubicBezTo>
                  <a:cubicBezTo>
                    <a:pt x="1619" y="3774"/>
                    <a:pt x="3001" y="4608"/>
                    <a:pt x="4608" y="5441"/>
                  </a:cubicBezTo>
                  <a:lnTo>
                    <a:pt x="5822" y="6001"/>
                  </a:lnTo>
                  <a:cubicBezTo>
                    <a:pt x="5822" y="6001"/>
                    <a:pt x="9001" y="8394"/>
                    <a:pt x="9287" y="8453"/>
                  </a:cubicBezTo>
                  <a:cubicBezTo>
                    <a:pt x="9295" y="8455"/>
                    <a:pt x="9302" y="8456"/>
                    <a:pt x="9308" y="8456"/>
                  </a:cubicBezTo>
                  <a:cubicBezTo>
                    <a:pt x="9529" y="8456"/>
                    <a:pt x="8525" y="7430"/>
                    <a:pt x="8525" y="7430"/>
                  </a:cubicBezTo>
                  <a:lnTo>
                    <a:pt x="8525" y="7430"/>
                  </a:lnTo>
                  <a:cubicBezTo>
                    <a:pt x="8525" y="7430"/>
                    <a:pt x="9728" y="8263"/>
                    <a:pt x="10180" y="8334"/>
                  </a:cubicBezTo>
                  <a:cubicBezTo>
                    <a:pt x="10188" y="8336"/>
                    <a:pt x="10195" y="8336"/>
                    <a:pt x="10201" y="8336"/>
                  </a:cubicBezTo>
                  <a:cubicBezTo>
                    <a:pt x="10491" y="8336"/>
                    <a:pt x="9156" y="7013"/>
                    <a:pt x="9156" y="7013"/>
                  </a:cubicBezTo>
                  <a:lnTo>
                    <a:pt x="9156" y="7013"/>
                  </a:lnTo>
                  <a:cubicBezTo>
                    <a:pt x="10833" y="7867"/>
                    <a:pt x="10981" y="8009"/>
                    <a:pt x="11059" y="8009"/>
                  </a:cubicBezTo>
                  <a:cubicBezTo>
                    <a:pt x="11072" y="8009"/>
                    <a:pt x="11082" y="8006"/>
                    <a:pt x="11097" y="8001"/>
                  </a:cubicBezTo>
                  <a:cubicBezTo>
                    <a:pt x="11394" y="7930"/>
                    <a:pt x="9383" y="6454"/>
                    <a:pt x="9382" y="6453"/>
                  </a:cubicBezTo>
                  <a:lnTo>
                    <a:pt x="9382" y="6453"/>
                  </a:lnTo>
                  <a:cubicBezTo>
                    <a:pt x="9383" y="6453"/>
                    <a:pt x="10550" y="7130"/>
                    <a:pt x="10952" y="7130"/>
                  </a:cubicBezTo>
                  <a:cubicBezTo>
                    <a:pt x="10993" y="7130"/>
                    <a:pt x="11026" y="7123"/>
                    <a:pt x="11049" y="7108"/>
                  </a:cubicBezTo>
                  <a:cubicBezTo>
                    <a:pt x="11299" y="6941"/>
                    <a:pt x="8775" y="5096"/>
                    <a:pt x="8775" y="5096"/>
                  </a:cubicBezTo>
                  <a:cubicBezTo>
                    <a:pt x="8775" y="5096"/>
                    <a:pt x="9501" y="5048"/>
                    <a:pt x="9906" y="4513"/>
                  </a:cubicBezTo>
                  <a:cubicBezTo>
                    <a:pt x="10013" y="4382"/>
                    <a:pt x="9954" y="4167"/>
                    <a:pt x="9870" y="4072"/>
                  </a:cubicBezTo>
                  <a:cubicBezTo>
                    <a:pt x="9666" y="4206"/>
                    <a:pt x="9357" y="4254"/>
                    <a:pt x="9020" y="4254"/>
                  </a:cubicBezTo>
                  <a:cubicBezTo>
                    <a:pt x="8159" y="4254"/>
                    <a:pt x="7108" y="3941"/>
                    <a:pt x="7108" y="3941"/>
                  </a:cubicBezTo>
                  <a:cubicBezTo>
                    <a:pt x="7108" y="3941"/>
                    <a:pt x="4096" y="1834"/>
                    <a:pt x="1596" y="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108;p38"/>
            <p:cNvSpPr/>
            <p:nvPr/>
          </p:nvSpPr>
          <p:spPr>
            <a:xfrm>
              <a:off x="2801825" y="3082950"/>
              <a:ext cx="374475" cy="448600"/>
            </a:xfrm>
            <a:custGeom>
              <a:avLst/>
              <a:gdLst/>
              <a:ahLst/>
              <a:cxnLst/>
              <a:rect l="l" t="t" r="r" b="b"/>
              <a:pathLst>
                <a:path w="14979" h="17944" extrusionOk="0">
                  <a:moveTo>
                    <a:pt x="6406" y="0"/>
                  </a:moveTo>
                  <a:cubicBezTo>
                    <a:pt x="4346" y="1167"/>
                    <a:pt x="2275" y="2286"/>
                    <a:pt x="370" y="3727"/>
                  </a:cubicBezTo>
                  <a:cubicBezTo>
                    <a:pt x="239" y="3822"/>
                    <a:pt x="120" y="3918"/>
                    <a:pt x="1" y="4013"/>
                  </a:cubicBezTo>
                  <a:cubicBezTo>
                    <a:pt x="1453" y="7454"/>
                    <a:pt x="3299" y="11264"/>
                    <a:pt x="3739" y="12097"/>
                  </a:cubicBezTo>
                  <a:cubicBezTo>
                    <a:pt x="5835" y="16133"/>
                    <a:pt x="9418" y="16645"/>
                    <a:pt x="13193" y="17943"/>
                  </a:cubicBezTo>
                  <a:cubicBezTo>
                    <a:pt x="13788" y="16895"/>
                    <a:pt x="14383" y="15848"/>
                    <a:pt x="14979" y="14800"/>
                  </a:cubicBezTo>
                  <a:cubicBezTo>
                    <a:pt x="12550" y="13074"/>
                    <a:pt x="10133" y="10609"/>
                    <a:pt x="8764" y="7192"/>
                  </a:cubicBezTo>
                  <a:cubicBezTo>
                    <a:pt x="7918" y="5096"/>
                    <a:pt x="7109" y="2477"/>
                    <a:pt x="6406" y="0"/>
                  </a:cubicBezTo>
                  <a:close/>
                </a:path>
              </a:pathLst>
            </a:custGeom>
            <a:solidFill>
              <a:srgbClr val="F9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109;p38"/>
            <p:cNvSpPr/>
            <p:nvPr/>
          </p:nvSpPr>
          <p:spPr>
            <a:xfrm>
              <a:off x="2766400" y="3159450"/>
              <a:ext cx="370600" cy="376550"/>
            </a:xfrm>
            <a:custGeom>
              <a:avLst/>
              <a:gdLst/>
              <a:ahLst/>
              <a:cxnLst/>
              <a:rect l="l" t="t" r="r" b="b"/>
              <a:pathLst>
                <a:path w="14824" h="15062" extrusionOk="0">
                  <a:moveTo>
                    <a:pt x="191" y="0"/>
                  </a:moveTo>
                  <a:cubicBezTo>
                    <a:pt x="96" y="0"/>
                    <a:pt x="1" y="84"/>
                    <a:pt x="1" y="179"/>
                  </a:cubicBezTo>
                  <a:cubicBezTo>
                    <a:pt x="1" y="298"/>
                    <a:pt x="25" y="3036"/>
                    <a:pt x="1834" y="6263"/>
                  </a:cubicBezTo>
                  <a:cubicBezTo>
                    <a:pt x="2894" y="8156"/>
                    <a:pt x="4346" y="9823"/>
                    <a:pt x="6168" y="11204"/>
                  </a:cubicBezTo>
                  <a:cubicBezTo>
                    <a:pt x="8430" y="12931"/>
                    <a:pt x="11252" y="14228"/>
                    <a:pt x="14562" y="15062"/>
                  </a:cubicBezTo>
                  <a:lnTo>
                    <a:pt x="14610" y="15062"/>
                  </a:lnTo>
                  <a:cubicBezTo>
                    <a:pt x="14693" y="15062"/>
                    <a:pt x="14776" y="15014"/>
                    <a:pt x="14800" y="14919"/>
                  </a:cubicBezTo>
                  <a:cubicBezTo>
                    <a:pt x="14824" y="14824"/>
                    <a:pt x="14764" y="14716"/>
                    <a:pt x="14657" y="14693"/>
                  </a:cubicBezTo>
                  <a:cubicBezTo>
                    <a:pt x="11395" y="13871"/>
                    <a:pt x="8621" y="12609"/>
                    <a:pt x="6406" y="10906"/>
                  </a:cubicBezTo>
                  <a:cubicBezTo>
                    <a:pt x="4632" y="9561"/>
                    <a:pt x="3203" y="7942"/>
                    <a:pt x="2168" y="6096"/>
                  </a:cubicBezTo>
                  <a:cubicBezTo>
                    <a:pt x="406" y="2953"/>
                    <a:pt x="382" y="215"/>
                    <a:pt x="382" y="179"/>
                  </a:cubicBezTo>
                  <a:cubicBezTo>
                    <a:pt x="382" y="84"/>
                    <a:pt x="298" y="0"/>
                    <a:pt x="191" y="0"/>
                  </a:cubicBezTo>
                  <a:close/>
                </a:path>
              </a:pathLst>
            </a:custGeom>
            <a:solidFill>
              <a:srgbClr val="ED7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026253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35"/>
          <p:cNvSpPr txBox="1">
            <a:spLocks noGrp="1"/>
          </p:cNvSpPr>
          <p:nvPr>
            <p:ph type="title" idx="6"/>
          </p:nvPr>
        </p:nvSpPr>
        <p:spPr>
          <a:xfrm>
            <a:off x="712350" y="535413"/>
            <a:ext cx="7719300" cy="48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b="1" dirty="0" smtClean="0">
                <a:solidFill>
                  <a:schemeClr val="accent6"/>
                </a:solidFill>
              </a:rPr>
              <a:t>Cegah anemia!</a:t>
            </a:r>
            <a:endParaRPr b="1" dirty="0">
              <a:solidFill>
                <a:schemeClr val="accent6"/>
              </a:solidFill>
            </a:endParaRPr>
          </a:p>
        </p:txBody>
      </p:sp>
      <p:sp>
        <p:nvSpPr>
          <p:cNvPr id="941" name="Google Shape;941;p35"/>
          <p:cNvSpPr txBox="1">
            <a:spLocks noGrp="1"/>
          </p:cNvSpPr>
          <p:nvPr>
            <p:ph type="title"/>
          </p:nvPr>
        </p:nvSpPr>
        <p:spPr>
          <a:xfrm>
            <a:off x="899591" y="2956200"/>
            <a:ext cx="5040561" cy="263622"/>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id-ID" sz="1600" dirty="0" smtClean="0">
                <a:solidFill>
                  <a:schemeClr val="tx1"/>
                </a:solidFill>
              </a:rPr>
              <a:t>Saat hamil kebutuhan zat besi meningkat 2x lipat karena volume darah meningkat didalam tubuh. Anemia pada kehamilan dapat berakibat persalinan prematur, keguguran dan kematian pada ibu dan anak. Oleh karena itu ibu hamil wajib memeriksa kadar Hb minimal 2x saat trimester 1 dan 3. Untuk mecegah terjadinya anemia pada ibu hamil, ibu wajib mengonsumsi makanan sumber zat besi seperti daging merah, kacang-kacangan dan sayuran hijau serta ibu wajib mengonsusmsi TTD (Tablet Tambah Darah) sebanyak 90 tablet selama kehamilan dengan 1 kapsul/hari</a:t>
            </a:r>
            <a:endParaRPr sz="1600" dirty="0">
              <a:solidFill>
                <a:schemeClr val="tx1"/>
              </a:solidFill>
            </a:endParaRPr>
          </a:p>
        </p:txBody>
      </p:sp>
      <p:grpSp>
        <p:nvGrpSpPr>
          <p:cNvPr id="85" name="Google Shape;5806;p48"/>
          <p:cNvGrpSpPr/>
          <p:nvPr/>
        </p:nvGrpSpPr>
        <p:grpSpPr>
          <a:xfrm>
            <a:off x="6002103" y="1567819"/>
            <a:ext cx="2921221" cy="2452728"/>
            <a:chOff x="-10007225" y="-743125"/>
            <a:chExt cx="8006100" cy="6320750"/>
          </a:xfrm>
        </p:grpSpPr>
        <p:sp>
          <p:nvSpPr>
            <p:cNvPr id="86" name="Google Shape;5807;p48"/>
            <p:cNvSpPr/>
            <p:nvPr/>
          </p:nvSpPr>
          <p:spPr>
            <a:xfrm>
              <a:off x="-8984775" y="-743125"/>
              <a:ext cx="5960900" cy="5960875"/>
            </a:xfrm>
            <a:custGeom>
              <a:avLst/>
              <a:gdLst/>
              <a:ahLst/>
              <a:cxnLst/>
              <a:rect l="l" t="t" r="r" b="b"/>
              <a:pathLst>
                <a:path w="238436" h="238435" extrusionOk="0">
                  <a:moveTo>
                    <a:pt x="119218" y="1"/>
                  </a:moveTo>
                  <a:cubicBezTo>
                    <a:pt x="53377" y="1"/>
                    <a:pt x="1" y="53376"/>
                    <a:pt x="1" y="119218"/>
                  </a:cubicBezTo>
                  <a:cubicBezTo>
                    <a:pt x="1" y="185059"/>
                    <a:pt x="53377" y="238435"/>
                    <a:pt x="119218" y="238435"/>
                  </a:cubicBezTo>
                  <a:cubicBezTo>
                    <a:pt x="185060" y="238435"/>
                    <a:pt x="238435" y="185059"/>
                    <a:pt x="238435" y="119218"/>
                  </a:cubicBezTo>
                  <a:cubicBezTo>
                    <a:pt x="238435" y="53376"/>
                    <a:pt x="185060" y="1"/>
                    <a:pt x="119218" y="1"/>
                  </a:cubicBezTo>
                  <a:close/>
                </a:path>
              </a:pathLst>
            </a:custGeom>
            <a:solidFill>
              <a:srgbClr val="006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808;p48"/>
            <p:cNvSpPr/>
            <p:nvPr/>
          </p:nvSpPr>
          <p:spPr>
            <a:xfrm>
              <a:off x="-4967225" y="464775"/>
              <a:ext cx="114425" cy="98350"/>
            </a:xfrm>
            <a:custGeom>
              <a:avLst/>
              <a:gdLst/>
              <a:ahLst/>
              <a:cxnLst/>
              <a:rect l="l" t="t" r="r" b="b"/>
              <a:pathLst>
                <a:path w="4577" h="3934" extrusionOk="0">
                  <a:moveTo>
                    <a:pt x="1840" y="1"/>
                  </a:moveTo>
                  <a:cubicBezTo>
                    <a:pt x="655" y="1"/>
                    <a:pt x="0" y="3437"/>
                    <a:pt x="1391" y="3846"/>
                  </a:cubicBezTo>
                  <a:cubicBezTo>
                    <a:pt x="1584" y="3905"/>
                    <a:pt x="1781" y="3933"/>
                    <a:pt x="1974" y="3933"/>
                  </a:cubicBezTo>
                  <a:cubicBezTo>
                    <a:pt x="3378" y="3933"/>
                    <a:pt x="4576" y="2434"/>
                    <a:pt x="2462" y="310"/>
                  </a:cubicBezTo>
                  <a:cubicBezTo>
                    <a:pt x="2245" y="94"/>
                    <a:pt x="2035" y="1"/>
                    <a:pt x="1840" y="1"/>
                  </a:cubicBezTo>
                  <a:close/>
                </a:path>
              </a:pathLst>
            </a:custGeom>
            <a:solidFill>
              <a:srgbClr val="0048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809;p48"/>
            <p:cNvSpPr/>
            <p:nvPr/>
          </p:nvSpPr>
          <p:spPr>
            <a:xfrm>
              <a:off x="-7323550" y="4612400"/>
              <a:ext cx="533125" cy="499700"/>
            </a:xfrm>
            <a:custGeom>
              <a:avLst/>
              <a:gdLst/>
              <a:ahLst/>
              <a:cxnLst/>
              <a:rect l="l" t="t" r="r" b="b"/>
              <a:pathLst>
                <a:path w="21325" h="19988" extrusionOk="0">
                  <a:moveTo>
                    <a:pt x="7713" y="0"/>
                  </a:moveTo>
                  <a:cubicBezTo>
                    <a:pt x="6004" y="0"/>
                    <a:pt x="4204" y="474"/>
                    <a:pt x="2941" y="1044"/>
                  </a:cubicBezTo>
                  <a:cubicBezTo>
                    <a:pt x="1" y="2390"/>
                    <a:pt x="525" y="8807"/>
                    <a:pt x="1429" y="12617"/>
                  </a:cubicBezTo>
                  <a:cubicBezTo>
                    <a:pt x="7740" y="15641"/>
                    <a:pt x="14360" y="18106"/>
                    <a:pt x="21218" y="19987"/>
                  </a:cubicBezTo>
                  <a:cubicBezTo>
                    <a:pt x="21325" y="19356"/>
                    <a:pt x="21170" y="18594"/>
                    <a:pt x="20622" y="17654"/>
                  </a:cubicBezTo>
                  <a:cubicBezTo>
                    <a:pt x="19110" y="15082"/>
                    <a:pt x="13395" y="8010"/>
                    <a:pt x="12586" y="3461"/>
                  </a:cubicBezTo>
                  <a:cubicBezTo>
                    <a:pt x="12129" y="851"/>
                    <a:pt x="10002" y="0"/>
                    <a:pt x="7713" y="0"/>
                  </a:cubicBezTo>
                  <a:close/>
                </a:path>
              </a:pathLst>
            </a:custGeom>
            <a:solidFill>
              <a:srgbClr val="0048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810;p48"/>
            <p:cNvSpPr/>
            <p:nvPr/>
          </p:nvSpPr>
          <p:spPr>
            <a:xfrm>
              <a:off x="-5649225" y="-596375"/>
              <a:ext cx="2481275" cy="2314775"/>
            </a:xfrm>
            <a:custGeom>
              <a:avLst/>
              <a:gdLst/>
              <a:ahLst/>
              <a:cxnLst/>
              <a:rect l="l" t="t" r="r" b="b"/>
              <a:pathLst>
                <a:path w="99251" h="92591" extrusionOk="0">
                  <a:moveTo>
                    <a:pt x="22825" y="1"/>
                  </a:moveTo>
                  <a:lnTo>
                    <a:pt x="22825" y="1"/>
                  </a:lnTo>
                  <a:cubicBezTo>
                    <a:pt x="20896" y="4989"/>
                    <a:pt x="20360" y="9811"/>
                    <a:pt x="24646" y="10073"/>
                  </a:cubicBezTo>
                  <a:cubicBezTo>
                    <a:pt x="28932" y="10335"/>
                    <a:pt x="31349" y="11419"/>
                    <a:pt x="30004" y="14633"/>
                  </a:cubicBezTo>
                  <a:cubicBezTo>
                    <a:pt x="28671" y="17848"/>
                    <a:pt x="26789" y="18384"/>
                    <a:pt x="23837" y="20253"/>
                  </a:cubicBezTo>
                  <a:cubicBezTo>
                    <a:pt x="21786" y="21565"/>
                    <a:pt x="19602" y="23265"/>
                    <a:pt x="18286" y="23265"/>
                  </a:cubicBezTo>
                  <a:cubicBezTo>
                    <a:pt x="17715" y="23265"/>
                    <a:pt x="17307" y="22945"/>
                    <a:pt x="17145" y="22134"/>
                  </a:cubicBezTo>
                  <a:cubicBezTo>
                    <a:pt x="16610" y="19455"/>
                    <a:pt x="13395" y="15169"/>
                    <a:pt x="12323" y="12216"/>
                  </a:cubicBezTo>
                  <a:cubicBezTo>
                    <a:pt x="11547" y="10087"/>
                    <a:pt x="11190" y="7952"/>
                    <a:pt x="10238" y="7952"/>
                  </a:cubicBezTo>
                  <a:cubicBezTo>
                    <a:pt x="9875" y="7952"/>
                    <a:pt x="9426" y="8262"/>
                    <a:pt x="8835" y="9002"/>
                  </a:cubicBezTo>
                  <a:cubicBezTo>
                    <a:pt x="6704" y="11681"/>
                    <a:pt x="4144" y="14098"/>
                    <a:pt x="2072" y="17038"/>
                  </a:cubicBezTo>
                  <a:cubicBezTo>
                    <a:pt x="0" y="19991"/>
                    <a:pt x="4287" y="20253"/>
                    <a:pt x="8299" y="21860"/>
                  </a:cubicBezTo>
                  <a:cubicBezTo>
                    <a:pt x="12323" y="23468"/>
                    <a:pt x="13133" y="26147"/>
                    <a:pt x="12061" y="28028"/>
                  </a:cubicBezTo>
                  <a:cubicBezTo>
                    <a:pt x="10978" y="29897"/>
                    <a:pt x="13800" y="30516"/>
                    <a:pt x="14728" y="32576"/>
                  </a:cubicBezTo>
                  <a:cubicBezTo>
                    <a:pt x="15383" y="34005"/>
                    <a:pt x="16883" y="36862"/>
                    <a:pt x="14728" y="38208"/>
                  </a:cubicBezTo>
                  <a:cubicBezTo>
                    <a:pt x="14415" y="38402"/>
                    <a:pt x="13999" y="38483"/>
                    <a:pt x="13511" y="38483"/>
                  </a:cubicBezTo>
                  <a:cubicBezTo>
                    <a:pt x="11142" y="38483"/>
                    <a:pt x="7064" y="36587"/>
                    <a:pt x="4702" y="36587"/>
                  </a:cubicBezTo>
                  <a:cubicBezTo>
                    <a:pt x="4214" y="36587"/>
                    <a:pt x="3800" y="36668"/>
                    <a:pt x="3489" y="36862"/>
                  </a:cubicBezTo>
                  <a:cubicBezTo>
                    <a:pt x="1334" y="38208"/>
                    <a:pt x="2953" y="46244"/>
                    <a:pt x="2143" y="47852"/>
                  </a:cubicBezTo>
                  <a:cubicBezTo>
                    <a:pt x="1334" y="49459"/>
                    <a:pt x="7585" y="49995"/>
                    <a:pt x="9013" y="51328"/>
                  </a:cubicBezTo>
                  <a:cubicBezTo>
                    <a:pt x="9263" y="51563"/>
                    <a:pt x="9633" y="51667"/>
                    <a:pt x="10080" y="51667"/>
                  </a:cubicBezTo>
                  <a:cubicBezTo>
                    <a:pt x="12194" y="51667"/>
                    <a:pt x="16045" y="49347"/>
                    <a:pt x="17145" y="47578"/>
                  </a:cubicBezTo>
                  <a:cubicBezTo>
                    <a:pt x="18479" y="45435"/>
                    <a:pt x="18217" y="43030"/>
                    <a:pt x="20896" y="40613"/>
                  </a:cubicBezTo>
                  <a:cubicBezTo>
                    <a:pt x="23575" y="38208"/>
                    <a:pt x="25992" y="39279"/>
                    <a:pt x="28135" y="38470"/>
                  </a:cubicBezTo>
                  <a:cubicBezTo>
                    <a:pt x="29613" y="37916"/>
                    <a:pt x="29041" y="37100"/>
                    <a:pt x="29262" y="37100"/>
                  </a:cubicBezTo>
                  <a:cubicBezTo>
                    <a:pt x="29360" y="37100"/>
                    <a:pt x="29613" y="37259"/>
                    <a:pt x="30266" y="37672"/>
                  </a:cubicBezTo>
                  <a:cubicBezTo>
                    <a:pt x="32421" y="39005"/>
                    <a:pt x="40982" y="44363"/>
                    <a:pt x="40458" y="45971"/>
                  </a:cubicBezTo>
                  <a:cubicBezTo>
                    <a:pt x="39922" y="47578"/>
                    <a:pt x="36171" y="46506"/>
                    <a:pt x="35898" y="48649"/>
                  </a:cubicBezTo>
                  <a:cubicBezTo>
                    <a:pt x="35643" y="50729"/>
                    <a:pt x="37654" y="51676"/>
                    <a:pt x="38992" y="51676"/>
                  </a:cubicBezTo>
                  <a:cubicBezTo>
                    <a:pt x="39032" y="51676"/>
                    <a:pt x="39073" y="51675"/>
                    <a:pt x="39112" y="51674"/>
                  </a:cubicBezTo>
                  <a:cubicBezTo>
                    <a:pt x="40458" y="51602"/>
                    <a:pt x="42601" y="48114"/>
                    <a:pt x="43934" y="47316"/>
                  </a:cubicBezTo>
                  <a:cubicBezTo>
                    <a:pt x="44075" y="47231"/>
                    <a:pt x="44231" y="47192"/>
                    <a:pt x="44400" y="47192"/>
                  </a:cubicBezTo>
                  <a:cubicBezTo>
                    <a:pt x="45846" y="47192"/>
                    <a:pt x="48295" y="50053"/>
                    <a:pt x="51173" y="51674"/>
                  </a:cubicBezTo>
                  <a:cubicBezTo>
                    <a:pt x="51526" y="51871"/>
                    <a:pt x="51853" y="51960"/>
                    <a:pt x="52158" y="51960"/>
                  </a:cubicBezTo>
                  <a:cubicBezTo>
                    <a:pt x="54630" y="51960"/>
                    <a:pt x="55636" y="46127"/>
                    <a:pt x="57067" y="45173"/>
                  </a:cubicBezTo>
                  <a:cubicBezTo>
                    <a:pt x="57712" y="44743"/>
                    <a:pt x="59994" y="44528"/>
                    <a:pt x="62513" y="44528"/>
                  </a:cubicBezTo>
                  <a:cubicBezTo>
                    <a:pt x="66275" y="44528"/>
                    <a:pt x="70567" y="45008"/>
                    <a:pt x="70723" y="45971"/>
                  </a:cubicBezTo>
                  <a:cubicBezTo>
                    <a:pt x="70997" y="47578"/>
                    <a:pt x="59746" y="45709"/>
                    <a:pt x="58400" y="49185"/>
                  </a:cubicBezTo>
                  <a:cubicBezTo>
                    <a:pt x="57067" y="52674"/>
                    <a:pt x="62687" y="53745"/>
                    <a:pt x="65639" y="55888"/>
                  </a:cubicBezTo>
                  <a:cubicBezTo>
                    <a:pt x="68580" y="58032"/>
                    <a:pt x="70473" y="65532"/>
                    <a:pt x="70735" y="70890"/>
                  </a:cubicBezTo>
                  <a:cubicBezTo>
                    <a:pt x="70997" y="76248"/>
                    <a:pt x="77153" y="92321"/>
                    <a:pt x="82511" y="92583"/>
                  </a:cubicBezTo>
                  <a:cubicBezTo>
                    <a:pt x="82606" y="92588"/>
                    <a:pt x="82703" y="92591"/>
                    <a:pt x="82800" y="92591"/>
                  </a:cubicBezTo>
                  <a:cubicBezTo>
                    <a:pt x="88143" y="92591"/>
                    <a:pt x="95624" y="85304"/>
                    <a:pt x="94572" y="82404"/>
                  </a:cubicBezTo>
                  <a:cubicBezTo>
                    <a:pt x="93500" y="79463"/>
                    <a:pt x="87071" y="80796"/>
                    <a:pt x="85201" y="76248"/>
                  </a:cubicBezTo>
                  <a:cubicBezTo>
                    <a:pt x="83320" y="71688"/>
                    <a:pt x="80367" y="67938"/>
                    <a:pt x="82249" y="67140"/>
                  </a:cubicBezTo>
                  <a:cubicBezTo>
                    <a:pt x="82307" y="67115"/>
                    <a:pt x="82367" y="67102"/>
                    <a:pt x="82430" y="67102"/>
                  </a:cubicBezTo>
                  <a:cubicBezTo>
                    <a:pt x="84194" y="67102"/>
                    <a:pt x="87576" y="76916"/>
                    <a:pt x="96568" y="76916"/>
                  </a:cubicBezTo>
                  <a:cubicBezTo>
                    <a:pt x="97412" y="76916"/>
                    <a:pt x="98305" y="76830"/>
                    <a:pt x="99251" y="76641"/>
                  </a:cubicBezTo>
                  <a:cubicBezTo>
                    <a:pt x="99239" y="76617"/>
                    <a:pt x="99239" y="76581"/>
                    <a:pt x="99227" y="76558"/>
                  </a:cubicBezTo>
                  <a:cubicBezTo>
                    <a:pt x="98989" y="75903"/>
                    <a:pt x="97441" y="71724"/>
                    <a:pt x="95512" y="66616"/>
                  </a:cubicBezTo>
                  <a:cubicBezTo>
                    <a:pt x="92012" y="58401"/>
                    <a:pt x="87606" y="50674"/>
                    <a:pt x="82439" y="43530"/>
                  </a:cubicBezTo>
                  <a:lnTo>
                    <a:pt x="82439" y="43530"/>
                  </a:lnTo>
                  <a:cubicBezTo>
                    <a:pt x="83201" y="44661"/>
                    <a:pt x="86237" y="54543"/>
                    <a:pt x="82249" y="54817"/>
                  </a:cubicBezTo>
                  <a:cubicBezTo>
                    <a:pt x="82196" y="54820"/>
                    <a:pt x="82144" y="54822"/>
                    <a:pt x="82093" y="54822"/>
                  </a:cubicBezTo>
                  <a:cubicBezTo>
                    <a:pt x="78204" y="54822"/>
                    <a:pt x="77427" y="45155"/>
                    <a:pt x="77427" y="43827"/>
                  </a:cubicBezTo>
                  <a:cubicBezTo>
                    <a:pt x="77427" y="42506"/>
                    <a:pt x="73569" y="32778"/>
                    <a:pt x="73498" y="32588"/>
                  </a:cubicBezTo>
                  <a:cubicBezTo>
                    <a:pt x="73343" y="32421"/>
                    <a:pt x="73176" y="32255"/>
                    <a:pt x="73021" y="32076"/>
                  </a:cubicBezTo>
                  <a:cubicBezTo>
                    <a:pt x="72509" y="31540"/>
                    <a:pt x="71616" y="30612"/>
                    <a:pt x="70461" y="29409"/>
                  </a:cubicBezTo>
                  <a:cubicBezTo>
                    <a:pt x="63723" y="22622"/>
                    <a:pt x="56186" y="16634"/>
                    <a:pt x="47994" y="11621"/>
                  </a:cubicBezTo>
                  <a:lnTo>
                    <a:pt x="47994" y="11621"/>
                  </a:lnTo>
                  <a:cubicBezTo>
                    <a:pt x="47518" y="12978"/>
                    <a:pt x="48363" y="15372"/>
                    <a:pt x="47423" y="16503"/>
                  </a:cubicBezTo>
                  <a:cubicBezTo>
                    <a:pt x="46121" y="18057"/>
                    <a:pt x="42325" y="21874"/>
                    <a:pt x="37950" y="21874"/>
                  </a:cubicBezTo>
                  <a:cubicBezTo>
                    <a:pt x="37803" y="21874"/>
                    <a:pt x="37654" y="21869"/>
                    <a:pt x="37505" y="21860"/>
                  </a:cubicBezTo>
                  <a:cubicBezTo>
                    <a:pt x="32957" y="21599"/>
                    <a:pt x="30814" y="19455"/>
                    <a:pt x="33493" y="17848"/>
                  </a:cubicBezTo>
                  <a:cubicBezTo>
                    <a:pt x="36160" y="16241"/>
                    <a:pt x="37707" y="17312"/>
                    <a:pt x="38850" y="12216"/>
                  </a:cubicBezTo>
                  <a:cubicBezTo>
                    <a:pt x="39886" y="7573"/>
                    <a:pt x="38779" y="6561"/>
                    <a:pt x="38577" y="6418"/>
                  </a:cubicBezTo>
                  <a:cubicBezTo>
                    <a:pt x="33516" y="3918"/>
                    <a:pt x="28254" y="1775"/>
                    <a:pt x="22825" y="1"/>
                  </a:cubicBezTo>
                  <a:close/>
                </a:path>
              </a:pathLst>
            </a:custGeom>
            <a:solidFill>
              <a:srgbClr val="0048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811;p48"/>
            <p:cNvSpPr/>
            <p:nvPr/>
          </p:nvSpPr>
          <p:spPr>
            <a:xfrm>
              <a:off x="-5890325" y="666875"/>
              <a:ext cx="2404475" cy="2952775"/>
            </a:xfrm>
            <a:custGeom>
              <a:avLst/>
              <a:gdLst/>
              <a:ahLst/>
              <a:cxnLst/>
              <a:rect l="l" t="t" r="r" b="b"/>
              <a:pathLst>
                <a:path w="96179" h="118111" extrusionOk="0">
                  <a:moveTo>
                    <a:pt x="37505" y="1"/>
                  </a:moveTo>
                  <a:cubicBezTo>
                    <a:pt x="34482" y="1"/>
                    <a:pt x="24022" y="2611"/>
                    <a:pt x="19021" y="2611"/>
                  </a:cubicBezTo>
                  <a:cubicBezTo>
                    <a:pt x="18251" y="2611"/>
                    <a:pt x="17609" y="2549"/>
                    <a:pt x="17145" y="2406"/>
                  </a:cubicBezTo>
                  <a:cubicBezTo>
                    <a:pt x="16859" y="2319"/>
                    <a:pt x="16548" y="2273"/>
                    <a:pt x="16222" y="2273"/>
                  </a:cubicBezTo>
                  <a:cubicBezTo>
                    <a:pt x="14270" y="2273"/>
                    <a:pt x="11803" y="3905"/>
                    <a:pt x="11180" y="8037"/>
                  </a:cubicBezTo>
                  <a:cubicBezTo>
                    <a:pt x="10442" y="12859"/>
                    <a:pt x="6430" y="13931"/>
                    <a:pt x="3751" y="17681"/>
                  </a:cubicBezTo>
                  <a:cubicBezTo>
                    <a:pt x="1072" y="21432"/>
                    <a:pt x="0" y="36719"/>
                    <a:pt x="1334" y="42065"/>
                  </a:cubicBezTo>
                  <a:cubicBezTo>
                    <a:pt x="2679" y="47411"/>
                    <a:pt x="10180" y="55722"/>
                    <a:pt x="15264" y="56531"/>
                  </a:cubicBezTo>
                  <a:cubicBezTo>
                    <a:pt x="17812" y="56930"/>
                    <a:pt x="21095" y="57130"/>
                    <a:pt x="24344" y="57130"/>
                  </a:cubicBezTo>
                  <a:cubicBezTo>
                    <a:pt x="27593" y="57130"/>
                    <a:pt x="30808" y="56930"/>
                    <a:pt x="33219" y="56531"/>
                  </a:cubicBezTo>
                  <a:cubicBezTo>
                    <a:pt x="33563" y="56474"/>
                    <a:pt x="33907" y="56446"/>
                    <a:pt x="34249" y="56446"/>
                  </a:cubicBezTo>
                  <a:cubicBezTo>
                    <a:pt x="38704" y="56446"/>
                    <a:pt x="42863" y="61151"/>
                    <a:pt x="42863" y="65640"/>
                  </a:cubicBezTo>
                  <a:cubicBezTo>
                    <a:pt x="42863" y="70462"/>
                    <a:pt x="48221" y="75546"/>
                    <a:pt x="47959" y="79832"/>
                  </a:cubicBezTo>
                  <a:cubicBezTo>
                    <a:pt x="47685" y="84118"/>
                    <a:pt x="44220" y="92964"/>
                    <a:pt x="47971" y="100465"/>
                  </a:cubicBezTo>
                  <a:cubicBezTo>
                    <a:pt x="51709" y="107966"/>
                    <a:pt x="57067" y="114931"/>
                    <a:pt x="57329" y="117336"/>
                  </a:cubicBezTo>
                  <a:cubicBezTo>
                    <a:pt x="57389" y="117863"/>
                    <a:pt x="57931" y="118110"/>
                    <a:pt x="58796" y="118110"/>
                  </a:cubicBezTo>
                  <a:cubicBezTo>
                    <a:pt x="61900" y="118110"/>
                    <a:pt x="69155" y="114933"/>
                    <a:pt x="73140" y="110109"/>
                  </a:cubicBezTo>
                  <a:cubicBezTo>
                    <a:pt x="78224" y="103942"/>
                    <a:pt x="78498" y="104478"/>
                    <a:pt x="80105" y="98048"/>
                  </a:cubicBezTo>
                  <a:cubicBezTo>
                    <a:pt x="81713" y="91619"/>
                    <a:pt x="85189" y="89214"/>
                    <a:pt x="85725" y="85725"/>
                  </a:cubicBezTo>
                  <a:cubicBezTo>
                    <a:pt x="86261" y="82249"/>
                    <a:pt x="86261" y="78498"/>
                    <a:pt x="85725" y="73403"/>
                  </a:cubicBezTo>
                  <a:cubicBezTo>
                    <a:pt x="85189" y="68319"/>
                    <a:pt x="95107" y="56531"/>
                    <a:pt x="95643" y="51971"/>
                  </a:cubicBezTo>
                  <a:cubicBezTo>
                    <a:pt x="96179" y="47411"/>
                    <a:pt x="90011" y="47411"/>
                    <a:pt x="87606" y="43935"/>
                  </a:cubicBezTo>
                  <a:cubicBezTo>
                    <a:pt x="85189" y="40446"/>
                    <a:pt x="76891" y="24373"/>
                    <a:pt x="76081" y="19289"/>
                  </a:cubicBezTo>
                  <a:cubicBezTo>
                    <a:pt x="75283" y="14193"/>
                    <a:pt x="65639" y="13121"/>
                    <a:pt x="62960" y="11514"/>
                  </a:cubicBezTo>
                  <a:cubicBezTo>
                    <a:pt x="62314" y="11126"/>
                    <a:pt x="61605" y="11004"/>
                    <a:pt x="60845" y="11004"/>
                  </a:cubicBezTo>
                  <a:cubicBezTo>
                    <a:pt x="59547" y="11004"/>
                    <a:pt x="58099" y="11361"/>
                    <a:pt x="56558" y="11361"/>
                  </a:cubicBezTo>
                  <a:cubicBezTo>
                    <a:pt x="55262" y="11361"/>
                    <a:pt x="53901" y="11109"/>
                    <a:pt x="52507" y="10180"/>
                  </a:cubicBezTo>
                  <a:cubicBezTo>
                    <a:pt x="48494" y="7502"/>
                    <a:pt x="40993" y="1"/>
                    <a:pt x="37505" y="1"/>
                  </a:cubicBezTo>
                  <a:close/>
                </a:path>
              </a:pathLst>
            </a:custGeom>
            <a:solidFill>
              <a:srgbClr val="0048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812;p48"/>
            <p:cNvSpPr/>
            <p:nvPr/>
          </p:nvSpPr>
          <p:spPr>
            <a:xfrm>
              <a:off x="-8214425" y="1790150"/>
              <a:ext cx="1654400" cy="2598875"/>
            </a:xfrm>
            <a:custGeom>
              <a:avLst/>
              <a:gdLst/>
              <a:ahLst/>
              <a:cxnLst/>
              <a:rect l="l" t="t" r="r" b="b"/>
              <a:pathLst>
                <a:path w="66176" h="103955" extrusionOk="0">
                  <a:moveTo>
                    <a:pt x="11855" y="1"/>
                  </a:moveTo>
                  <a:cubicBezTo>
                    <a:pt x="10872" y="1"/>
                    <a:pt x="9986" y="267"/>
                    <a:pt x="9216" y="873"/>
                  </a:cubicBezTo>
                  <a:cubicBezTo>
                    <a:pt x="6156" y="3290"/>
                    <a:pt x="3632" y="7350"/>
                    <a:pt x="4013" y="8874"/>
                  </a:cubicBezTo>
                  <a:cubicBezTo>
                    <a:pt x="4322" y="10076"/>
                    <a:pt x="5084" y="13994"/>
                    <a:pt x="2941" y="17887"/>
                  </a:cubicBezTo>
                  <a:cubicBezTo>
                    <a:pt x="798" y="21780"/>
                    <a:pt x="0" y="24995"/>
                    <a:pt x="2941" y="31424"/>
                  </a:cubicBezTo>
                  <a:cubicBezTo>
                    <a:pt x="5894" y="37854"/>
                    <a:pt x="10180" y="39997"/>
                    <a:pt x="13395" y="45890"/>
                  </a:cubicBezTo>
                  <a:cubicBezTo>
                    <a:pt x="16609" y="51784"/>
                    <a:pt x="16074" y="61154"/>
                    <a:pt x="16609" y="75084"/>
                  </a:cubicBezTo>
                  <a:cubicBezTo>
                    <a:pt x="17145" y="89015"/>
                    <a:pt x="21967" y="100004"/>
                    <a:pt x="30004" y="103219"/>
                  </a:cubicBezTo>
                  <a:cubicBezTo>
                    <a:pt x="31277" y="103728"/>
                    <a:pt x="32073" y="103955"/>
                    <a:pt x="32514" y="103955"/>
                  </a:cubicBezTo>
                  <a:cubicBezTo>
                    <a:pt x="34859" y="103955"/>
                    <a:pt x="27189" y="97548"/>
                    <a:pt x="27861" y="93039"/>
                  </a:cubicBezTo>
                  <a:cubicBezTo>
                    <a:pt x="28659" y="87681"/>
                    <a:pt x="28397" y="84728"/>
                    <a:pt x="31349" y="80716"/>
                  </a:cubicBezTo>
                  <a:cubicBezTo>
                    <a:pt x="34290" y="76692"/>
                    <a:pt x="36088" y="78299"/>
                    <a:pt x="39743" y="71072"/>
                  </a:cubicBezTo>
                  <a:cubicBezTo>
                    <a:pt x="43399" y="63833"/>
                    <a:pt x="42327" y="61428"/>
                    <a:pt x="46613" y="59011"/>
                  </a:cubicBezTo>
                  <a:cubicBezTo>
                    <a:pt x="50899" y="56606"/>
                    <a:pt x="57067" y="59285"/>
                    <a:pt x="58400" y="50974"/>
                  </a:cubicBezTo>
                  <a:cubicBezTo>
                    <a:pt x="59746" y="42676"/>
                    <a:pt x="54388" y="45081"/>
                    <a:pt x="60282" y="37580"/>
                  </a:cubicBezTo>
                  <a:cubicBezTo>
                    <a:pt x="66175" y="30079"/>
                    <a:pt x="60008" y="28745"/>
                    <a:pt x="54924" y="25793"/>
                  </a:cubicBezTo>
                  <a:cubicBezTo>
                    <a:pt x="49828" y="22852"/>
                    <a:pt x="44744" y="22578"/>
                    <a:pt x="42327" y="19637"/>
                  </a:cubicBezTo>
                  <a:cubicBezTo>
                    <a:pt x="39922" y="16684"/>
                    <a:pt x="40184" y="17494"/>
                    <a:pt x="35898" y="12934"/>
                  </a:cubicBezTo>
                  <a:cubicBezTo>
                    <a:pt x="31611" y="8374"/>
                    <a:pt x="28397" y="8921"/>
                    <a:pt x="22765" y="5159"/>
                  </a:cubicBezTo>
                  <a:cubicBezTo>
                    <a:pt x="18561" y="2353"/>
                    <a:pt x="14776" y="1"/>
                    <a:pt x="11855" y="1"/>
                  </a:cubicBezTo>
                  <a:close/>
                </a:path>
              </a:pathLst>
            </a:custGeom>
            <a:solidFill>
              <a:srgbClr val="0048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813;p48"/>
            <p:cNvSpPr/>
            <p:nvPr/>
          </p:nvSpPr>
          <p:spPr>
            <a:xfrm>
              <a:off x="-8826125" y="-277800"/>
              <a:ext cx="1625175" cy="2289775"/>
            </a:xfrm>
            <a:custGeom>
              <a:avLst/>
              <a:gdLst/>
              <a:ahLst/>
              <a:cxnLst/>
              <a:rect l="l" t="t" r="r" b="b"/>
              <a:pathLst>
                <a:path w="65007" h="91591" extrusionOk="0">
                  <a:moveTo>
                    <a:pt x="54955" y="0"/>
                  </a:moveTo>
                  <a:cubicBezTo>
                    <a:pt x="53811" y="0"/>
                    <a:pt x="50981" y="4061"/>
                    <a:pt x="48590" y="4295"/>
                  </a:cubicBezTo>
                  <a:cubicBezTo>
                    <a:pt x="48501" y="4305"/>
                    <a:pt x="48416" y="4309"/>
                    <a:pt x="48336" y="4309"/>
                  </a:cubicBezTo>
                  <a:cubicBezTo>
                    <a:pt x="46063" y="4309"/>
                    <a:pt x="47877" y="648"/>
                    <a:pt x="48590" y="188"/>
                  </a:cubicBezTo>
                  <a:lnTo>
                    <a:pt x="48590" y="188"/>
                  </a:lnTo>
                  <a:cubicBezTo>
                    <a:pt x="45780" y="1986"/>
                    <a:pt x="43066" y="3903"/>
                    <a:pt x="40423" y="5927"/>
                  </a:cubicBezTo>
                  <a:cubicBezTo>
                    <a:pt x="41375" y="10225"/>
                    <a:pt x="37053" y="12332"/>
                    <a:pt x="35720" y="14213"/>
                  </a:cubicBezTo>
                  <a:cubicBezTo>
                    <a:pt x="34374" y="16083"/>
                    <a:pt x="35982" y="20905"/>
                    <a:pt x="34648" y="21178"/>
                  </a:cubicBezTo>
                  <a:cubicBezTo>
                    <a:pt x="34618" y="21184"/>
                    <a:pt x="34587" y="21187"/>
                    <a:pt x="34557" y="21187"/>
                  </a:cubicBezTo>
                  <a:cubicBezTo>
                    <a:pt x="33243" y="21187"/>
                    <a:pt x="31965" y="15762"/>
                    <a:pt x="31791" y="13213"/>
                  </a:cubicBezTo>
                  <a:cubicBezTo>
                    <a:pt x="17479" y="26501"/>
                    <a:pt x="6430" y="43253"/>
                    <a:pt x="1" y="62136"/>
                  </a:cubicBezTo>
                  <a:cubicBezTo>
                    <a:pt x="2061" y="67196"/>
                    <a:pt x="3299" y="71542"/>
                    <a:pt x="4109" y="76364"/>
                  </a:cubicBezTo>
                  <a:cubicBezTo>
                    <a:pt x="4906" y="81186"/>
                    <a:pt x="12407" y="78507"/>
                    <a:pt x="14824" y="82257"/>
                  </a:cubicBezTo>
                  <a:cubicBezTo>
                    <a:pt x="17229" y="86008"/>
                    <a:pt x="21789" y="89223"/>
                    <a:pt x="24730" y="91092"/>
                  </a:cubicBezTo>
                  <a:cubicBezTo>
                    <a:pt x="25268" y="91434"/>
                    <a:pt x="25609" y="91590"/>
                    <a:pt x="25798" y="91590"/>
                  </a:cubicBezTo>
                  <a:cubicBezTo>
                    <a:pt x="26644" y="91590"/>
                    <a:pt x="24390" y="88442"/>
                    <a:pt x="22861" y="84936"/>
                  </a:cubicBezTo>
                  <a:cubicBezTo>
                    <a:pt x="20980" y="80650"/>
                    <a:pt x="18575" y="75828"/>
                    <a:pt x="19110" y="72732"/>
                  </a:cubicBezTo>
                  <a:cubicBezTo>
                    <a:pt x="19444" y="70807"/>
                    <a:pt x="18326" y="69674"/>
                    <a:pt x="16918" y="69674"/>
                  </a:cubicBezTo>
                  <a:cubicBezTo>
                    <a:pt x="16062" y="69674"/>
                    <a:pt x="15099" y="70092"/>
                    <a:pt x="14288" y="71006"/>
                  </a:cubicBezTo>
                  <a:cubicBezTo>
                    <a:pt x="13365" y="72042"/>
                    <a:pt x="12590" y="72731"/>
                    <a:pt x="11921" y="72731"/>
                  </a:cubicBezTo>
                  <a:cubicBezTo>
                    <a:pt x="11037" y="72731"/>
                    <a:pt x="10338" y="71527"/>
                    <a:pt x="9728" y="68327"/>
                  </a:cubicBezTo>
                  <a:cubicBezTo>
                    <a:pt x="8657" y="62695"/>
                    <a:pt x="14824" y="61898"/>
                    <a:pt x="18039" y="60552"/>
                  </a:cubicBezTo>
                  <a:cubicBezTo>
                    <a:pt x="18687" y="60284"/>
                    <a:pt x="19269" y="60167"/>
                    <a:pt x="19804" y="60167"/>
                  </a:cubicBezTo>
                  <a:cubicBezTo>
                    <a:pt x="21923" y="60167"/>
                    <a:pt x="23293" y="62003"/>
                    <a:pt x="25004" y="63505"/>
                  </a:cubicBezTo>
                  <a:cubicBezTo>
                    <a:pt x="25417" y="63865"/>
                    <a:pt x="25740" y="64037"/>
                    <a:pt x="25996" y="64037"/>
                  </a:cubicBezTo>
                  <a:cubicBezTo>
                    <a:pt x="27072" y="64037"/>
                    <a:pt x="26976" y="61024"/>
                    <a:pt x="27409" y="56266"/>
                  </a:cubicBezTo>
                  <a:cubicBezTo>
                    <a:pt x="27945" y="50373"/>
                    <a:pt x="37327" y="39121"/>
                    <a:pt x="40280" y="33632"/>
                  </a:cubicBezTo>
                  <a:cubicBezTo>
                    <a:pt x="43221" y="28156"/>
                    <a:pt x="46435" y="26262"/>
                    <a:pt x="47233" y="23322"/>
                  </a:cubicBezTo>
                  <a:cubicBezTo>
                    <a:pt x="47569" y="22077"/>
                    <a:pt x="48908" y="21596"/>
                    <a:pt x="50746" y="21596"/>
                  </a:cubicBezTo>
                  <a:cubicBezTo>
                    <a:pt x="53268" y="21596"/>
                    <a:pt x="56730" y="22502"/>
                    <a:pt x="59830" y="23584"/>
                  </a:cubicBezTo>
                  <a:cubicBezTo>
                    <a:pt x="60889" y="23955"/>
                    <a:pt x="61728" y="24117"/>
                    <a:pt x="62376" y="24117"/>
                  </a:cubicBezTo>
                  <a:cubicBezTo>
                    <a:pt x="65006" y="24117"/>
                    <a:pt x="64490" y="21447"/>
                    <a:pt x="62771" y="19297"/>
                  </a:cubicBezTo>
                  <a:cubicBezTo>
                    <a:pt x="60628" y="16618"/>
                    <a:pt x="58758" y="15821"/>
                    <a:pt x="60901" y="13939"/>
                  </a:cubicBezTo>
                  <a:cubicBezTo>
                    <a:pt x="63044" y="12070"/>
                    <a:pt x="60366" y="10463"/>
                    <a:pt x="58222" y="7772"/>
                  </a:cubicBezTo>
                  <a:cubicBezTo>
                    <a:pt x="56079" y="5105"/>
                    <a:pt x="56079" y="1355"/>
                    <a:pt x="55282" y="176"/>
                  </a:cubicBezTo>
                  <a:cubicBezTo>
                    <a:pt x="55198" y="55"/>
                    <a:pt x="55088" y="0"/>
                    <a:pt x="54955" y="0"/>
                  </a:cubicBezTo>
                  <a:close/>
                </a:path>
              </a:pathLst>
            </a:custGeom>
            <a:solidFill>
              <a:srgbClr val="0048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814;p48"/>
            <p:cNvSpPr/>
            <p:nvPr/>
          </p:nvSpPr>
          <p:spPr>
            <a:xfrm>
              <a:off x="-7055650" y="-674350"/>
              <a:ext cx="412275" cy="360550"/>
            </a:xfrm>
            <a:custGeom>
              <a:avLst/>
              <a:gdLst/>
              <a:ahLst/>
              <a:cxnLst/>
              <a:rect l="l" t="t" r="r" b="b"/>
              <a:pathLst>
                <a:path w="16491" h="14422" extrusionOk="0">
                  <a:moveTo>
                    <a:pt x="16490" y="0"/>
                  </a:moveTo>
                  <a:lnTo>
                    <a:pt x="16490" y="0"/>
                  </a:lnTo>
                  <a:cubicBezTo>
                    <a:pt x="10835" y="1238"/>
                    <a:pt x="5322" y="2881"/>
                    <a:pt x="0" y="4882"/>
                  </a:cubicBezTo>
                  <a:cubicBezTo>
                    <a:pt x="1608" y="6763"/>
                    <a:pt x="2941" y="7834"/>
                    <a:pt x="4822" y="11049"/>
                  </a:cubicBezTo>
                  <a:cubicBezTo>
                    <a:pt x="5878" y="12864"/>
                    <a:pt x="7450" y="14421"/>
                    <a:pt x="8955" y="14421"/>
                  </a:cubicBezTo>
                  <a:cubicBezTo>
                    <a:pt x="10115" y="14421"/>
                    <a:pt x="11236" y="13496"/>
                    <a:pt x="12049" y="11049"/>
                  </a:cubicBezTo>
                  <a:cubicBezTo>
                    <a:pt x="13919" y="5453"/>
                    <a:pt x="16467" y="60"/>
                    <a:pt x="16490" y="0"/>
                  </a:cubicBezTo>
                  <a:close/>
                </a:path>
              </a:pathLst>
            </a:custGeom>
            <a:solidFill>
              <a:srgbClr val="0048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815;p48"/>
            <p:cNvSpPr/>
            <p:nvPr/>
          </p:nvSpPr>
          <p:spPr>
            <a:xfrm>
              <a:off x="-3914500" y="2667325"/>
              <a:ext cx="390300" cy="705600"/>
            </a:xfrm>
            <a:custGeom>
              <a:avLst/>
              <a:gdLst/>
              <a:ahLst/>
              <a:cxnLst/>
              <a:rect l="l" t="t" r="r" b="b"/>
              <a:pathLst>
                <a:path w="15612" h="28224" extrusionOk="0">
                  <a:moveTo>
                    <a:pt x="14768" y="0"/>
                  </a:moveTo>
                  <a:cubicBezTo>
                    <a:pt x="14585" y="0"/>
                    <a:pt x="14314" y="192"/>
                    <a:pt x="13931" y="624"/>
                  </a:cubicBezTo>
                  <a:cubicBezTo>
                    <a:pt x="11788" y="3029"/>
                    <a:pt x="6692" y="7589"/>
                    <a:pt x="6692" y="11065"/>
                  </a:cubicBezTo>
                  <a:lnTo>
                    <a:pt x="6692" y="14554"/>
                  </a:lnTo>
                  <a:cubicBezTo>
                    <a:pt x="4549" y="18566"/>
                    <a:pt x="1" y="23662"/>
                    <a:pt x="1072" y="26341"/>
                  </a:cubicBezTo>
                  <a:cubicBezTo>
                    <a:pt x="1542" y="27514"/>
                    <a:pt x="2061" y="28224"/>
                    <a:pt x="2767" y="28224"/>
                  </a:cubicBezTo>
                  <a:cubicBezTo>
                    <a:pt x="3673" y="28224"/>
                    <a:pt x="4885" y="27055"/>
                    <a:pt x="6692" y="24198"/>
                  </a:cubicBezTo>
                  <a:cubicBezTo>
                    <a:pt x="9907" y="19102"/>
                    <a:pt x="13122" y="11875"/>
                    <a:pt x="13931" y="7589"/>
                  </a:cubicBezTo>
                  <a:cubicBezTo>
                    <a:pt x="14587" y="4068"/>
                    <a:pt x="15611" y="0"/>
                    <a:pt x="14768" y="0"/>
                  </a:cubicBezTo>
                  <a:close/>
                </a:path>
              </a:pathLst>
            </a:custGeom>
            <a:solidFill>
              <a:srgbClr val="0048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816;p48"/>
            <p:cNvSpPr/>
            <p:nvPr/>
          </p:nvSpPr>
          <p:spPr>
            <a:xfrm>
              <a:off x="-6000475" y="4933325"/>
              <a:ext cx="1227875" cy="284425"/>
            </a:xfrm>
            <a:custGeom>
              <a:avLst/>
              <a:gdLst/>
              <a:ahLst/>
              <a:cxnLst/>
              <a:rect l="l" t="t" r="r" b="b"/>
              <a:pathLst>
                <a:path w="49115" h="11377" extrusionOk="0">
                  <a:moveTo>
                    <a:pt x="45832" y="1"/>
                  </a:moveTo>
                  <a:cubicBezTo>
                    <a:pt x="42318" y="1"/>
                    <a:pt x="38332" y="1976"/>
                    <a:pt x="33886" y="2209"/>
                  </a:cubicBezTo>
                  <a:cubicBezTo>
                    <a:pt x="27731" y="2531"/>
                    <a:pt x="19956" y="2697"/>
                    <a:pt x="13526" y="5912"/>
                  </a:cubicBezTo>
                  <a:cubicBezTo>
                    <a:pt x="7097" y="9127"/>
                    <a:pt x="6835" y="8853"/>
                    <a:pt x="942" y="10996"/>
                  </a:cubicBezTo>
                  <a:cubicBezTo>
                    <a:pt x="596" y="11127"/>
                    <a:pt x="287" y="11246"/>
                    <a:pt x="1" y="11377"/>
                  </a:cubicBezTo>
                  <a:cubicBezTo>
                    <a:pt x="17503" y="11353"/>
                    <a:pt x="34136" y="7555"/>
                    <a:pt x="49114" y="757"/>
                  </a:cubicBezTo>
                  <a:cubicBezTo>
                    <a:pt x="48070" y="210"/>
                    <a:pt x="46976" y="1"/>
                    <a:pt x="45832" y="1"/>
                  </a:cubicBezTo>
                  <a:close/>
                </a:path>
              </a:pathLst>
            </a:custGeom>
            <a:solidFill>
              <a:srgbClr val="0048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817;p48"/>
            <p:cNvSpPr/>
            <p:nvPr/>
          </p:nvSpPr>
          <p:spPr>
            <a:xfrm>
              <a:off x="-8560300" y="409600"/>
              <a:ext cx="1719275" cy="2347750"/>
            </a:xfrm>
            <a:custGeom>
              <a:avLst/>
              <a:gdLst/>
              <a:ahLst/>
              <a:cxnLst/>
              <a:rect l="l" t="t" r="r" b="b"/>
              <a:pathLst>
                <a:path w="68771" h="93910" extrusionOk="0">
                  <a:moveTo>
                    <a:pt x="21554" y="1"/>
                  </a:moveTo>
                  <a:cubicBezTo>
                    <a:pt x="18135" y="1"/>
                    <a:pt x="14648" y="1255"/>
                    <a:pt x="14085" y="2303"/>
                  </a:cubicBezTo>
                  <a:cubicBezTo>
                    <a:pt x="13145" y="4077"/>
                    <a:pt x="10775" y="12125"/>
                    <a:pt x="10775" y="12125"/>
                  </a:cubicBezTo>
                  <a:cubicBezTo>
                    <a:pt x="0" y="25270"/>
                    <a:pt x="0" y="30949"/>
                    <a:pt x="0" y="30949"/>
                  </a:cubicBezTo>
                  <a:cubicBezTo>
                    <a:pt x="953" y="38283"/>
                    <a:pt x="21539" y="56559"/>
                    <a:pt x="21539" y="56559"/>
                  </a:cubicBezTo>
                  <a:lnTo>
                    <a:pt x="20241" y="93909"/>
                  </a:lnTo>
                  <a:lnTo>
                    <a:pt x="58353" y="93909"/>
                  </a:lnTo>
                  <a:lnTo>
                    <a:pt x="57519" y="58643"/>
                  </a:lnTo>
                  <a:cubicBezTo>
                    <a:pt x="61782" y="57809"/>
                    <a:pt x="66520" y="44082"/>
                    <a:pt x="67580" y="39938"/>
                  </a:cubicBezTo>
                  <a:cubicBezTo>
                    <a:pt x="68652" y="35807"/>
                    <a:pt x="68771" y="17102"/>
                    <a:pt x="66044" y="11899"/>
                  </a:cubicBezTo>
                  <a:cubicBezTo>
                    <a:pt x="63978" y="7947"/>
                    <a:pt x="58589" y="7469"/>
                    <a:pt x="56100" y="7469"/>
                  </a:cubicBezTo>
                  <a:cubicBezTo>
                    <a:pt x="55304" y="7469"/>
                    <a:pt x="54805" y="7517"/>
                    <a:pt x="54805" y="7517"/>
                  </a:cubicBezTo>
                  <a:cubicBezTo>
                    <a:pt x="51344" y="3871"/>
                    <a:pt x="48078" y="2999"/>
                    <a:pt x="45746" y="2999"/>
                  </a:cubicBezTo>
                  <a:cubicBezTo>
                    <a:pt x="43609" y="2999"/>
                    <a:pt x="42255" y="3731"/>
                    <a:pt x="42255" y="3731"/>
                  </a:cubicBezTo>
                  <a:cubicBezTo>
                    <a:pt x="39753" y="1419"/>
                    <a:pt x="36911" y="723"/>
                    <a:pt x="34399" y="723"/>
                  </a:cubicBezTo>
                  <a:cubicBezTo>
                    <a:pt x="30613" y="723"/>
                    <a:pt x="27575" y="2303"/>
                    <a:pt x="27575" y="2303"/>
                  </a:cubicBezTo>
                  <a:cubicBezTo>
                    <a:pt x="26268" y="605"/>
                    <a:pt x="23927" y="1"/>
                    <a:pt x="21554" y="1"/>
                  </a:cubicBezTo>
                  <a:close/>
                </a:path>
              </a:pathLst>
            </a:custGeom>
            <a:solidFill>
              <a:srgbClr val="F8A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5818;p48"/>
            <p:cNvSpPr/>
            <p:nvPr/>
          </p:nvSpPr>
          <p:spPr>
            <a:xfrm>
              <a:off x="-8296550" y="470500"/>
              <a:ext cx="1322960" cy="705622"/>
            </a:xfrm>
            <a:custGeom>
              <a:avLst/>
              <a:gdLst/>
              <a:ahLst/>
              <a:cxnLst/>
              <a:rect l="l" t="t" r="r" b="b"/>
              <a:pathLst>
                <a:path w="54696" h="29026" extrusionOk="0">
                  <a:moveTo>
                    <a:pt x="18842" y="1"/>
                  </a:moveTo>
                  <a:cubicBezTo>
                    <a:pt x="18547" y="1"/>
                    <a:pt x="18252" y="191"/>
                    <a:pt x="18252" y="572"/>
                  </a:cubicBezTo>
                  <a:lnTo>
                    <a:pt x="18252" y="11050"/>
                  </a:lnTo>
                  <a:cubicBezTo>
                    <a:pt x="16716" y="10859"/>
                    <a:pt x="15157" y="10752"/>
                    <a:pt x="13645" y="10633"/>
                  </a:cubicBezTo>
                  <a:cubicBezTo>
                    <a:pt x="11692" y="10466"/>
                    <a:pt x="9751" y="10324"/>
                    <a:pt x="7799" y="10193"/>
                  </a:cubicBezTo>
                  <a:cubicBezTo>
                    <a:pt x="7334" y="8549"/>
                    <a:pt x="6858" y="6906"/>
                    <a:pt x="6394" y="5263"/>
                  </a:cubicBezTo>
                  <a:cubicBezTo>
                    <a:pt x="6309" y="4975"/>
                    <a:pt x="6078" y="4850"/>
                    <a:pt x="5843" y="4850"/>
                  </a:cubicBezTo>
                  <a:cubicBezTo>
                    <a:pt x="5486" y="4850"/>
                    <a:pt x="5121" y="5139"/>
                    <a:pt x="5251" y="5585"/>
                  </a:cubicBezTo>
                  <a:cubicBezTo>
                    <a:pt x="5679" y="7097"/>
                    <a:pt x="6108" y="8609"/>
                    <a:pt x="6549" y="10121"/>
                  </a:cubicBezTo>
                  <a:cubicBezTo>
                    <a:pt x="4632" y="10002"/>
                    <a:pt x="2715" y="9895"/>
                    <a:pt x="798" y="9800"/>
                  </a:cubicBezTo>
                  <a:cubicBezTo>
                    <a:pt x="786" y="9799"/>
                    <a:pt x="774" y="9799"/>
                    <a:pt x="763" y="9799"/>
                  </a:cubicBezTo>
                  <a:cubicBezTo>
                    <a:pt x="0" y="9799"/>
                    <a:pt x="12" y="10943"/>
                    <a:pt x="798" y="10990"/>
                  </a:cubicBezTo>
                  <a:cubicBezTo>
                    <a:pt x="3715" y="11121"/>
                    <a:pt x="6620" y="11300"/>
                    <a:pt x="9525" y="11502"/>
                  </a:cubicBezTo>
                  <a:cubicBezTo>
                    <a:pt x="12466" y="11705"/>
                    <a:pt x="15609" y="11764"/>
                    <a:pt x="18598" y="12240"/>
                  </a:cubicBezTo>
                  <a:cubicBezTo>
                    <a:pt x="18681" y="12276"/>
                    <a:pt x="18776" y="12288"/>
                    <a:pt x="18871" y="12288"/>
                  </a:cubicBezTo>
                  <a:cubicBezTo>
                    <a:pt x="19645" y="12419"/>
                    <a:pt x="20407" y="12562"/>
                    <a:pt x="21157" y="12764"/>
                  </a:cubicBezTo>
                  <a:cubicBezTo>
                    <a:pt x="22110" y="13014"/>
                    <a:pt x="21908" y="14872"/>
                    <a:pt x="21884" y="15574"/>
                  </a:cubicBezTo>
                  <a:cubicBezTo>
                    <a:pt x="21800" y="17753"/>
                    <a:pt x="20860" y="19884"/>
                    <a:pt x="19407" y="21563"/>
                  </a:cubicBezTo>
                  <a:cubicBezTo>
                    <a:pt x="17584" y="23682"/>
                    <a:pt x="14277" y="25066"/>
                    <a:pt x="11172" y="25066"/>
                  </a:cubicBezTo>
                  <a:cubicBezTo>
                    <a:pt x="8904" y="25066"/>
                    <a:pt x="6743" y="24328"/>
                    <a:pt x="5346" y="22599"/>
                  </a:cubicBezTo>
                  <a:cubicBezTo>
                    <a:pt x="5205" y="22423"/>
                    <a:pt x="5011" y="22350"/>
                    <a:pt x="4819" y="22350"/>
                  </a:cubicBezTo>
                  <a:cubicBezTo>
                    <a:pt x="4362" y="22350"/>
                    <a:pt x="3922" y="22766"/>
                    <a:pt x="4274" y="23194"/>
                  </a:cubicBezTo>
                  <a:cubicBezTo>
                    <a:pt x="5986" y="25320"/>
                    <a:pt x="8522" y="26198"/>
                    <a:pt x="11147" y="26198"/>
                  </a:cubicBezTo>
                  <a:cubicBezTo>
                    <a:pt x="13579" y="26198"/>
                    <a:pt x="16087" y="25444"/>
                    <a:pt x="18086" y="24230"/>
                  </a:cubicBezTo>
                  <a:cubicBezTo>
                    <a:pt x="19995" y="26588"/>
                    <a:pt x="22395" y="27771"/>
                    <a:pt x="25037" y="27771"/>
                  </a:cubicBezTo>
                  <a:cubicBezTo>
                    <a:pt x="26383" y="27771"/>
                    <a:pt x="27791" y="27464"/>
                    <a:pt x="29230" y="26849"/>
                  </a:cubicBezTo>
                  <a:cubicBezTo>
                    <a:pt x="29516" y="26730"/>
                    <a:pt x="30016" y="26540"/>
                    <a:pt x="30409" y="26290"/>
                  </a:cubicBezTo>
                  <a:cubicBezTo>
                    <a:pt x="32240" y="27882"/>
                    <a:pt x="34366" y="29004"/>
                    <a:pt x="36544" y="29004"/>
                  </a:cubicBezTo>
                  <a:cubicBezTo>
                    <a:pt x="37835" y="29004"/>
                    <a:pt x="39145" y="28609"/>
                    <a:pt x="40422" y="27683"/>
                  </a:cubicBezTo>
                  <a:cubicBezTo>
                    <a:pt x="40791" y="27421"/>
                    <a:pt x="41065" y="27159"/>
                    <a:pt x="41291" y="26897"/>
                  </a:cubicBezTo>
                  <a:cubicBezTo>
                    <a:pt x="42255" y="27957"/>
                    <a:pt x="43625" y="28600"/>
                    <a:pt x="45006" y="28885"/>
                  </a:cubicBezTo>
                  <a:cubicBezTo>
                    <a:pt x="45433" y="28971"/>
                    <a:pt x="45996" y="29026"/>
                    <a:pt x="46605" y="29026"/>
                  </a:cubicBezTo>
                  <a:cubicBezTo>
                    <a:pt x="48354" y="29026"/>
                    <a:pt x="50487" y="28578"/>
                    <a:pt x="50911" y="27147"/>
                  </a:cubicBezTo>
                  <a:cubicBezTo>
                    <a:pt x="52126" y="23063"/>
                    <a:pt x="53340" y="18979"/>
                    <a:pt x="54566" y="14884"/>
                  </a:cubicBezTo>
                  <a:cubicBezTo>
                    <a:pt x="54696" y="14446"/>
                    <a:pt x="54331" y="14155"/>
                    <a:pt x="53975" y="14155"/>
                  </a:cubicBezTo>
                  <a:cubicBezTo>
                    <a:pt x="53740" y="14155"/>
                    <a:pt x="53509" y="14281"/>
                    <a:pt x="53423" y="14574"/>
                  </a:cubicBezTo>
                  <a:cubicBezTo>
                    <a:pt x="52435" y="17884"/>
                    <a:pt x="51447" y="21206"/>
                    <a:pt x="50459" y="24516"/>
                  </a:cubicBezTo>
                  <a:cubicBezTo>
                    <a:pt x="50256" y="25230"/>
                    <a:pt x="50042" y="25933"/>
                    <a:pt x="49840" y="26635"/>
                  </a:cubicBezTo>
                  <a:cubicBezTo>
                    <a:pt x="49554" y="27588"/>
                    <a:pt x="48947" y="27349"/>
                    <a:pt x="47899" y="27623"/>
                  </a:cubicBezTo>
                  <a:cubicBezTo>
                    <a:pt x="47409" y="27752"/>
                    <a:pt x="46881" y="27818"/>
                    <a:pt x="46345" y="27818"/>
                  </a:cubicBezTo>
                  <a:cubicBezTo>
                    <a:pt x="44654" y="27818"/>
                    <a:pt x="42874" y="27167"/>
                    <a:pt x="41898" y="25802"/>
                  </a:cubicBezTo>
                  <a:cubicBezTo>
                    <a:pt x="42124" y="25147"/>
                    <a:pt x="42184" y="24409"/>
                    <a:pt x="42339" y="23456"/>
                  </a:cubicBezTo>
                  <a:cubicBezTo>
                    <a:pt x="42946" y="19706"/>
                    <a:pt x="43565" y="15967"/>
                    <a:pt x="44172" y="12229"/>
                  </a:cubicBezTo>
                  <a:cubicBezTo>
                    <a:pt x="44351" y="11121"/>
                    <a:pt x="44529" y="10026"/>
                    <a:pt x="44708" y="8919"/>
                  </a:cubicBezTo>
                  <a:cubicBezTo>
                    <a:pt x="44827" y="8204"/>
                    <a:pt x="46053" y="6859"/>
                    <a:pt x="46565" y="6073"/>
                  </a:cubicBezTo>
                  <a:cubicBezTo>
                    <a:pt x="46865" y="5632"/>
                    <a:pt x="46455" y="5209"/>
                    <a:pt x="46039" y="5209"/>
                  </a:cubicBezTo>
                  <a:cubicBezTo>
                    <a:pt x="45860" y="5209"/>
                    <a:pt x="45679" y="5288"/>
                    <a:pt x="45553" y="5478"/>
                  </a:cubicBezTo>
                  <a:cubicBezTo>
                    <a:pt x="44494" y="7061"/>
                    <a:pt x="43648" y="8097"/>
                    <a:pt x="43363" y="9931"/>
                  </a:cubicBezTo>
                  <a:cubicBezTo>
                    <a:pt x="42863" y="12955"/>
                    <a:pt x="42363" y="15979"/>
                    <a:pt x="41874" y="19015"/>
                  </a:cubicBezTo>
                  <a:cubicBezTo>
                    <a:pt x="41505" y="21277"/>
                    <a:pt x="41136" y="23528"/>
                    <a:pt x="40767" y="25790"/>
                  </a:cubicBezTo>
                  <a:cubicBezTo>
                    <a:pt x="40774" y="25744"/>
                    <a:pt x="40777" y="25723"/>
                    <a:pt x="40771" y="25723"/>
                  </a:cubicBezTo>
                  <a:lnTo>
                    <a:pt x="40771" y="25723"/>
                  </a:lnTo>
                  <a:cubicBezTo>
                    <a:pt x="40758" y="25723"/>
                    <a:pt x="40697" y="25843"/>
                    <a:pt x="40529" y="26028"/>
                  </a:cubicBezTo>
                  <a:cubicBezTo>
                    <a:pt x="40065" y="26516"/>
                    <a:pt x="39517" y="26909"/>
                    <a:pt x="38934" y="27242"/>
                  </a:cubicBezTo>
                  <a:cubicBezTo>
                    <a:pt x="38140" y="27705"/>
                    <a:pt x="37333" y="27901"/>
                    <a:pt x="36537" y="27901"/>
                  </a:cubicBezTo>
                  <a:cubicBezTo>
                    <a:pt x="34526" y="27901"/>
                    <a:pt x="32578" y="26651"/>
                    <a:pt x="31052" y="25278"/>
                  </a:cubicBezTo>
                  <a:cubicBezTo>
                    <a:pt x="31123" y="24313"/>
                    <a:pt x="31194" y="23349"/>
                    <a:pt x="31266" y="22385"/>
                  </a:cubicBezTo>
                  <a:cubicBezTo>
                    <a:pt x="31599" y="18146"/>
                    <a:pt x="31921" y="13919"/>
                    <a:pt x="32242" y="9681"/>
                  </a:cubicBezTo>
                  <a:cubicBezTo>
                    <a:pt x="32349" y="8335"/>
                    <a:pt x="32445" y="6990"/>
                    <a:pt x="32552" y="5644"/>
                  </a:cubicBezTo>
                  <a:cubicBezTo>
                    <a:pt x="32564" y="5406"/>
                    <a:pt x="32576" y="5537"/>
                    <a:pt x="32885" y="4835"/>
                  </a:cubicBezTo>
                  <a:cubicBezTo>
                    <a:pt x="33266" y="3989"/>
                    <a:pt x="33647" y="3132"/>
                    <a:pt x="34028" y="2287"/>
                  </a:cubicBezTo>
                  <a:cubicBezTo>
                    <a:pt x="34240" y="1813"/>
                    <a:pt x="33826" y="1384"/>
                    <a:pt x="33444" y="1384"/>
                  </a:cubicBezTo>
                  <a:cubicBezTo>
                    <a:pt x="33269" y="1384"/>
                    <a:pt x="33101" y="1475"/>
                    <a:pt x="33004" y="1691"/>
                  </a:cubicBezTo>
                  <a:cubicBezTo>
                    <a:pt x="32171" y="3561"/>
                    <a:pt x="31421" y="4990"/>
                    <a:pt x="31266" y="7002"/>
                  </a:cubicBezTo>
                  <a:cubicBezTo>
                    <a:pt x="30992" y="10609"/>
                    <a:pt x="30706" y="14205"/>
                    <a:pt x="30432" y="17813"/>
                  </a:cubicBezTo>
                  <a:cubicBezTo>
                    <a:pt x="30254" y="20253"/>
                    <a:pt x="30063" y="22694"/>
                    <a:pt x="29873" y="25135"/>
                  </a:cubicBezTo>
                  <a:cubicBezTo>
                    <a:pt x="29801" y="25194"/>
                    <a:pt x="29682" y="25302"/>
                    <a:pt x="29432" y="25433"/>
                  </a:cubicBezTo>
                  <a:cubicBezTo>
                    <a:pt x="28647" y="25873"/>
                    <a:pt x="27789" y="26171"/>
                    <a:pt x="26920" y="26409"/>
                  </a:cubicBezTo>
                  <a:cubicBezTo>
                    <a:pt x="26258" y="26590"/>
                    <a:pt x="25612" y="26676"/>
                    <a:pt x="24987" y="26676"/>
                  </a:cubicBezTo>
                  <a:cubicBezTo>
                    <a:pt x="22652" y="26676"/>
                    <a:pt x="20599" y="25479"/>
                    <a:pt x="19050" y="23563"/>
                  </a:cubicBezTo>
                  <a:cubicBezTo>
                    <a:pt x="22134" y="21146"/>
                    <a:pt x="23848" y="16812"/>
                    <a:pt x="22920" y="13133"/>
                  </a:cubicBezTo>
                  <a:cubicBezTo>
                    <a:pt x="22646" y="12026"/>
                    <a:pt x="21908" y="11693"/>
                    <a:pt x="20812" y="11467"/>
                  </a:cubicBezTo>
                  <a:cubicBezTo>
                    <a:pt x="20348" y="11371"/>
                    <a:pt x="19895" y="11288"/>
                    <a:pt x="19431" y="11216"/>
                  </a:cubicBezTo>
                  <a:lnTo>
                    <a:pt x="19431" y="572"/>
                  </a:lnTo>
                  <a:cubicBezTo>
                    <a:pt x="19431" y="191"/>
                    <a:pt x="19136" y="1"/>
                    <a:pt x="18842" y="1"/>
                  </a:cubicBezTo>
                  <a:close/>
                </a:path>
              </a:pathLst>
            </a:custGeom>
            <a:solidFill>
              <a:srgbClr val="EA8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5819;p48"/>
            <p:cNvSpPr/>
            <p:nvPr/>
          </p:nvSpPr>
          <p:spPr>
            <a:xfrm>
              <a:off x="-8185250" y="2054850"/>
              <a:ext cx="1182300" cy="1822275"/>
            </a:xfrm>
            <a:custGeom>
              <a:avLst/>
              <a:gdLst/>
              <a:ahLst/>
              <a:cxnLst/>
              <a:rect l="l" t="t" r="r" b="b"/>
              <a:pathLst>
                <a:path w="47292" h="72891" extrusionOk="0">
                  <a:moveTo>
                    <a:pt x="0" y="0"/>
                  </a:moveTo>
                  <a:lnTo>
                    <a:pt x="0" y="72890"/>
                  </a:lnTo>
                  <a:lnTo>
                    <a:pt x="47292" y="72890"/>
                  </a:lnTo>
                  <a:lnTo>
                    <a:pt x="47292" y="0"/>
                  </a:ln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5820;p48"/>
            <p:cNvSpPr/>
            <p:nvPr/>
          </p:nvSpPr>
          <p:spPr>
            <a:xfrm>
              <a:off x="-8185250" y="2054850"/>
              <a:ext cx="1182300" cy="426550"/>
            </a:xfrm>
            <a:custGeom>
              <a:avLst/>
              <a:gdLst/>
              <a:ahLst/>
              <a:cxnLst/>
              <a:rect l="l" t="t" r="r" b="b"/>
              <a:pathLst>
                <a:path w="47292" h="17062" extrusionOk="0">
                  <a:moveTo>
                    <a:pt x="0" y="0"/>
                  </a:moveTo>
                  <a:lnTo>
                    <a:pt x="0" y="17062"/>
                  </a:lnTo>
                  <a:lnTo>
                    <a:pt x="47292" y="17062"/>
                  </a:lnTo>
                  <a:lnTo>
                    <a:pt x="472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821;p48"/>
            <p:cNvSpPr/>
            <p:nvPr/>
          </p:nvSpPr>
          <p:spPr>
            <a:xfrm>
              <a:off x="-6976475" y="364350"/>
              <a:ext cx="1718975" cy="3239825"/>
            </a:xfrm>
            <a:custGeom>
              <a:avLst/>
              <a:gdLst/>
              <a:ahLst/>
              <a:cxnLst/>
              <a:rect l="l" t="t" r="r" b="b"/>
              <a:pathLst>
                <a:path w="68759" h="129593" extrusionOk="0">
                  <a:moveTo>
                    <a:pt x="21546" y="1"/>
                  </a:moveTo>
                  <a:cubicBezTo>
                    <a:pt x="18125" y="1"/>
                    <a:pt x="14641" y="1256"/>
                    <a:pt x="14085" y="2303"/>
                  </a:cubicBezTo>
                  <a:cubicBezTo>
                    <a:pt x="13133" y="4077"/>
                    <a:pt x="10764" y="12125"/>
                    <a:pt x="10764" y="12125"/>
                  </a:cubicBezTo>
                  <a:cubicBezTo>
                    <a:pt x="0" y="25270"/>
                    <a:pt x="0" y="30949"/>
                    <a:pt x="0" y="30949"/>
                  </a:cubicBezTo>
                  <a:cubicBezTo>
                    <a:pt x="941" y="38283"/>
                    <a:pt x="21539" y="56559"/>
                    <a:pt x="21539" y="56559"/>
                  </a:cubicBezTo>
                  <a:lnTo>
                    <a:pt x="20241" y="129592"/>
                  </a:lnTo>
                  <a:lnTo>
                    <a:pt x="58341" y="129592"/>
                  </a:lnTo>
                  <a:lnTo>
                    <a:pt x="57519" y="58643"/>
                  </a:lnTo>
                  <a:cubicBezTo>
                    <a:pt x="61782" y="57810"/>
                    <a:pt x="66509" y="44082"/>
                    <a:pt x="67580" y="39938"/>
                  </a:cubicBezTo>
                  <a:cubicBezTo>
                    <a:pt x="68640" y="35795"/>
                    <a:pt x="68759" y="17102"/>
                    <a:pt x="66044" y="11887"/>
                  </a:cubicBezTo>
                  <a:cubicBezTo>
                    <a:pt x="63979" y="7947"/>
                    <a:pt x="58588" y="7469"/>
                    <a:pt x="56094" y="7469"/>
                  </a:cubicBezTo>
                  <a:cubicBezTo>
                    <a:pt x="55295" y="7469"/>
                    <a:pt x="54793" y="7518"/>
                    <a:pt x="54793" y="7518"/>
                  </a:cubicBezTo>
                  <a:cubicBezTo>
                    <a:pt x="51326" y="3865"/>
                    <a:pt x="48055" y="2993"/>
                    <a:pt x="45722" y="2993"/>
                  </a:cubicBezTo>
                  <a:cubicBezTo>
                    <a:pt x="43592" y="2993"/>
                    <a:pt x="42244" y="3720"/>
                    <a:pt x="42244" y="3720"/>
                  </a:cubicBezTo>
                  <a:cubicBezTo>
                    <a:pt x="39750" y="1411"/>
                    <a:pt x="36916" y="716"/>
                    <a:pt x="34409" y="716"/>
                  </a:cubicBezTo>
                  <a:cubicBezTo>
                    <a:pt x="30619" y="716"/>
                    <a:pt x="27575" y="2303"/>
                    <a:pt x="27575" y="2303"/>
                  </a:cubicBezTo>
                  <a:cubicBezTo>
                    <a:pt x="26263" y="605"/>
                    <a:pt x="23920" y="1"/>
                    <a:pt x="21546" y="1"/>
                  </a:cubicBezTo>
                  <a:close/>
                </a:path>
              </a:pathLst>
            </a:custGeom>
            <a:solidFill>
              <a:srgbClr val="B25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822;p48"/>
            <p:cNvSpPr/>
            <p:nvPr/>
          </p:nvSpPr>
          <p:spPr>
            <a:xfrm>
              <a:off x="-6597575" y="2499850"/>
              <a:ext cx="1182025" cy="1557350"/>
            </a:xfrm>
            <a:custGeom>
              <a:avLst/>
              <a:gdLst/>
              <a:ahLst/>
              <a:cxnLst/>
              <a:rect l="l" t="t" r="r" b="b"/>
              <a:pathLst>
                <a:path w="47281" h="62294" extrusionOk="0">
                  <a:moveTo>
                    <a:pt x="1" y="0"/>
                  </a:moveTo>
                  <a:lnTo>
                    <a:pt x="1" y="62294"/>
                  </a:lnTo>
                  <a:lnTo>
                    <a:pt x="47281" y="62294"/>
                  </a:lnTo>
                  <a:lnTo>
                    <a:pt x="47281" y="0"/>
                  </a:lnTo>
                  <a:close/>
                </a:path>
              </a:pathLst>
            </a:custGeom>
            <a:solidFill>
              <a:srgbClr val="001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823;p48"/>
            <p:cNvSpPr/>
            <p:nvPr/>
          </p:nvSpPr>
          <p:spPr>
            <a:xfrm>
              <a:off x="-6597575" y="2073300"/>
              <a:ext cx="1182025" cy="426575"/>
            </a:xfrm>
            <a:custGeom>
              <a:avLst/>
              <a:gdLst/>
              <a:ahLst/>
              <a:cxnLst/>
              <a:rect l="l" t="t" r="r" b="b"/>
              <a:pathLst>
                <a:path w="47281" h="17063" extrusionOk="0">
                  <a:moveTo>
                    <a:pt x="1" y="1"/>
                  </a:moveTo>
                  <a:lnTo>
                    <a:pt x="1" y="17062"/>
                  </a:lnTo>
                  <a:lnTo>
                    <a:pt x="47281" y="17062"/>
                  </a:lnTo>
                  <a:lnTo>
                    <a:pt x="47281" y="1"/>
                  </a:lnTo>
                  <a:close/>
                </a:path>
              </a:pathLst>
            </a:custGeom>
            <a:solidFill>
              <a:srgbClr val="FC46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5824;p48"/>
            <p:cNvSpPr/>
            <p:nvPr/>
          </p:nvSpPr>
          <p:spPr>
            <a:xfrm>
              <a:off x="-5392950" y="530750"/>
              <a:ext cx="1719300" cy="2347725"/>
            </a:xfrm>
            <a:custGeom>
              <a:avLst/>
              <a:gdLst/>
              <a:ahLst/>
              <a:cxnLst/>
              <a:rect l="l" t="t" r="r" b="b"/>
              <a:pathLst>
                <a:path w="68772" h="93909" extrusionOk="0">
                  <a:moveTo>
                    <a:pt x="21554" y="1"/>
                  </a:moveTo>
                  <a:cubicBezTo>
                    <a:pt x="18135" y="1"/>
                    <a:pt x="14648" y="1255"/>
                    <a:pt x="14086" y="2302"/>
                  </a:cubicBezTo>
                  <a:cubicBezTo>
                    <a:pt x="13145" y="4076"/>
                    <a:pt x="10776" y="12125"/>
                    <a:pt x="10776" y="12125"/>
                  </a:cubicBezTo>
                  <a:cubicBezTo>
                    <a:pt x="1" y="25258"/>
                    <a:pt x="1" y="30937"/>
                    <a:pt x="1" y="30937"/>
                  </a:cubicBezTo>
                  <a:cubicBezTo>
                    <a:pt x="953" y="38283"/>
                    <a:pt x="21539" y="56547"/>
                    <a:pt x="21539" y="56547"/>
                  </a:cubicBezTo>
                  <a:lnTo>
                    <a:pt x="20241" y="93909"/>
                  </a:lnTo>
                  <a:lnTo>
                    <a:pt x="58353" y="93909"/>
                  </a:lnTo>
                  <a:lnTo>
                    <a:pt x="57520" y="58631"/>
                  </a:lnTo>
                  <a:cubicBezTo>
                    <a:pt x="61782" y="57809"/>
                    <a:pt x="66521" y="44081"/>
                    <a:pt x="67580" y="39938"/>
                  </a:cubicBezTo>
                  <a:cubicBezTo>
                    <a:pt x="68652" y="35795"/>
                    <a:pt x="68771" y="17090"/>
                    <a:pt x="66045" y="11887"/>
                  </a:cubicBezTo>
                  <a:cubicBezTo>
                    <a:pt x="63978" y="7935"/>
                    <a:pt x="58589" y="7457"/>
                    <a:pt x="56100" y="7457"/>
                  </a:cubicBezTo>
                  <a:cubicBezTo>
                    <a:pt x="55304" y="7457"/>
                    <a:pt x="54805" y="7505"/>
                    <a:pt x="54805" y="7505"/>
                  </a:cubicBezTo>
                  <a:cubicBezTo>
                    <a:pt x="51341" y="3861"/>
                    <a:pt x="48073" y="2991"/>
                    <a:pt x="45740" y="2991"/>
                  </a:cubicBezTo>
                  <a:cubicBezTo>
                    <a:pt x="43606" y="2991"/>
                    <a:pt x="42256" y="3719"/>
                    <a:pt x="42256" y="3719"/>
                  </a:cubicBezTo>
                  <a:cubicBezTo>
                    <a:pt x="39757" y="1410"/>
                    <a:pt x="36921" y="716"/>
                    <a:pt x="34412" y="716"/>
                  </a:cubicBezTo>
                  <a:cubicBezTo>
                    <a:pt x="30620" y="716"/>
                    <a:pt x="27575" y="2302"/>
                    <a:pt x="27575" y="2302"/>
                  </a:cubicBezTo>
                  <a:cubicBezTo>
                    <a:pt x="26268" y="605"/>
                    <a:pt x="23928" y="1"/>
                    <a:pt x="21554" y="1"/>
                  </a:cubicBezTo>
                  <a:close/>
                </a:path>
              </a:pathLst>
            </a:custGeom>
            <a:solidFill>
              <a:srgbClr val="F2B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825;p48"/>
            <p:cNvSpPr/>
            <p:nvPr/>
          </p:nvSpPr>
          <p:spPr>
            <a:xfrm>
              <a:off x="-5129100" y="591500"/>
              <a:ext cx="1322984" cy="705598"/>
            </a:xfrm>
            <a:custGeom>
              <a:avLst/>
              <a:gdLst/>
              <a:ahLst/>
              <a:cxnLst/>
              <a:rect l="l" t="t" r="r" b="b"/>
              <a:pathLst>
                <a:path w="54697" h="29031" extrusionOk="0">
                  <a:moveTo>
                    <a:pt x="18842" y="1"/>
                  </a:moveTo>
                  <a:cubicBezTo>
                    <a:pt x="18547" y="1"/>
                    <a:pt x="18253" y="191"/>
                    <a:pt x="18253" y="572"/>
                  </a:cubicBezTo>
                  <a:lnTo>
                    <a:pt x="18253" y="11062"/>
                  </a:lnTo>
                  <a:cubicBezTo>
                    <a:pt x="16717" y="10871"/>
                    <a:pt x="15169" y="10764"/>
                    <a:pt x="13645" y="10633"/>
                  </a:cubicBezTo>
                  <a:cubicBezTo>
                    <a:pt x="11692" y="10466"/>
                    <a:pt x="9752" y="10323"/>
                    <a:pt x="7799" y="10204"/>
                  </a:cubicBezTo>
                  <a:cubicBezTo>
                    <a:pt x="7335" y="8561"/>
                    <a:pt x="6858" y="6918"/>
                    <a:pt x="6394" y="5275"/>
                  </a:cubicBezTo>
                  <a:cubicBezTo>
                    <a:pt x="6309" y="4980"/>
                    <a:pt x="6075" y="4853"/>
                    <a:pt x="5839" y="4853"/>
                  </a:cubicBezTo>
                  <a:cubicBezTo>
                    <a:pt x="5483" y="4853"/>
                    <a:pt x="5122" y="5141"/>
                    <a:pt x="5251" y="5585"/>
                  </a:cubicBezTo>
                  <a:cubicBezTo>
                    <a:pt x="5680" y="7097"/>
                    <a:pt x="6120" y="8609"/>
                    <a:pt x="6549" y="10121"/>
                  </a:cubicBezTo>
                  <a:cubicBezTo>
                    <a:pt x="4632" y="10002"/>
                    <a:pt x="2715" y="9895"/>
                    <a:pt x="810" y="9811"/>
                  </a:cubicBezTo>
                  <a:cubicBezTo>
                    <a:pt x="794" y="9811"/>
                    <a:pt x="779" y="9810"/>
                    <a:pt x="763" y="9810"/>
                  </a:cubicBezTo>
                  <a:cubicBezTo>
                    <a:pt x="1" y="9810"/>
                    <a:pt x="16" y="10955"/>
                    <a:pt x="810" y="10990"/>
                  </a:cubicBezTo>
                  <a:cubicBezTo>
                    <a:pt x="3715" y="11133"/>
                    <a:pt x="6620" y="11312"/>
                    <a:pt x="9525" y="11502"/>
                  </a:cubicBezTo>
                  <a:cubicBezTo>
                    <a:pt x="12466" y="11705"/>
                    <a:pt x="15610" y="11776"/>
                    <a:pt x="18598" y="12240"/>
                  </a:cubicBezTo>
                  <a:cubicBezTo>
                    <a:pt x="18681" y="12276"/>
                    <a:pt x="18777" y="12288"/>
                    <a:pt x="18872" y="12288"/>
                  </a:cubicBezTo>
                  <a:cubicBezTo>
                    <a:pt x="19646" y="12419"/>
                    <a:pt x="20408" y="12574"/>
                    <a:pt x="21158" y="12764"/>
                  </a:cubicBezTo>
                  <a:cubicBezTo>
                    <a:pt x="22110" y="13014"/>
                    <a:pt x="21908" y="14884"/>
                    <a:pt x="21884" y="15574"/>
                  </a:cubicBezTo>
                  <a:cubicBezTo>
                    <a:pt x="21801" y="17753"/>
                    <a:pt x="20860" y="19884"/>
                    <a:pt x="19408" y="21563"/>
                  </a:cubicBezTo>
                  <a:cubicBezTo>
                    <a:pt x="17582" y="23685"/>
                    <a:pt x="14270" y="25073"/>
                    <a:pt x="11164" y="25073"/>
                  </a:cubicBezTo>
                  <a:cubicBezTo>
                    <a:pt x="8901" y="25073"/>
                    <a:pt x="6748" y="24337"/>
                    <a:pt x="5358" y="22611"/>
                  </a:cubicBezTo>
                  <a:cubicBezTo>
                    <a:pt x="5214" y="22431"/>
                    <a:pt x="5017" y="22357"/>
                    <a:pt x="4825" y="22357"/>
                  </a:cubicBezTo>
                  <a:cubicBezTo>
                    <a:pt x="4367" y="22357"/>
                    <a:pt x="3931" y="22778"/>
                    <a:pt x="4275" y="23206"/>
                  </a:cubicBezTo>
                  <a:cubicBezTo>
                    <a:pt x="5987" y="25326"/>
                    <a:pt x="8523" y="26201"/>
                    <a:pt x="11148" y="26201"/>
                  </a:cubicBezTo>
                  <a:cubicBezTo>
                    <a:pt x="13580" y="26201"/>
                    <a:pt x="16088" y="25450"/>
                    <a:pt x="18086" y="24242"/>
                  </a:cubicBezTo>
                  <a:cubicBezTo>
                    <a:pt x="20002" y="26591"/>
                    <a:pt x="22404" y="27772"/>
                    <a:pt x="25042" y="27772"/>
                  </a:cubicBezTo>
                  <a:cubicBezTo>
                    <a:pt x="26388" y="27772"/>
                    <a:pt x="27795" y="27465"/>
                    <a:pt x="29230" y="26849"/>
                  </a:cubicBezTo>
                  <a:cubicBezTo>
                    <a:pt x="29516" y="26730"/>
                    <a:pt x="30016" y="26552"/>
                    <a:pt x="30409" y="26290"/>
                  </a:cubicBezTo>
                  <a:cubicBezTo>
                    <a:pt x="32240" y="27882"/>
                    <a:pt x="34366" y="29004"/>
                    <a:pt x="36547" y="29004"/>
                  </a:cubicBezTo>
                  <a:cubicBezTo>
                    <a:pt x="37841" y="29004"/>
                    <a:pt x="39153" y="28609"/>
                    <a:pt x="40434" y="27683"/>
                  </a:cubicBezTo>
                  <a:cubicBezTo>
                    <a:pt x="40791" y="27421"/>
                    <a:pt x="41065" y="27171"/>
                    <a:pt x="41291" y="26909"/>
                  </a:cubicBezTo>
                  <a:cubicBezTo>
                    <a:pt x="42256" y="27957"/>
                    <a:pt x="43625" y="28611"/>
                    <a:pt x="45006" y="28885"/>
                  </a:cubicBezTo>
                  <a:cubicBezTo>
                    <a:pt x="45439" y="28975"/>
                    <a:pt x="46006" y="29031"/>
                    <a:pt x="46619" y="29031"/>
                  </a:cubicBezTo>
                  <a:cubicBezTo>
                    <a:pt x="48368" y="29031"/>
                    <a:pt x="50488" y="28575"/>
                    <a:pt x="50912" y="27147"/>
                  </a:cubicBezTo>
                  <a:cubicBezTo>
                    <a:pt x="52138" y="23063"/>
                    <a:pt x="53352" y="18979"/>
                    <a:pt x="54567" y="14895"/>
                  </a:cubicBezTo>
                  <a:cubicBezTo>
                    <a:pt x="54696" y="14450"/>
                    <a:pt x="54331" y="14161"/>
                    <a:pt x="53975" y="14161"/>
                  </a:cubicBezTo>
                  <a:cubicBezTo>
                    <a:pt x="53740" y="14161"/>
                    <a:pt x="53509" y="14286"/>
                    <a:pt x="53424" y="14574"/>
                  </a:cubicBezTo>
                  <a:cubicBezTo>
                    <a:pt x="52436" y="17896"/>
                    <a:pt x="51447" y="21206"/>
                    <a:pt x="50459" y="24528"/>
                  </a:cubicBezTo>
                  <a:cubicBezTo>
                    <a:pt x="50257" y="25230"/>
                    <a:pt x="50042" y="25933"/>
                    <a:pt x="49840" y="26635"/>
                  </a:cubicBezTo>
                  <a:cubicBezTo>
                    <a:pt x="49554" y="27599"/>
                    <a:pt x="48947" y="27361"/>
                    <a:pt x="47899" y="27635"/>
                  </a:cubicBezTo>
                  <a:cubicBezTo>
                    <a:pt x="47411" y="27761"/>
                    <a:pt x="46887" y="27825"/>
                    <a:pt x="46353" y="27825"/>
                  </a:cubicBezTo>
                  <a:cubicBezTo>
                    <a:pt x="44660" y="27825"/>
                    <a:pt x="42879" y="27180"/>
                    <a:pt x="41910" y="25813"/>
                  </a:cubicBezTo>
                  <a:cubicBezTo>
                    <a:pt x="42125" y="25159"/>
                    <a:pt x="42184" y="24409"/>
                    <a:pt x="42339" y="23456"/>
                  </a:cubicBezTo>
                  <a:cubicBezTo>
                    <a:pt x="42958" y="19717"/>
                    <a:pt x="43565" y="15979"/>
                    <a:pt x="44173" y="12228"/>
                  </a:cubicBezTo>
                  <a:cubicBezTo>
                    <a:pt x="44351" y="11133"/>
                    <a:pt x="44542" y="10026"/>
                    <a:pt x="44708" y="8919"/>
                  </a:cubicBezTo>
                  <a:cubicBezTo>
                    <a:pt x="44828" y="8216"/>
                    <a:pt x="46054" y="6859"/>
                    <a:pt x="46578" y="6085"/>
                  </a:cubicBezTo>
                  <a:cubicBezTo>
                    <a:pt x="46868" y="5637"/>
                    <a:pt x="46460" y="5213"/>
                    <a:pt x="46045" y="5213"/>
                  </a:cubicBezTo>
                  <a:cubicBezTo>
                    <a:pt x="45863" y="5213"/>
                    <a:pt x="45680" y="5294"/>
                    <a:pt x="45554" y="5490"/>
                  </a:cubicBezTo>
                  <a:cubicBezTo>
                    <a:pt x="44494" y="7061"/>
                    <a:pt x="43661" y="8109"/>
                    <a:pt x="43363" y="9931"/>
                  </a:cubicBezTo>
                  <a:cubicBezTo>
                    <a:pt x="42863" y="12955"/>
                    <a:pt x="42375" y="15991"/>
                    <a:pt x="41875" y="19015"/>
                  </a:cubicBezTo>
                  <a:cubicBezTo>
                    <a:pt x="41506" y="21277"/>
                    <a:pt x="41137" y="23539"/>
                    <a:pt x="40767" y="25802"/>
                  </a:cubicBezTo>
                  <a:cubicBezTo>
                    <a:pt x="40775" y="25752"/>
                    <a:pt x="40779" y="25730"/>
                    <a:pt x="40774" y="25730"/>
                  </a:cubicBezTo>
                  <a:lnTo>
                    <a:pt x="40774" y="25730"/>
                  </a:lnTo>
                  <a:cubicBezTo>
                    <a:pt x="40763" y="25730"/>
                    <a:pt x="40705" y="25852"/>
                    <a:pt x="40529" y="26028"/>
                  </a:cubicBezTo>
                  <a:cubicBezTo>
                    <a:pt x="40065" y="26528"/>
                    <a:pt x="39517" y="26909"/>
                    <a:pt x="38934" y="27242"/>
                  </a:cubicBezTo>
                  <a:cubicBezTo>
                    <a:pt x="38140" y="27705"/>
                    <a:pt x="37333" y="27901"/>
                    <a:pt x="36537" y="27901"/>
                  </a:cubicBezTo>
                  <a:cubicBezTo>
                    <a:pt x="34526" y="27901"/>
                    <a:pt x="32578" y="26651"/>
                    <a:pt x="31052" y="25278"/>
                  </a:cubicBezTo>
                  <a:cubicBezTo>
                    <a:pt x="31123" y="24313"/>
                    <a:pt x="31195" y="23349"/>
                    <a:pt x="31278" y="22384"/>
                  </a:cubicBezTo>
                  <a:cubicBezTo>
                    <a:pt x="31600" y="18158"/>
                    <a:pt x="31921" y="13919"/>
                    <a:pt x="32243" y="9692"/>
                  </a:cubicBezTo>
                  <a:cubicBezTo>
                    <a:pt x="32350" y="8347"/>
                    <a:pt x="32445" y="7002"/>
                    <a:pt x="32552" y="5656"/>
                  </a:cubicBezTo>
                  <a:cubicBezTo>
                    <a:pt x="32576" y="5418"/>
                    <a:pt x="32576" y="5537"/>
                    <a:pt x="32886" y="4835"/>
                  </a:cubicBezTo>
                  <a:cubicBezTo>
                    <a:pt x="33267" y="3989"/>
                    <a:pt x="33648" y="3144"/>
                    <a:pt x="34029" y="2299"/>
                  </a:cubicBezTo>
                  <a:cubicBezTo>
                    <a:pt x="34242" y="1823"/>
                    <a:pt x="33823" y="1387"/>
                    <a:pt x="33440" y="1387"/>
                  </a:cubicBezTo>
                  <a:cubicBezTo>
                    <a:pt x="33267" y="1387"/>
                    <a:pt x="33101" y="1476"/>
                    <a:pt x="33005" y="1691"/>
                  </a:cubicBezTo>
                  <a:cubicBezTo>
                    <a:pt x="32171" y="3561"/>
                    <a:pt x="31421" y="5001"/>
                    <a:pt x="31266" y="7002"/>
                  </a:cubicBezTo>
                  <a:cubicBezTo>
                    <a:pt x="30992" y="10609"/>
                    <a:pt x="30719" y="14217"/>
                    <a:pt x="30433" y="17812"/>
                  </a:cubicBezTo>
                  <a:cubicBezTo>
                    <a:pt x="30254" y="20253"/>
                    <a:pt x="30064" y="22694"/>
                    <a:pt x="29873" y="25147"/>
                  </a:cubicBezTo>
                  <a:cubicBezTo>
                    <a:pt x="29814" y="25206"/>
                    <a:pt x="29683" y="25301"/>
                    <a:pt x="29445" y="25432"/>
                  </a:cubicBezTo>
                  <a:cubicBezTo>
                    <a:pt x="28647" y="25873"/>
                    <a:pt x="27802" y="26171"/>
                    <a:pt x="26921" y="26409"/>
                  </a:cubicBezTo>
                  <a:cubicBezTo>
                    <a:pt x="26255" y="26591"/>
                    <a:pt x="25607" y="26677"/>
                    <a:pt x="24978" y="26677"/>
                  </a:cubicBezTo>
                  <a:cubicBezTo>
                    <a:pt x="22647" y="26677"/>
                    <a:pt x="20598" y="25488"/>
                    <a:pt x="19050" y="23575"/>
                  </a:cubicBezTo>
                  <a:cubicBezTo>
                    <a:pt x="22134" y="21158"/>
                    <a:pt x="23849" y="16824"/>
                    <a:pt x="22920" y="13133"/>
                  </a:cubicBezTo>
                  <a:cubicBezTo>
                    <a:pt x="22646" y="12026"/>
                    <a:pt x="21920" y="11693"/>
                    <a:pt x="20813" y="11466"/>
                  </a:cubicBezTo>
                  <a:cubicBezTo>
                    <a:pt x="20360" y="11371"/>
                    <a:pt x="19896" y="11288"/>
                    <a:pt x="19431" y="11216"/>
                  </a:cubicBezTo>
                  <a:lnTo>
                    <a:pt x="19431" y="572"/>
                  </a:lnTo>
                  <a:cubicBezTo>
                    <a:pt x="19431" y="191"/>
                    <a:pt x="19137" y="1"/>
                    <a:pt x="18842" y="1"/>
                  </a:cubicBezTo>
                  <a:close/>
                </a:path>
              </a:pathLst>
            </a:custGeom>
            <a:solidFill>
              <a:srgbClr val="DB9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826;p48"/>
            <p:cNvSpPr/>
            <p:nvPr/>
          </p:nvSpPr>
          <p:spPr>
            <a:xfrm>
              <a:off x="-5006000" y="2175700"/>
              <a:ext cx="1182325" cy="1881500"/>
            </a:xfrm>
            <a:custGeom>
              <a:avLst/>
              <a:gdLst/>
              <a:ahLst/>
              <a:cxnLst/>
              <a:rect l="l" t="t" r="r" b="b"/>
              <a:pathLst>
                <a:path w="47293" h="75260" extrusionOk="0">
                  <a:moveTo>
                    <a:pt x="1" y="0"/>
                  </a:moveTo>
                  <a:lnTo>
                    <a:pt x="1" y="75260"/>
                  </a:lnTo>
                  <a:lnTo>
                    <a:pt x="47292" y="75260"/>
                  </a:lnTo>
                  <a:lnTo>
                    <a:pt x="47292" y="0"/>
                  </a:lnTo>
                  <a:close/>
                </a:path>
              </a:pathLst>
            </a:custGeom>
            <a:solidFill>
              <a:srgbClr val="FEF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5827;p48"/>
            <p:cNvSpPr/>
            <p:nvPr/>
          </p:nvSpPr>
          <p:spPr>
            <a:xfrm>
              <a:off x="-5006000" y="2175700"/>
              <a:ext cx="1182325" cy="426850"/>
            </a:xfrm>
            <a:custGeom>
              <a:avLst/>
              <a:gdLst/>
              <a:ahLst/>
              <a:cxnLst/>
              <a:rect l="l" t="t" r="r" b="b"/>
              <a:pathLst>
                <a:path w="47293" h="17074" extrusionOk="0">
                  <a:moveTo>
                    <a:pt x="1" y="0"/>
                  </a:moveTo>
                  <a:lnTo>
                    <a:pt x="1" y="17074"/>
                  </a:lnTo>
                  <a:lnTo>
                    <a:pt x="47292" y="17074"/>
                  </a:lnTo>
                  <a:lnTo>
                    <a:pt x="47292" y="0"/>
                  </a:lnTo>
                  <a:close/>
                </a:path>
              </a:pathLst>
            </a:custGeom>
            <a:solidFill>
              <a:srgbClr val="F9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828;p48"/>
            <p:cNvSpPr/>
            <p:nvPr/>
          </p:nvSpPr>
          <p:spPr>
            <a:xfrm>
              <a:off x="-10007225" y="4416750"/>
              <a:ext cx="2578925" cy="1160875"/>
            </a:xfrm>
            <a:custGeom>
              <a:avLst/>
              <a:gdLst/>
              <a:ahLst/>
              <a:cxnLst/>
              <a:rect l="l" t="t" r="r" b="b"/>
              <a:pathLst>
                <a:path w="103157" h="46435" extrusionOk="0">
                  <a:moveTo>
                    <a:pt x="1" y="0"/>
                  </a:moveTo>
                  <a:lnTo>
                    <a:pt x="17956" y="23217"/>
                  </a:lnTo>
                  <a:lnTo>
                    <a:pt x="1" y="46435"/>
                  </a:lnTo>
                  <a:lnTo>
                    <a:pt x="103157" y="46435"/>
                  </a:lnTo>
                  <a:lnTo>
                    <a:pt x="34993" y="23217"/>
                  </a:lnTo>
                  <a:lnTo>
                    <a:pt x="34993" y="0"/>
                  </a:lnTo>
                  <a:close/>
                </a:path>
              </a:pathLst>
            </a:custGeom>
            <a:solidFill>
              <a:srgbClr val="FED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829;p48"/>
            <p:cNvSpPr/>
            <p:nvPr/>
          </p:nvSpPr>
          <p:spPr>
            <a:xfrm>
              <a:off x="-9132400" y="5228750"/>
              <a:ext cx="1704100" cy="348875"/>
            </a:xfrm>
            <a:custGeom>
              <a:avLst/>
              <a:gdLst/>
              <a:ahLst/>
              <a:cxnLst/>
              <a:rect l="l" t="t" r="r" b="b"/>
              <a:pathLst>
                <a:path w="68164" h="13955" extrusionOk="0">
                  <a:moveTo>
                    <a:pt x="0" y="0"/>
                  </a:moveTo>
                  <a:lnTo>
                    <a:pt x="68164" y="13955"/>
                  </a:lnTo>
                  <a:lnTo>
                    <a:pt x="68164" y="0"/>
                  </a:lnTo>
                  <a:close/>
                </a:path>
              </a:pathLst>
            </a:custGeom>
            <a:solidFill>
              <a:srgbClr val="ED7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830;p48"/>
            <p:cNvSpPr/>
            <p:nvPr/>
          </p:nvSpPr>
          <p:spPr>
            <a:xfrm>
              <a:off x="-4580050" y="4416750"/>
              <a:ext cx="2578925" cy="1160875"/>
            </a:xfrm>
            <a:custGeom>
              <a:avLst/>
              <a:gdLst/>
              <a:ahLst/>
              <a:cxnLst/>
              <a:rect l="l" t="t" r="r" b="b"/>
              <a:pathLst>
                <a:path w="103157" h="46435" extrusionOk="0">
                  <a:moveTo>
                    <a:pt x="68152" y="0"/>
                  </a:moveTo>
                  <a:lnTo>
                    <a:pt x="68152" y="23217"/>
                  </a:lnTo>
                  <a:lnTo>
                    <a:pt x="1" y="46435"/>
                  </a:lnTo>
                  <a:lnTo>
                    <a:pt x="103156" y="46435"/>
                  </a:lnTo>
                  <a:lnTo>
                    <a:pt x="85202" y="23217"/>
                  </a:lnTo>
                  <a:lnTo>
                    <a:pt x="103156" y="0"/>
                  </a:lnTo>
                  <a:close/>
                </a:path>
              </a:pathLst>
            </a:custGeom>
            <a:solidFill>
              <a:srgbClr val="FED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831;p48"/>
            <p:cNvSpPr/>
            <p:nvPr/>
          </p:nvSpPr>
          <p:spPr>
            <a:xfrm>
              <a:off x="-4580050" y="5228750"/>
              <a:ext cx="1703800" cy="348875"/>
            </a:xfrm>
            <a:custGeom>
              <a:avLst/>
              <a:gdLst/>
              <a:ahLst/>
              <a:cxnLst/>
              <a:rect l="l" t="t" r="r" b="b"/>
              <a:pathLst>
                <a:path w="68152" h="13955" extrusionOk="0">
                  <a:moveTo>
                    <a:pt x="1" y="0"/>
                  </a:moveTo>
                  <a:lnTo>
                    <a:pt x="1" y="13955"/>
                  </a:lnTo>
                  <a:lnTo>
                    <a:pt x="68152" y="0"/>
                  </a:lnTo>
                  <a:close/>
                </a:path>
              </a:pathLst>
            </a:custGeom>
            <a:solidFill>
              <a:srgbClr val="ED7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832;p48"/>
            <p:cNvSpPr/>
            <p:nvPr/>
          </p:nvSpPr>
          <p:spPr>
            <a:xfrm>
              <a:off x="-9132400" y="3877100"/>
              <a:ext cx="6270750" cy="1427875"/>
            </a:xfrm>
            <a:custGeom>
              <a:avLst/>
              <a:gdLst/>
              <a:ahLst/>
              <a:cxnLst/>
              <a:rect l="l" t="t" r="r" b="b"/>
              <a:pathLst>
                <a:path w="250830" h="57115" extrusionOk="0">
                  <a:moveTo>
                    <a:pt x="0" y="0"/>
                  </a:moveTo>
                  <a:lnTo>
                    <a:pt x="0" y="57114"/>
                  </a:lnTo>
                  <a:lnTo>
                    <a:pt x="250829" y="57114"/>
                  </a:lnTo>
                  <a:lnTo>
                    <a:pt x="250829" y="0"/>
                  </a:lnTo>
                  <a:close/>
                </a:path>
              </a:pathLst>
            </a:custGeom>
            <a:solidFill>
              <a:srgbClr val="F9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833;p48"/>
            <p:cNvSpPr/>
            <p:nvPr/>
          </p:nvSpPr>
          <p:spPr>
            <a:xfrm>
              <a:off x="-6712950" y="425300"/>
              <a:ext cx="1322960" cy="705622"/>
            </a:xfrm>
            <a:custGeom>
              <a:avLst/>
              <a:gdLst/>
              <a:ahLst/>
              <a:cxnLst/>
              <a:rect l="l" t="t" r="r" b="b"/>
              <a:pathLst>
                <a:path w="54696" h="29026" extrusionOk="0">
                  <a:moveTo>
                    <a:pt x="18848" y="0"/>
                  </a:moveTo>
                  <a:cubicBezTo>
                    <a:pt x="18550" y="0"/>
                    <a:pt x="18253" y="191"/>
                    <a:pt x="18253" y="572"/>
                  </a:cubicBezTo>
                  <a:lnTo>
                    <a:pt x="18253" y="11049"/>
                  </a:lnTo>
                  <a:cubicBezTo>
                    <a:pt x="16717" y="10859"/>
                    <a:pt x="15169" y="10751"/>
                    <a:pt x="13645" y="10632"/>
                  </a:cubicBezTo>
                  <a:cubicBezTo>
                    <a:pt x="11704" y="10466"/>
                    <a:pt x="9752" y="10323"/>
                    <a:pt x="7811" y="10192"/>
                  </a:cubicBezTo>
                  <a:cubicBezTo>
                    <a:pt x="7335" y="8549"/>
                    <a:pt x="6870" y="6906"/>
                    <a:pt x="6394" y="5263"/>
                  </a:cubicBezTo>
                  <a:cubicBezTo>
                    <a:pt x="6313" y="4974"/>
                    <a:pt x="6084" y="4849"/>
                    <a:pt x="5850" y="4849"/>
                  </a:cubicBezTo>
                  <a:cubicBezTo>
                    <a:pt x="5495" y="4849"/>
                    <a:pt x="5129" y="5135"/>
                    <a:pt x="5251" y="5572"/>
                  </a:cubicBezTo>
                  <a:cubicBezTo>
                    <a:pt x="5692" y="7084"/>
                    <a:pt x="6120" y="8596"/>
                    <a:pt x="6549" y="10120"/>
                  </a:cubicBezTo>
                  <a:cubicBezTo>
                    <a:pt x="4644" y="10001"/>
                    <a:pt x="2727" y="9894"/>
                    <a:pt x="810" y="9799"/>
                  </a:cubicBezTo>
                  <a:cubicBezTo>
                    <a:pt x="798" y="9798"/>
                    <a:pt x="786" y="9798"/>
                    <a:pt x="774" y="9798"/>
                  </a:cubicBezTo>
                  <a:cubicBezTo>
                    <a:pt x="1" y="9798"/>
                    <a:pt x="24" y="10942"/>
                    <a:pt x="810" y="10978"/>
                  </a:cubicBezTo>
                  <a:cubicBezTo>
                    <a:pt x="3715" y="11120"/>
                    <a:pt x="6620" y="11299"/>
                    <a:pt x="9525" y="11501"/>
                  </a:cubicBezTo>
                  <a:cubicBezTo>
                    <a:pt x="12478" y="11704"/>
                    <a:pt x="15621" y="11763"/>
                    <a:pt x="18598" y="12240"/>
                  </a:cubicBezTo>
                  <a:cubicBezTo>
                    <a:pt x="18681" y="12275"/>
                    <a:pt x="18776" y="12287"/>
                    <a:pt x="18872" y="12287"/>
                  </a:cubicBezTo>
                  <a:cubicBezTo>
                    <a:pt x="19646" y="12406"/>
                    <a:pt x="20420" y="12561"/>
                    <a:pt x="21158" y="12764"/>
                  </a:cubicBezTo>
                  <a:cubicBezTo>
                    <a:pt x="22110" y="13014"/>
                    <a:pt x="21920" y="14871"/>
                    <a:pt x="21896" y="15562"/>
                  </a:cubicBezTo>
                  <a:cubicBezTo>
                    <a:pt x="21801" y="17752"/>
                    <a:pt x="20872" y="19883"/>
                    <a:pt x="19419" y="21562"/>
                  </a:cubicBezTo>
                  <a:cubicBezTo>
                    <a:pt x="17589" y="23681"/>
                    <a:pt x="14280" y="25065"/>
                    <a:pt x="11176" y="25065"/>
                  </a:cubicBezTo>
                  <a:cubicBezTo>
                    <a:pt x="8908" y="25065"/>
                    <a:pt x="6750" y="24327"/>
                    <a:pt x="5358" y="22598"/>
                  </a:cubicBezTo>
                  <a:cubicBezTo>
                    <a:pt x="5218" y="22422"/>
                    <a:pt x="5023" y="22349"/>
                    <a:pt x="4831" y="22349"/>
                  </a:cubicBezTo>
                  <a:cubicBezTo>
                    <a:pt x="4373" y="22349"/>
                    <a:pt x="3931" y="22765"/>
                    <a:pt x="4275" y="23193"/>
                  </a:cubicBezTo>
                  <a:cubicBezTo>
                    <a:pt x="5986" y="25319"/>
                    <a:pt x="8526" y="26197"/>
                    <a:pt x="11153" y="26197"/>
                  </a:cubicBezTo>
                  <a:cubicBezTo>
                    <a:pt x="13588" y="26197"/>
                    <a:pt x="16099" y="25443"/>
                    <a:pt x="18098" y="24229"/>
                  </a:cubicBezTo>
                  <a:cubicBezTo>
                    <a:pt x="20007" y="26588"/>
                    <a:pt x="22407" y="27770"/>
                    <a:pt x="25049" y="27770"/>
                  </a:cubicBezTo>
                  <a:cubicBezTo>
                    <a:pt x="26395" y="27770"/>
                    <a:pt x="27803" y="27463"/>
                    <a:pt x="29242" y="26849"/>
                  </a:cubicBezTo>
                  <a:cubicBezTo>
                    <a:pt x="29528" y="26718"/>
                    <a:pt x="30016" y="26539"/>
                    <a:pt x="30421" y="26289"/>
                  </a:cubicBezTo>
                  <a:cubicBezTo>
                    <a:pt x="32252" y="27881"/>
                    <a:pt x="34378" y="29004"/>
                    <a:pt x="36556" y="29004"/>
                  </a:cubicBezTo>
                  <a:cubicBezTo>
                    <a:pt x="37848" y="29004"/>
                    <a:pt x="39157" y="28609"/>
                    <a:pt x="40434" y="27682"/>
                  </a:cubicBezTo>
                  <a:cubicBezTo>
                    <a:pt x="40791" y="27420"/>
                    <a:pt x="41077" y="27158"/>
                    <a:pt x="41291" y="26896"/>
                  </a:cubicBezTo>
                  <a:cubicBezTo>
                    <a:pt x="42256" y="27956"/>
                    <a:pt x="43625" y="28599"/>
                    <a:pt x="45018" y="28885"/>
                  </a:cubicBezTo>
                  <a:cubicBezTo>
                    <a:pt x="45445" y="28971"/>
                    <a:pt x="46008" y="29025"/>
                    <a:pt x="46617" y="29025"/>
                  </a:cubicBezTo>
                  <a:cubicBezTo>
                    <a:pt x="48366" y="29025"/>
                    <a:pt x="50499" y="28577"/>
                    <a:pt x="50923" y="27146"/>
                  </a:cubicBezTo>
                  <a:cubicBezTo>
                    <a:pt x="52138" y="23062"/>
                    <a:pt x="53352" y="18967"/>
                    <a:pt x="54567" y="14883"/>
                  </a:cubicBezTo>
                  <a:cubicBezTo>
                    <a:pt x="54695" y="14439"/>
                    <a:pt x="54334" y="14151"/>
                    <a:pt x="53979" y="14151"/>
                  </a:cubicBezTo>
                  <a:cubicBezTo>
                    <a:pt x="53743" y="14151"/>
                    <a:pt x="53509" y="14278"/>
                    <a:pt x="53424" y="14573"/>
                  </a:cubicBezTo>
                  <a:cubicBezTo>
                    <a:pt x="52435" y="17883"/>
                    <a:pt x="51459" y="21205"/>
                    <a:pt x="50471" y="24515"/>
                  </a:cubicBezTo>
                  <a:cubicBezTo>
                    <a:pt x="50257" y="25229"/>
                    <a:pt x="50054" y="25932"/>
                    <a:pt x="49840" y="26634"/>
                  </a:cubicBezTo>
                  <a:cubicBezTo>
                    <a:pt x="49554" y="27587"/>
                    <a:pt x="48947" y="27349"/>
                    <a:pt x="47899" y="27623"/>
                  </a:cubicBezTo>
                  <a:cubicBezTo>
                    <a:pt x="47412" y="27752"/>
                    <a:pt x="46886" y="27817"/>
                    <a:pt x="46352" y="27817"/>
                  </a:cubicBezTo>
                  <a:cubicBezTo>
                    <a:pt x="44666" y="27817"/>
                    <a:pt x="42887" y="27166"/>
                    <a:pt x="41910" y="25801"/>
                  </a:cubicBezTo>
                  <a:cubicBezTo>
                    <a:pt x="42125" y="25146"/>
                    <a:pt x="42196" y="24408"/>
                    <a:pt x="42351" y="23455"/>
                  </a:cubicBezTo>
                  <a:cubicBezTo>
                    <a:pt x="42958" y="19705"/>
                    <a:pt x="43565" y="15966"/>
                    <a:pt x="44184" y="12228"/>
                  </a:cubicBezTo>
                  <a:cubicBezTo>
                    <a:pt x="44363" y="11120"/>
                    <a:pt x="44542" y="10025"/>
                    <a:pt x="44720" y="8918"/>
                  </a:cubicBezTo>
                  <a:cubicBezTo>
                    <a:pt x="44839" y="8203"/>
                    <a:pt x="46054" y="6846"/>
                    <a:pt x="46578" y="6072"/>
                  </a:cubicBezTo>
                  <a:cubicBezTo>
                    <a:pt x="46877" y="5631"/>
                    <a:pt x="46467" y="5208"/>
                    <a:pt x="46047" y="5208"/>
                  </a:cubicBezTo>
                  <a:cubicBezTo>
                    <a:pt x="45866" y="5208"/>
                    <a:pt x="45683" y="5287"/>
                    <a:pt x="45554" y="5477"/>
                  </a:cubicBezTo>
                  <a:cubicBezTo>
                    <a:pt x="44506" y="7049"/>
                    <a:pt x="43661" y="8096"/>
                    <a:pt x="43363" y="9930"/>
                  </a:cubicBezTo>
                  <a:cubicBezTo>
                    <a:pt x="42863" y="12954"/>
                    <a:pt x="42375" y="15978"/>
                    <a:pt x="41887" y="19014"/>
                  </a:cubicBezTo>
                  <a:cubicBezTo>
                    <a:pt x="41506" y="21265"/>
                    <a:pt x="41136" y="23527"/>
                    <a:pt x="40779" y="25789"/>
                  </a:cubicBezTo>
                  <a:cubicBezTo>
                    <a:pt x="40786" y="25740"/>
                    <a:pt x="40789" y="25717"/>
                    <a:pt x="40784" y="25717"/>
                  </a:cubicBezTo>
                  <a:lnTo>
                    <a:pt x="40784" y="25717"/>
                  </a:lnTo>
                  <a:cubicBezTo>
                    <a:pt x="40770" y="25717"/>
                    <a:pt x="40709" y="25843"/>
                    <a:pt x="40541" y="26027"/>
                  </a:cubicBezTo>
                  <a:cubicBezTo>
                    <a:pt x="40077" y="26515"/>
                    <a:pt x="39529" y="26896"/>
                    <a:pt x="38946" y="27242"/>
                  </a:cubicBezTo>
                  <a:cubicBezTo>
                    <a:pt x="38148" y="27704"/>
                    <a:pt x="37340" y="27901"/>
                    <a:pt x="36543" y="27901"/>
                  </a:cubicBezTo>
                  <a:cubicBezTo>
                    <a:pt x="34531" y="27901"/>
                    <a:pt x="32587" y="26650"/>
                    <a:pt x="31052" y="25277"/>
                  </a:cubicBezTo>
                  <a:cubicBezTo>
                    <a:pt x="31135" y="24313"/>
                    <a:pt x="31207" y="23348"/>
                    <a:pt x="31278" y="22384"/>
                  </a:cubicBezTo>
                  <a:cubicBezTo>
                    <a:pt x="31600" y="18145"/>
                    <a:pt x="31921" y="13918"/>
                    <a:pt x="32254" y="9680"/>
                  </a:cubicBezTo>
                  <a:cubicBezTo>
                    <a:pt x="32350" y="8334"/>
                    <a:pt x="32457" y="6989"/>
                    <a:pt x="32552" y="5644"/>
                  </a:cubicBezTo>
                  <a:cubicBezTo>
                    <a:pt x="32576" y="5405"/>
                    <a:pt x="32576" y="5536"/>
                    <a:pt x="32897" y="4834"/>
                  </a:cubicBezTo>
                  <a:cubicBezTo>
                    <a:pt x="33266" y="3977"/>
                    <a:pt x="33647" y="3131"/>
                    <a:pt x="34028" y="2286"/>
                  </a:cubicBezTo>
                  <a:cubicBezTo>
                    <a:pt x="34241" y="1813"/>
                    <a:pt x="33831" y="1384"/>
                    <a:pt x="33450" y="1384"/>
                  </a:cubicBezTo>
                  <a:cubicBezTo>
                    <a:pt x="33275" y="1384"/>
                    <a:pt x="33105" y="1474"/>
                    <a:pt x="33004" y="1691"/>
                  </a:cubicBezTo>
                  <a:cubicBezTo>
                    <a:pt x="32171" y="3560"/>
                    <a:pt x="31421" y="4989"/>
                    <a:pt x="31266" y="7001"/>
                  </a:cubicBezTo>
                  <a:cubicBezTo>
                    <a:pt x="30992" y="10597"/>
                    <a:pt x="30718" y="14204"/>
                    <a:pt x="30445" y="17812"/>
                  </a:cubicBezTo>
                  <a:cubicBezTo>
                    <a:pt x="30254" y="20253"/>
                    <a:pt x="30076" y="22693"/>
                    <a:pt x="29885" y="25134"/>
                  </a:cubicBezTo>
                  <a:cubicBezTo>
                    <a:pt x="29814" y="25194"/>
                    <a:pt x="29683" y="25289"/>
                    <a:pt x="29444" y="25432"/>
                  </a:cubicBezTo>
                  <a:cubicBezTo>
                    <a:pt x="28659" y="25872"/>
                    <a:pt x="27801" y="26170"/>
                    <a:pt x="26932" y="26408"/>
                  </a:cubicBezTo>
                  <a:cubicBezTo>
                    <a:pt x="26270" y="26589"/>
                    <a:pt x="25624" y="26675"/>
                    <a:pt x="24998" y="26675"/>
                  </a:cubicBezTo>
                  <a:cubicBezTo>
                    <a:pt x="22660" y="26675"/>
                    <a:pt x="20602" y="25478"/>
                    <a:pt x="19062" y="23562"/>
                  </a:cubicBezTo>
                  <a:cubicBezTo>
                    <a:pt x="22146" y="21146"/>
                    <a:pt x="23849" y="16812"/>
                    <a:pt x="22932" y="13133"/>
                  </a:cubicBezTo>
                  <a:cubicBezTo>
                    <a:pt x="22646" y="12025"/>
                    <a:pt x="21920" y="11692"/>
                    <a:pt x="20812" y="11466"/>
                  </a:cubicBezTo>
                  <a:cubicBezTo>
                    <a:pt x="20360" y="11371"/>
                    <a:pt x="19896" y="11287"/>
                    <a:pt x="19443" y="11216"/>
                  </a:cubicBezTo>
                  <a:lnTo>
                    <a:pt x="19443" y="572"/>
                  </a:lnTo>
                  <a:cubicBezTo>
                    <a:pt x="19443" y="191"/>
                    <a:pt x="19146" y="0"/>
                    <a:pt x="18848" y="0"/>
                  </a:cubicBezTo>
                  <a:close/>
                </a:path>
              </a:pathLst>
            </a:custGeom>
            <a:solidFill>
              <a:srgbClr val="7F36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68054061"/>
      </p:ext>
    </p:extLst>
  </p:cSld>
  <p:clrMapOvr>
    <a:masterClrMapping/>
  </p:clrMapOvr>
  <p:timing>
    <p:tnLst>
      <p:par>
        <p:cTn id="1" dur="indefinite" restart="never" nodeType="tmRoot"/>
      </p:par>
    </p:tnLst>
  </p:timing>
</p:sld>
</file>

<file path=ppt/theme/theme1.xml><?xml version="1.0" encoding="utf-8"?>
<a:theme xmlns:a="http://schemas.openxmlformats.org/drawingml/2006/main" name="Human Rights Lesson">
  <a:themeElements>
    <a:clrScheme name="Simple Light">
      <a:dk1>
        <a:srgbClr val="252D48"/>
      </a:dk1>
      <a:lt1>
        <a:srgbClr val="F27775"/>
      </a:lt1>
      <a:dk2>
        <a:srgbClr val="F99900"/>
      </a:dk2>
      <a:lt2>
        <a:srgbClr val="006D8C"/>
      </a:lt2>
      <a:accent1>
        <a:srgbClr val="FFE2E7"/>
      </a:accent1>
      <a:accent2>
        <a:srgbClr val="FC461A"/>
      </a:accent2>
      <a:accent3>
        <a:srgbClr val="FFF0DB"/>
      </a:accent3>
      <a:accent4>
        <a:srgbClr val="00485E"/>
      </a:accent4>
      <a:accent5>
        <a:srgbClr val="613932"/>
      </a:accent5>
      <a:accent6>
        <a:srgbClr val="DC663B"/>
      </a:accent6>
      <a:hlink>
        <a:srgbClr val="ED7C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741</Words>
  <Application>Microsoft Office PowerPoint</Application>
  <PresentationFormat>On-screen Show (16:9)</PresentationFormat>
  <Paragraphs>154</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Abel</vt:lpstr>
      <vt:lpstr>Arvo</vt:lpstr>
      <vt:lpstr>SimSun</vt:lpstr>
      <vt:lpstr>Human Rights Lesson</vt:lpstr>
      <vt:lpstr>PENTINGNYA GIZI KONSEPSI</vt:lpstr>
      <vt:lpstr>DAFTAR BACAAN</vt:lpstr>
      <vt:lpstr>01</vt:lpstr>
      <vt:lpstr>Hi Bumil!</vt:lpstr>
      <vt:lpstr>02</vt:lpstr>
      <vt:lpstr>STATUS GIZI IBU HAMIL DAN DAMPAKNYA</vt:lpstr>
      <vt:lpstr>Pertambahan Berat Badan selama Kehamilan</vt:lpstr>
      <vt:lpstr>03</vt:lpstr>
      <vt:lpstr>Cegah anemia!</vt:lpstr>
      <vt:lpstr>04</vt:lpstr>
      <vt:lpstr>Kebutuhan Zat Gizi Ibu Hamil</vt:lpstr>
      <vt:lpstr>Kebutuhan Zat Gizi Ibu Hamil</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PENTINGNYA GIZI KONSEPSI</dc:title>
  <dc:creator>Dika</dc:creator>
  <cp:lastModifiedBy>Dika</cp:lastModifiedBy>
  <cp:revision>16</cp:revision>
  <dcterms:modified xsi:type="dcterms:W3CDTF">2010-01-09T21:42:26Z</dcterms:modified>
</cp:coreProperties>
</file>