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94" r:id="rId4"/>
    <p:sldId id="259" r:id="rId5"/>
    <p:sldId id="260" r:id="rId6"/>
    <p:sldId id="295" r:id="rId7"/>
    <p:sldId id="261" r:id="rId8"/>
    <p:sldId id="262" r:id="rId9"/>
    <p:sldId id="296" r:id="rId10"/>
    <p:sldId id="266" r:id="rId11"/>
    <p:sldId id="268" r:id="rId12"/>
    <p:sldId id="272" r:id="rId13"/>
  </p:sldIdLst>
  <p:sldSz cx="9144000" cy="5143500" type="screen16x9"/>
  <p:notesSz cx="6858000" cy="9144000"/>
  <p:embeddedFontLst>
    <p:embeddedFont>
      <p:font typeface="Barlow Condensed" charset="0"/>
      <p:regular r:id="rId15"/>
      <p:bold r:id="rId16"/>
      <p:italic r:id="rId17"/>
      <p:boldItalic r:id="rId18"/>
    </p:embeddedFont>
    <p:embeddedFont>
      <p:font typeface="Fira Sans Extra Condensed" charset="0"/>
      <p:regular r:id="rId19"/>
      <p:bold r:id="rId20"/>
      <p:italic r:id="rId21"/>
      <p:boldItalic r:id="rId22"/>
    </p:embeddedFont>
    <p:embeddedFont>
      <p:font typeface="Roboto Condensed Light" charset="0"/>
      <p:regular r:id="rId23"/>
      <p:bold r:id="rId24"/>
      <p:italic r:id="rId25"/>
      <p:boldItalic r:id="rId26"/>
    </p:embeddedFont>
    <p:embeddedFont>
      <p:font typeface="Oswald Regular" charset="0"/>
      <p:regular r:id="rId27"/>
      <p:bold r:id="rId28"/>
    </p:embeddedFont>
    <p:embeddedFont>
      <p:font typeface="Denk One" charset="0"/>
      <p:regular r:id="rId29"/>
    </p:embeddedFont>
    <p:embeddedFont>
      <p:font typeface="Barlow Semi Condensed" charset="0"/>
      <p:regular r:id="rId30"/>
      <p:bold r:id="rId31"/>
      <p:italic r:id="rId32"/>
      <p:boldItalic r:id="rId33"/>
    </p:embeddedFont>
    <p:embeddedFont>
      <p:font typeface="Barlow" charset="0"/>
      <p:regular r:id="rId34"/>
      <p:bold r:id="rId35"/>
      <p:italic r:id="rId36"/>
      <p:boldItalic r:id="rId37"/>
    </p:embeddedFont>
    <p:embeddedFont>
      <p:font typeface="Anton" charset="0"/>
      <p:regular r:id="rId38"/>
    </p:embeddedFont>
    <p:embeddedFont>
      <p:font typeface="Barlow Semi Condensed Light"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C2C"/>
    <a:srgbClr val="426C2A"/>
    <a:srgbClr val="4F8232"/>
    <a:srgbClr val="558E36"/>
    <a:srgbClr val="EC9762"/>
    <a:srgbClr val="EA8D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snapToGrid="0">
      <p:cViewPr>
        <p:scale>
          <a:sx n="100" d="100"/>
          <a:sy n="100" d="100"/>
        </p:scale>
        <p:origin x="-39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1786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6c6cb6ce8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6c6cb6ce8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569cdd4839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569cdd4839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58d3b44f0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58d3b44f0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8d3b44f0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8d3b44f0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783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512487f3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512487f3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512487f3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512487f3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A5DDDA">
            <a:alpha val="71900"/>
          </a:srgbClr>
        </a:solidFill>
        <a:effectLst/>
      </p:bgPr>
    </p:bg>
    <p:spTree>
      <p:nvGrpSpPr>
        <p:cNvPr id="1" name="Shape 8"/>
        <p:cNvGrpSpPr/>
        <p:nvPr/>
      </p:nvGrpSpPr>
      <p:grpSpPr>
        <a:xfrm>
          <a:off x="0" y="0"/>
          <a:ext cx="0" cy="0"/>
          <a:chOff x="0" y="0"/>
          <a:chExt cx="0" cy="0"/>
        </a:xfrm>
      </p:grpSpPr>
      <p:sp>
        <p:nvSpPr>
          <p:cNvPr id="9" name="Google Shape;9;p2"/>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33126" y="1571150"/>
            <a:ext cx="49551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5500"/>
              <a:buNone/>
              <a:defRPr sz="5500">
                <a:solidFill>
                  <a:srgbClr val="FF7C3E"/>
                </a:solidFill>
              </a:defRPr>
            </a:lvl1pPr>
            <a:lvl2pPr lvl="1"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2pPr>
            <a:lvl3pPr lvl="2"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3pPr>
            <a:lvl4pPr lvl="3"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4pPr>
            <a:lvl5pPr lvl="4"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5pPr>
            <a:lvl6pPr lvl="5"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6pPr>
            <a:lvl7pPr lvl="6"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7pPr>
            <a:lvl8pPr lvl="7"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8pPr>
            <a:lvl9pPr lvl="8"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9pPr>
          </a:lstStyle>
          <a:p>
            <a:endParaRPr/>
          </a:p>
        </p:txBody>
      </p:sp>
      <p:sp>
        <p:nvSpPr>
          <p:cNvPr id="11" name="Google Shape;11;p2"/>
          <p:cNvSpPr/>
          <p:nvPr/>
        </p:nvSpPr>
        <p:spPr>
          <a:xfrm>
            <a:off x="100" y="4423400"/>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633122" y="3249529"/>
            <a:ext cx="43521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1pPr>
            <a:lvl2pPr lvl="1" rtl="0">
              <a:lnSpc>
                <a:spcPct val="100000"/>
              </a:lnSpc>
              <a:spcBef>
                <a:spcPts val="0"/>
              </a:spcBef>
              <a:spcAft>
                <a:spcPts val="0"/>
              </a:spcAft>
              <a:buClr>
                <a:srgbClr val="F4783C"/>
              </a:buClr>
              <a:buSzPts val="2800"/>
              <a:buNone/>
              <a:defRPr sz="2800">
                <a:solidFill>
                  <a:srgbClr val="F4783C"/>
                </a:solidFill>
              </a:defRPr>
            </a:lvl2pPr>
            <a:lvl3pPr lvl="2" rtl="0">
              <a:lnSpc>
                <a:spcPct val="100000"/>
              </a:lnSpc>
              <a:spcBef>
                <a:spcPts val="0"/>
              </a:spcBef>
              <a:spcAft>
                <a:spcPts val="0"/>
              </a:spcAft>
              <a:buClr>
                <a:srgbClr val="F4783C"/>
              </a:buClr>
              <a:buSzPts val="2800"/>
              <a:buNone/>
              <a:defRPr sz="2800">
                <a:solidFill>
                  <a:srgbClr val="F4783C"/>
                </a:solidFill>
              </a:defRPr>
            </a:lvl3pPr>
            <a:lvl4pPr lvl="3" rtl="0">
              <a:lnSpc>
                <a:spcPct val="100000"/>
              </a:lnSpc>
              <a:spcBef>
                <a:spcPts val="0"/>
              </a:spcBef>
              <a:spcAft>
                <a:spcPts val="0"/>
              </a:spcAft>
              <a:buClr>
                <a:srgbClr val="F4783C"/>
              </a:buClr>
              <a:buSzPts val="2800"/>
              <a:buNone/>
              <a:defRPr sz="2800">
                <a:solidFill>
                  <a:srgbClr val="F4783C"/>
                </a:solidFill>
              </a:defRPr>
            </a:lvl4pPr>
            <a:lvl5pPr lvl="4" rtl="0">
              <a:lnSpc>
                <a:spcPct val="100000"/>
              </a:lnSpc>
              <a:spcBef>
                <a:spcPts val="0"/>
              </a:spcBef>
              <a:spcAft>
                <a:spcPts val="0"/>
              </a:spcAft>
              <a:buClr>
                <a:srgbClr val="F4783C"/>
              </a:buClr>
              <a:buSzPts val="2800"/>
              <a:buNone/>
              <a:defRPr sz="2800">
                <a:solidFill>
                  <a:srgbClr val="F4783C"/>
                </a:solidFill>
              </a:defRPr>
            </a:lvl5pPr>
            <a:lvl6pPr lvl="5" rtl="0">
              <a:lnSpc>
                <a:spcPct val="100000"/>
              </a:lnSpc>
              <a:spcBef>
                <a:spcPts val="0"/>
              </a:spcBef>
              <a:spcAft>
                <a:spcPts val="0"/>
              </a:spcAft>
              <a:buClr>
                <a:srgbClr val="F4783C"/>
              </a:buClr>
              <a:buSzPts val="2800"/>
              <a:buNone/>
              <a:defRPr sz="2800">
                <a:solidFill>
                  <a:srgbClr val="F4783C"/>
                </a:solidFill>
              </a:defRPr>
            </a:lvl6pPr>
            <a:lvl7pPr lvl="6" rtl="0">
              <a:lnSpc>
                <a:spcPct val="100000"/>
              </a:lnSpc>
              <a:spcBef>
                <a:spcPts val="0"/>
              </a:spcBef>
              <a:spcAft>
                <a:spcPts val="0"/>
              </a:spcAft>
              <a:buClr>
                <a:srgbClr val="F4783C"/>
              </a:buClr>
              <a:buSzPts val="2800"/>
              <a:buNone/>
              <a:defRPr sz="2800">
                <a:solidFill>
                  <a:srgbClr val="F4783C"/>
                </a:solidFill>
              </a:defRPr>
            </a:lvl7pPr>
            <a:lvl8pPr lvl="7" rtl="0">
              <a:lnSpc>
                <a:spcPct val="100000"/>
              </a:lnSpc>
              <a:spcBef>
                <a:spcPts val="0"/>
              </a:spcBef>
              <a:spcAft>
                <a:spcPts val="0"/>
              </a:spcAft>
              <a:buClr>
                <a:srgbClr val="F4783C"/>
              </a:buClr>
              <a:buSzPts val="2800"/>
              <a:buNone/>
              <a:defRPr sz="2800">
                <a:solidFill>
                  <a:srgbClr val="F4783C"/>
                </a:solidFill>
              </a:defRPr>
            </a:lvl8pPr>
            <a:lvl9pPr lvl="8" rtl="0">
              <a:lnSpc>
                <a:spcPct val="100000"/>
              </a:lnSpc>
              <a:spcBef>
                <a:spcPts val="0"/>
              </a:spcBef>
              <a:spcAft>
                <a:spcPts val="0"/>
              </a:spcAft>
              <a:buClr>
                <a:srgbClr val="F4783C"/>
              </a:buClr>
              <a:buSzPts val="2800"/>
              <a:buNone/>
              <a:defRPr sz="2800">
                <a:solidFill>
                  <a:srgbClr val="F4783C"/>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solidFill>
          <a:srgbClr val="A5DDDA">
            <a:alpha val="71900"/>
          </a:srgbClr>
        </a:solidFill>
        <a:effectLst/>
      </p:bgPr>
    </p:bg>
    <p:spTree>
      <p:nvGrpSpPr>
        <p:cNvPr id="1" name="Shape 13"/>
        <p:cNvGrpSpPr/>
        <p:nvPr/>
      </p:nvGrpSpPr>
      <p:grpSpPr>
        <a:xfrm>
          <a:off x="0" y="0"/>
          <a:ext cx="0" cy="0"/>
          <a:chOff x="0" y="0"/>
          <a:chExt cx="0" cy="0"/>
        </a:xfrm>
      </p:grpSpPr>
      <p:sp>
        <p:nvSpPr>
          <p:cNvPr id="14" name="Google Shape;14;p3"/>
          <p:cNvSpPr/>
          <p:nvPr/>
        </p:nvSpPr>
        <p:spPr>
          <a:xfrm>
            <a:off x="4706700" y="397650"/>
            <a:ext cx="44373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100" y="4426500"/>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5810800" y="63580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18" name="Google Shape;18;p3"/>
          <p:cNvSpPr txBox="1">
            <a:spLocks noGrp="1"/>
          </p:cNvSpPr>
          <p:nvPr>
            <p:ph type="subTitle" idx="1"/>
          </p:nvPr>
        </p:nvSpPr>
        <p:spPr>
          <a:xfrm>
            <a:off x="5810800" y="103150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19" name="Google Shape;19;p3"/>
          <p:cNvSpPr txBox="1">
            <a:spLocks noGrp="1"/>
          </p:cNvSpPr>
          <p:nvPr>
            <p:ph type="title" idx="2" hasCustomPrompt="1"/>
          </p:nvPr>
        </p:nvSpPr>
        <p:spPr>
          <a:xfrm>
            <a:off x="4114235" y="63801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0" name="Google Shape;20;p3"/>
          <p:cNvSpPr txBox="1">
            <a:spLocks noGrp="1"/>
          </p:cNvSpPr>
          <p:nvPr>
            <p:ph type="ctrTitle" idx="3"/>
          </p:nvPr>
        </p:nvSpPr>
        <p:spPr>
          <a:xfrm>
            <a:off x="532475" y="1763700"/>
            <a:ext cx="34407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3600"/>
              <a:buNone/>
              <a:defRPr sz="3600">
                <a:solidFill>
                  <a:srgbClr val="FF7C3E"/>
                </a:solidFill>
              </a:defRPr>
            </a:lvl1pPr>
            <a:lvl2pPr lvl="1" rtl="0">
              <a:spcBef>
                <a:spcPts val="0"/>
              </a:spcBef>
              <a:spcAft>
                <a:spcPts val="0"/>
              </a:spcAft>
              <a:buClr>
                <a:srgbClr val="FF7C3E"/>
              </a:buClr>
              <a:buSzPts val="1800"/>
              <a:buNone/>
              <a:defRPr sz="1800">
                <a:solidFill>
                  <a:srgbClr val="FF7C3E"/>
                </a:solidFill>
              </a:defRPr>
            </a:lvl2pPr>
            <a:lvl3pPr lvl="2" rtl="0">
              <a:spcBef>
                <a:spcPts val="0"/>
              </a:spcBef>
              <a:spcAft>
                <a:spcPts val="0"/>
              </a:spcAft>
              <a:buClr>
                <a:srgbClr val="FF7C3E"/>
              </a:buClr>
              <a:buSzPts val="1800"/>
              <a:buNone/>
              <a:defRPr sz="1800">
                <a:solidFill>
                  <a:srgbClr val="FF7C3E"/>
                </a:solidFill>
              </a:defRPr>
            </a:lvl3pPr>
            <a:lvl4pPr lvl="3" rtl="0">
              <a:spcBef>
                <a:spcPts val="0"/>
              </a:spcBef>
              <a:spcAft>
                <a:spcPts val="0"/>
              </a:spcAft>
              <a:buClr>
                <a:srgbClr val="FF7C3E"/>
              </a:buClr>
              <a:buSzPts val="1800"/>
              <a:buNone/>
              <a:defRPr sz="1800">
                <a:solidFill>
                  <a:srgbClr val="FF7C3E"/>
                </a:solidFill>
              </a:defRPr>
            </a:lvl4pPr>
            <a:lvl5pPr lvl="4" rtl="0">
              <a:spcBef>
                <a:spcPts val="0"/>
              </a:spcBef>
              <a:spcAft>
                <a:spcPts val="0"/>
              </a:spcAft>
              <a:buClr>
                <a:srgbClr val="FF7C3E"/>
              </a:buClr>
              <a:buSzPts val="1800"/>
              <a:buNone/>
              <a:defRPr sz="1800">
                <a:solidFill>
                  <a:srgbClr val="FF7C3E"/>
                </a:solidFill>
              </a:defRPr>
            </a:lvl5pPr>
            <a:lvl6pPr lvl="5" rtl="0">
              <a:spcBef>
                <a:spcPts val="0"/>
              </a:spcBef>
              <a:spcAft>
                <a:spcPts val="0"/>
              </a:spcAft>
              <a:buClr>
                <a:srgbClr val="FF7C3E"/>
              </a:buClr>
              <a:buSzPts val="1800"/>
              <a:buNone/>
              <a:defRPr sz="1800">
                <a:solidFill>
                  <a:srgbClr val="FF7C3E"/>
                </a:solidFill>
              </a:defRPr>
            </a:lvl6pPr>
            <a:lvl7pPr lvl="6" rtl="0">
              <a:spcBef>
                <a:spcPts val="0"/>
              </a:spcBef>
              <a:spcAft>
                <a:spcPts val="0"/>
              </a:spcAft>
              <a:buClr>
                <a:srgbClr val="FF7C3E"/>
              </a:buClr>
              <a:buSzPts val="1800"/>
              <a:buNone/>
              <a:defRPr sz="1800">
                <a:solidFill>
                  <a:srgbClr val="FF7C3E"/>
                </a:solidFill>
              </a:defRPr>
            </a:lvl7pPr>
            <a:lvl8pPr lvl="7" rtl="0">
              <a:spcBef>
                <a:spcPts val="0"/>
              </a:spcBef>
              <a:spcAft>
                <a:spcPts val="0"/>
              </a:spcAft>
              <a:buClr>
                <a:srgbClr val="FF7C3E"/>
              </a:buClr>
              <a:buSzPts val="1800"/>
              <a:buNone/>
              <a:defRPr sz="1800">
                <a:solidFill>
                  <a:srgbClr val="FF7C3E"/>
                </a:solidFill>
              </a:defRPr>
            </a:lvl8pPr>
            <a:lvl9pPr lvl="8" rtl="0">
              <a:spcBef>
                <a:spcPts val="0"/>
              </a:spcBef>
              <a:spcAft>
                <a:spcPts val="0"/>
              </a:spcAft>
              <a:buClr>
                <a:srgbClr val="FF7C3E"/>
              </a:buClr>
              <a:buSzPts val="1800"/>
              <a:buNone/>
              <a:defRPr sz="1800">
                <a:solidFill>
                  <a:srgbClr val="FF7C3E"/>
                </a:solidFill>
              </a:defRPr>
            </a:lvl9pPr>
          </a:lstStyle>
          <a:p>
            <a:endParaRPr/>
          </a:p>
        </p:txBody>
      </p:sp>
      <p:sp>
        <p:nvSpPr>
          <p:cNvPr id="21" name="Google Shape;21;p3"/>
          <p:cNvSpPr txBox="1">
            <a:spLocks noGrp="1"/>
          </p:cNvSpPr>
          <p:nvPr>
            <p:ph type="sldNum" idx="12"/>
          </p:nvPr>
        </p:nvSpPr>
        <p:spPr>
          <a:xfrm>
            <a:off x="8556784" y="3136707"/>
            <a:ext cx="548700" cy="393600"/>
          </a:xfrm>
          <a:prstGeom prst="rect">
            <a:avLst/>
          </a:prstGeom>
          <a:noFill/>
          <a:ln>
            <a:noFill/>
          </a:ln>
        </p:spPr>
        <p:txBody>
          <a:bodyPr spcFirstLastPara="1" wrap="square" lIns="91425" tIns="91425" rIns="91425" bIns="91425" anchor="ctr" anchorCtr="0">
            <a:noAutofit/>
          </a:bodyPr>
          <a:lstStyle>
            <a:lvl1pPr lvl="0" algn="ctr" rtl="0">
              <a:buNone/>
              <a:defRPr>
                <a:solidFill>
                  <a:srgbClr val="F4F2F2"/>
                </a:solidFill>
                <a:latin typeface="Barlow Semi Condensed"/>
                <a:ea typeface="Barlow Semi Condensed"/>
                <a:cs typeface="Barlow Semi Condensed"/>
                <a:sym typeface="Barlow Semi Condensed"/>
              </a:defRPr>
            </a:lvl1pPr>
            <a:lvl2pPr lvl="1" algn="ctr" rtl="0">
              <a:buNone/>
              <a:defRPr>
                <a:solidFill>
                  <a:srgbClr val="F4F2F2"/>
                </a:solidFill>
                <a:latin typeface="Barlow Semi Condensed"/>
                <a:ea typeface="Barlow Semi Condensed"/>
                <a:cs typeface="Barlow Semi Condensed"/>
                <a:sym typeface="Barlow Semi Condensed"/>
              </a:defRPr>
            </a:lvl2pPr>
            <a:lvl3pPr lvl="2" algn="ctr" rtl="0">
              <a:buNone/>
              <a:defRPr>
                <a:solidFill>
                  <a:srgbClr val="F4F2F2"/>
                </a:solidFill>
                <a:latin typeface="Barlow Semi Condensed"/>
                <a:ea typeface="Barlow Semi Condensed"/>
                <a:cs typeface="Barlow Semi Condensed"/>
                <a:sym typeface="Barlow Semi Condensed"/>
              </a:defRPr>
            </a:lvl3pPr>
            <a:lvl4pPr lvl="3" algn="ctr" rtl="0">
              <a:buNone/>
              <a:defRPr>
                <a:solidFill>
                  <a:srgbClr val="F4F2F2"/>
                </a:solidFill>
                <a:latin typeface="Barlow Semi Condensed"/>
                <a:ea typeface="Barlow Semi Condensed"/>
                <a:cs typeface="Barlow Semi Condensed"/>
                <a:sym typeface="Barlow Semi Condensed"/>
              </a:defRPr>
            </a:lvl4pPr>
            <a:lvl5pPr lvl="4" algn="ctr" rtl="0">
              <a:buNone/>
              <a:defRPr>
                <a:solidFill>
                  <a:srgbClr val="F4F2F2"/>
                </a:solidFill>
                <a:latin typeface="Barlow Semi Condensed"/>
                <a:ea typeface="Barlow Semi Condensed"/>
                <a:cs typeface="Barlow Semi Condensed"/>
                <a:sym typeface="Barlow Semi Condensed"/>
              </a:defRPr>
            </a:lvl5pPr>
            <a:lvl6pPr lvl="5" algn="ctr" rtl="0">
              <a:buNone/>
              <a:defRPr>
                <a:solidFill>
                  <a:srgbClr val="F4F2F2"/>
                </a:solidFill>
                <a:latin typeface="Barlow Semi Condensed"/>
                <a:ea typeface="Barlow Semi Condensed"/>
                <a:cs typeface="Barlow Semi Condensed"/>
                <a:sym typeface="Barlow Semi Condensed"/>
              </a:defRPr>
            </a:lvl6pPr>
            <a:lvl7pPr lvl="6" algn="ctr" rtl="0">
              <a:buNone/>
              <a:defRPr>
                <a:solidFill>
                  <a:srgbClr val="F4F2F2"/>
                </a:solidFill>
                <a:latin typeface="Barlow Semi Condensed"/>
                <a:ea typeface="Barlow Semi Condensed"/>
                <a:cs typeface="Barlow Semi Condensed"/>
                <a:sym typeface="Barlow Semi Condensed"/>
              </a:defRPr>
            </a:lvl7pPr>
            <a:lvl8pPr lvl="7" algn="ctr" rtl="0">
              <a:buNone/>
              <a:defRPr>
                <a:solidFill>
                  <a:srgbClr val="F4F2F2"/>
                </a:solidFill>
                <a:latin typeface="Barlow Semi Condensed"/>
                <a:ea typeface="Barlow Semi Condensed"/>
                <a:cs typeface="Barlow Semi Condensed"/>
                <a:sym typeface="Barlow Semi Condensed"/>
              </a:defRPr>
            </a:lvl8pPr>
            <a:lvl9pPr lvl="8" algn="ctr" rtl="0">
              <a:buNone/>
              <a:defRPr>
                <a:solidFill>
                  <a:srgbClr val="F4F2F2"/>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s"/>
              <a:t>‹#›</a:t>
            </a:fld>
            <a:endParaRPr/>
          </a:p>
        </p:txBody>
      </p:sp>
      <p:sp>
        <p:nvSpPr>
          <p:cNvPr id="22" name="Google Shape;22;p3"/>
          <p:cNvSpPr txBox="1">
            <a:spLocks noGrp="1"/>
          </p:cNvSpPr>
          <p:nvPr>
            <p:ph type="ctrTitle" idx="4"/>
          </p:nvPr>
        </p:nvSpPr>
        <p:spPr>
          <a:xfrm>
            <a:off x="5810800" y="1257375"/>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3" name="Google Shape;23;p3"/>
          <p:cNvSpPr txBox="1">
            <a:spLocks noGrp="1"/>
          </p:cNvSpPr>
          <p:nvPr>
            <p:ph type="subTitle" idx="5"/>
          </p:nvPr>
        </p:nvSpPr>
        <p:spPr>
          <a:xfrm>
            <a:off x="5810800" y="1653075"/>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24" name="Google Shape;24;p3"/>
          <p:cNvSpPr txBox="1">
            <a:spLocks noGrp="1"/>
          </p:cNvSpPr>
          <p:nvPr>
            <p:ph type="title" idx="6" hasCustomPrompt="1"/>
          </p:nvPr>
        </p:nvSpPr>
        <p:spPr>
          <a:xfrm>
            <a:off x="4114235" y="1259586"/>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5" name="Google Shape;25;p3"/>
          <p:cNvSpPr txBox="1">
            <a:spLocks noGrp="1"/>
          </p:cNvSpPr>
          <p:nvPr>
            <p:ph type="ctrTitle" idx="7"/>
          </p:nvPr>
        </p:nvSpPr>
        <p:spPr>
          <a:xfrm>
            <a:off x="5810800" y="188275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6" name="Google Shape;26;p3"/>
          <p:cNvSpPr txBox="1">
            <a:spLocks noGrp="1"/>
          </p:cNvSpPr>
          <p:nvPr>
            <p:ph type="subTitle" idx="8"/>
          </p:nvPr>
        </p:nvSpPr>
        <p:spPr>
          <a:xfrm>
            <a:off x="5810800" y="227845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27" name="Google Shape;27;p3"/>
          <p:cNvSpPr txBox="1">
            <a:spLocks noGrp="1"/>
          </p:cNvSpPr>
          <p:nvPr>
            <p:ph type="title" idx="9" hasCustomPrompt="1"/>
          </p:nvPr>
        </p:nvSpPr>
        <p:spPr>
          <a:xfrm>
            <a:off x="4114235" y="188496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8" name="Google Shape;28;p3"/>
          <p:cNvSpPr txBox="1">
            <a:spLocks noGrp="1"/>
          </p:cNvSpPr>
          <p:nvPr>
            <p:ph type="ctrTitle" idx="13"/>
          </p:nvPr>
        </p:nvSpPr>
        <p:spPr>
          <a:xfrm>
            <a:off x="5810800" y="2508125"/>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9" name="Google Shape;29;p3"/>
          <p:cNvSpPr txBox="1">
            <a:spLocks noGrp="1"/>
          </p:cNvSpPr>
          <p:nvPr>
            <p:ph type="subTitle" idx="14"/>
          </p:nvPr>
        </p:nvSpPr>
        <p:spPr>
          <a:xfrm>
            <a:off x="5810800" y="2903825"/>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30" name="Google Shape;30;p3"/>
          <p:cNvSpPr txBox="1">
            <a:spLocks noGrp="1"/>
          </p:cNvSpPr>
          <p:nvPr>
            <p:ph type="title" idx="15" hasCustomPrompt="1"/>
          </p:nvPr>
        </p:nvSpPr>
        <p:spPr>
          <a:xfrm>
            <a:off x="4114235" y="2510336"/>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31" name="Google Shape;31;p3"/>
          <p:cNvSpPr txBox="1">
            <a:spLocks noGrp="1"/>
          </p:cNvSpPr>
          <p:nvPr>
            <p:ph type="ctrTitle" idx="16"/>
          </p:nvPr>
        </p:nvSpPr>
        <p:spPr>
          <a:xfrm>
            <a:off x="5810800" y="313190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32" name="Google Shape;32;p3"/>
          <p:cNvSpPr txBox="1">
            <a:spLocks noGrp="1"/>
          </p:cNvSpPr>
          <p:nvPr>
            <p:ph type="subTitle" idx="17"/>
          </p:nvPr>
        </p:nvSpPr>
        <p:spPr>
          <a:xfrm>
            <a:off x="5810800" y="352760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33" name="Google Shape;33;p3"/>
          <p:cNvSpPr txBox="1">
            <a:spLocks noGrp="1"/>
          </p:cNvSpPr>
          <p:nvPr>
            <p:ph type="title" idx="18" hasCustomPrompt="1"/>
          </p:nvPr>
        </p:nvSpPr>
        <p:spPr>
          <a:xfrm>
            <a:off x="4114235" y="313411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
  <p:cSld name="CUSTOM_17_2">
    <p:bg>
      <p:bgPr>
        <a:solidFill>
          <a:srgbClr val="A5DDDA">
            <a:alpha val="71900"/>
          </a:srgbClr>
        </a:solidFill>
        <a:effectLst/>
      </p:bgPr>
    </p:bg>
    <p:spTree>
      <p:nvGrpSpPr>
        <p:cNvPr id="1" name="Shape 34"/>
        <p:cNvGrpSpPr/>
        <p:nvPr/>
      </p:nvGrpSpPr>
      <p:grpSpPr>
        <a:xfrm>
          <a:off x="0" y="0"/>
          <a:ext cx="0" cy="0"/>
          <a:chOff x="0" y="0"/>
          <a:chExt cx="0" cy="0"/>
        </a:xfrm>
      </p:grpSpPr>
      <p:sp>
        <p:nvSpPr>
          <p:cNvPr id="35" name="Google Shape;35;p4"/>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0" y="4427567"/>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7C3E"/>
              </a:buClr>
              <a:buSzPts val="5000"/>
              <a:buNone/>
              <a:defRPr sz="50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38" name="Google Shape;38;p4"/>
          <p:cNvSpPr txBox="1">
            <a:spLocks noGrp="1"/>
          </p:cNvSpPr>
          <p:nvPr>
            <p:ph type="title" idx="2" hasCustomPrompt="1"/>
          </p:nvPr>
        </p:nvSpPr>
        <p:spPr>
          <a:xfrm>
            <a:off x="532470" y="1528325"/>
            <a:ext cx="2667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7200"/>
              <a:buNone/>
              <a:defRPr sz="7200" b="0">
                <a:solidFill>
                  <a:srgbClr val="FF7C3E"/>
                </a:solidFill>
              </a:defRPr>
            </a:lvl1pPr>
            <a:lvl2pPr lvl="1"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7_1">
    <p:bg>
      <p:bgPr>
        <a:solidFill>
          <a:srgbClr val="A5DDDA">
            <a:alpha val="71900"/>
          </a:srgbClr>
        </a:solidFill>
        <a:effectLst/>
      </p:bgPr>
    </p:bg>
    <p:spTree>
      <p:nvGrpSpPr>
        <p:cNvPr id="1" name="Shape 39"/>
        <p:cNvGrpSpPr/>
        <p:nvPr/>
      </p:nvGrpSpPr>
      <p:grpSpPr>
        <a:xfrm>
          <a:off x="0" y="0"/>
          <a:ext cx="0" cy="0"/>
          <a:chOff x="0" y="0"/>
          <a:chExt cx="0" cy="0"/>
        </a:xfrm>
      </p:grpSpPr>
      <p:sp>
        <p:nvSpPr>
          <p:cNvPr id="40" name="Google Shape;40;p5"/>
          <p:cNvSpPr txBox="1">
            <a:spLocks noGrp="1"/>
          </p:cNvSpPr>
          <p:nvPr>
            <p:ph type="sldNum" idx="12"/>
          </p:nvPr>
        </p:nvSpPr>
        <p:spPr>
          <a:xfrm>
            <a:off x="8556784" y="3136707"/>
            <a:ext cx="548700" cy="393600"/>
          </a:xfrm>
          <a:prstGeom prst="rect">
            <a:avLst/>
          </a:prstGeom>
          <a:noFill/>
          <a:ln>
            <a:noFill/>
          </a:ln>
        </p:spPr>
        <p:txBody>
          <a:bodyPr spcFirstLastPara="1" wrap="square" lIns="91425" tIns="91425" rIns="91425" bIns="91425" anchor="ctr" anchorCtr="0">
            <a:noAutofit/>
          </a:bodyPr>
          <a:lstStyle>
            <a:lvl1pPr lvl="0" algn="ctr" rtl="0">
              <a:buNone/>
              <a:defRPr>
                <a:solidFill>
                  <a:srgbClr val="F4F2F2"/>
                </a:solidFill>
                <a:latin typeface="Barlow Semi Condensed"/>
                <a:ea typeface="Barlow Semi Condensed"/>
                <a:cs typeface="Barlow Semi Condensed"/>
                <a:sym typeface="Barlow Semi Condensed"/>
              </a:defRPr>
            </a:lvl1pPr>
            <a:lvl2pPr lvl="1" algn="ctr" rtl="0">
              <a:buNone/>
              <a:defRPr>
                <a:solidFill>
                  <a:srgbClr val="F4F2F2"/>
                </a:solidFill>
                <a:latin typeface="Barlow Semi Condensed"/>
                <a:ea typeface="Barlow Semi Condensed"/>
                <a:cs typeface="Barlow Semi Condensed"/>
                <a:sym typeface="Barlow Semi Condensed"/>
              </a:defRPr>
            </a:lvl2pPr>
            <a:lvl3pPr lvl="2" algn="ctr" rtl="0">
              <a:buNone/>
              <a:defRPr>
                <a:solidFill>
                  <a:srgbClr val="F4F2F2"/>
                </a:solidFill>
                <a:latin typeface="Barlow Semi Condensed"/>
                <a:ea typeface="Barlow Semi Condensed"/>
                <a:cs typeface="Barlow Semi Condensed"/>
                <a:sym typeface="Barlow Semi Condensed"/>
              </a:defRPr>
            </a:lvl3pPr>
            <a:lvl4pPr lvl="3" algn="ctr" rtl="0">
              <a:buNone/>
              <a:defRPr>
                <a:solidFill>
                  <a:srgbClr val="F4F2F2"/>
                </a:solidFill>
                <a:latin typeface="Barlow Semi Condensed"/>
                <a:ea typeface="Barlow Semi Condensed"/>
                <a:cs typeface="Barlow Semi Condensed"/>
                <a:sym typeface="Barlow Semi Condensed"/>
              </a:defRPr>
            </a:lvl4pPr>
            <a:lvl5pPr lvl="4" algn="ctr" rtl="0">
              <a:buNone/>
              <a:defRPr>
                <a:solidFill>
                  <a:srgbClr val="F4F2F2"/>
                </a:solidFill>
                <a:latin typeface="Barlow Semi Condensed"/>
                <a:ea typeface="Barlow Semi Condensed"/>
                <a:cs typeface="Barlow Semi Condensed"/>
                <a:sym typeface="Barlow Semi Condensed"/>
              </a:defRPr>
            </a:lvl5pPr>
            <a:lvl6pPr lvl="5" algn="ctr" rtl="0">
              <a:buNone/>
              <a:defRPr>
                <a:solidFill>
                  <a:srgbClr val="F4F2F2"/>
                </a:solidFill>
                <a:latin typeface="Barlow Semi Condensed"/>
                <a:ea typeface="Barlow Semi Condensed"/>
                <a:cs typeface="Barlow Semi Condensed"/>
                <a:sym typeface="Barlow Semi Condensed"/>
              </a:defRPr>
            </a:lvl6pPr>
            <a:lvl7pPr lvl="6" algn="ctr" rtl="0">
              <a:buNone/>
              <a:defRPr>
                <a:solidFill>
                  <a:srgbClr val="F4F2F2"/>
                </a:solidFill>
                <a:latin typeface="Barlow Semi Condensed"/>
                <a:ea typeface="Barlow Semi Condensed"/>
                <a:cs typeface="Barlow Semi Condensed"/>
                <a:sym typeface="Barlow Semi Condensed"/>
              </a:defRPr>
            </a:lvl7pPr>
            <a:lvl8pPr lvl="7" algn="ctr" rtl="0">
              <a:buNone/>
              <a:defRPr>
                <a:solidFill>
                  <a:srgbClr val="F4F2F2"/>
                </a:solidFill>
                <a:latin typeface="Barlow Semi Condensed"/>
                <a:ea typeface="Barlow Semi Condensed"/>
                <a:cs typeface="Barlow Semi Condensed"/>
                <a:sym typeface="Barlow Semi Condensed"/>
              </a:defRPr>
            </a:lvl8pPr>
            <a:lvl9pPr lvl="8" algn="ctr" rtl="0">
              <a:buNone/>
              <a:defRPr>
                <a:solidFill>
                  <a:srgbClr val="F4F2F2"/>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s"/>
              <a:t>‹#›</a:t>
            </a:fld>
            <a:endParaRPr/>
          </a:p>
        </p:txBody>
      </p:sp>
      <p:sp>
        <p:nvSpPr>
          <p:cNvPr id="41" name="Google Shape;41;p5"/>
          <p:cNvSpPr/>
          <p:nvPr/>
        </p:nvSpPr>
        <p:spPr>
          <a:xfrm>
            <a:off x="382675" y="397650"/>
            <a:ext cx="8378700" cy="4348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5"/>
          <p:cNvCxnSpPr/>
          <p:nvPr/>
        </p:nvCxnSpPr>
        <p:spPr>
          <a:xfrm>
            <a:off x="3834150" y="2653325"/>
            <a:ext cx="1475700" cy="0"/>
          </a:xfrm>
          <a:prstGeom prst="straightConnector1">
            <a:avLst/>
          </a:prstGeom>
          <a:noFill/>
          <a:ln w="28575" cap="flat" cmpd="sng">
            <a:solidFill>
              <a:srgbClr val="FF7C3E"/>
            </a:solidFill>
            <a:prstDash val="solid"/>
            <a:round/>
            <a:headEnd type="none" w="med" len="med"/>
            <a:tailEnd type="none" w="med" len="med"/>
          </a:ln>
        </p:spPr>
      </p:cxnSp>
      <p:sp>
        <p:nvSpPr>
          <p:cNvPr id="43" name="Google Shape;43;p5"/>
          <p:cNvSpPr txBox="1">
            <a:spLocks noGrp="1"/>
          </p:cNvSpPr>
          <p:nvPr>
            <p:ph type="ctrTitle"/>
          </p:nvPr>
        </p:nvSpPr>
        <p:spPr>
          <a:xfrm>
            <a:off x="382650" y="776000"/>
            <a:ext cx="83787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lvl1pPr>
            <a:lvl2pPr lvl="1"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2pPr>
            <a:lvl3pPr lvl="2"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3pPr>
            <a:lvl4pPr lvl="3"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4pPr>
            <a:lvl5pPr lvl="4"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5pPr>
            <a:lvl6pPr lvl="5"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6pPr>
            <a:lvl7pPr lvl="6"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7pPr>
            <a:lvl8pPr lvl="7"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8pPr>
            <a:lvl9pPr lvl="8" algn="ctr"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9pPr>
          </a:lstStyle>
          <a:p>
            <a:endParaRPr/>
          </a:p>
        </p:txBody>
      </p:sp>
      <p:sp>
        <p:nvSpPr>
          <p:cNvPr id="44" name="Google Shape;44;p5"/>
          <p:cNvSpPr txBox="1">
            <a:spLocks noGrp="1"/>
          </p:cNvSpPr>
          <p:nvPr>
            <p:ph type="subTitle" idx="1"/>
          </p:nvPr>
        </p:nvSpPr>
        <p:spPr>
          <a:xfrm>
            <a:off x="2395947" y="2813304"/>
            <a:ext cx="43521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rgbClr val="F4783C"/>
              </a:buClr>
              <a:buSzPts val="2800"/>
              <a:buNone/>
              <a:defRPr sz="2800">
                <a:solidFill>
                  <a:srgbClr val="F4783C"/>
                </a:solidFill>
              </a:defRPr>
            </a:lvl2pPr>
            <a:lvl3pPr lvl="2" algn="ctr" rtl="0">
              <a:lnSpc>
                <a:spcPct val="100000"/>
              </a:lnSpc>
              <a:spcBef>
                <a:spcPts val="0"/>
              </a:spcBef>
              <a:spcAft>
                <a:spcPts val="0"/>
              </a:spcAft>
              <a:buClr>
                <a:srgbClr val="F4783C"/>
              </a:buClr>
              <a:buSzPts val="2800"/>
              <a:buNone/>
              <a:defRPr sz="2800">
                <a:solidFill>
                  <a:srgbClr val="F4783C"/>
                </a:solidFill>
              </a:defRPr>
            </a:lvl3pPr>
            <a:lvl4pPr lvl="3" algn="ctr" rtl="0">
              <a:lnSpc>
                <a:spcPct val="100000"/>
              </a:lnSpc>
              <a:spcBef>
                <a:spcPts val="0"/>
              </a:spcBef>
              <a:spcAft>
                <a:spcPts val="0"/>
              </a:spcAft>
              <a:buClr>
                <a:srgbClr val="F4783C"/>
              </a:buClr>
              <a:buSzPts val="2800"/>
              <a:buNone/>
              <a:defRPr sz="2800">
                <a:solidFill>
                  <a:srgbClr val="F4783C"/>
                </a:solidFill>
              </a:defRPr>
            </a:lvl4pPr>
            <a:lvl5pPr lvl="4" algn="ctr" rtl="0">
              <a:lnSpc>
                <a:spcPct val="100000"/>
              </a:lnSpc>
              <a:spcBef>
                <a:spcPts val="0"/>
              </a:spcBef>
              <a:spcAft>
                <a:spcPts val="0"/>
              </a:spcAft>
              <a:buClr>
                <a:srgbClr val="F4783C"/>
              </a:buClr>
              <a:buSzPts val="2800"/>
              <a:buNone/>
              <a:defRPr sz="2800">
                <a:solidFill>
                  <a:srgbClr val="F4783C"/>
                </a:solidFill>
              </a:defRPr>
            </a:lvl5pPr>
            <a:lvl6pPr lvl="5" algn="ctr" rtl="0">
              <a:lnSpc>
                <a:spcPct val="100000"/>
              </a:lnSpc>
              <a:spcBef>
                <a:spcPts val="0"/>
              </a:spcBef>
              <a:spcAft>
                <a:spcPts val="0"/>
              </a:spcAft>
              <a:buClr>
                <a:srgbClr val="F4783C"/>
              </a:buClr>
              <a:buSzPts val="2800"/>
              <a:buNone/>
              <a:defRPr sz="2800">
                <a:solidFill>
                  <a:srgbClr val="F4783C"/>
                </a:solidFill>
              </a:defRPr>
            </a:lvl6pPr>
            <a:lvl7pPr lvl="6" algn="ctr" rtl="0">
              <a:lnSpc>
                <a:spcPct val="100000"/>
              </a:lnSpc>
              <a:spcBef>
                <a:spcPts val="0"/>
              </a:spcBef>
              <a:spcAft>
                <a:spcPts val="0"/>
              </a:spcAft>
              <a:buClr>
                <a:srgbClr val="F4783C"/>
              </a:buClr>
              <a:buSzPts val="2800"/>
              <a:buNone/>
              <a:defRPr sz="2800">
                <a:solidFill>
                  <a:srgbClr val="F4783C"/>
                </a:solidFill>
              </a:defRPr>
            </a:lvl7pPr>
            <a:lvl8pPr lvl="7" algn="ctr" rtl="0">
              <a:lnSpc>
                <a:spcPct val="100000"/>
              </a:lnSpc>
              <a:spcBef>
                <a:spcPts val="0"/>
              </a:spcBef>
              <a:spcAft>
                <a:spcPts val="0"/>
              </a:spcAft>
              <a:buClr>
                <a:srgbClr val="F4783C"/>
              </a:buClr>
              <a:buSzPts val="2800"/>
              <a:buNone/>
              <a:defRPr sz="2800">
                <a:solidFill>
                  <a:srgbClr val="F4783C"/>
                </a:solidFill>
              </a:defRPr>
            </a:lvl8pPr>
            <a:lvl9pPr lvl="8" algn="ctr" rtl="0">
              <a:lnSpc>
                <a:spcPct val="100000"/>
              </a:lnSpc>
              <a:spcBef>
                <a:spcPts val="0"/>
              </a:spcBef>
              <a:spcAft>
                <a:spcPts val="0"/>
              </a:spcAft>
              <a:buClr>
                <a:srgbClr val="F4783C"/>
              </a:buClr>
              <a:buSzPts val="2800"/>
              <a:buNone/>
              <a:defRPr sz="2800">
                <a:solidFill>
                  <a:srgbClr val="F4783C"/>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CUSTOM_17_1_1">
    <p:bg>
      <p:bgPr>
        <a:solidFill>
          <a:srgbClr val="A5DDDA">
            <a:alpha val="71900"/>
          </a:srgbClr>
        </a:solidFill>
        <a:effectLst/>
      </p:bgPr>
    </p:bg>
    <p:spTree>
      <p:nvGrpSpPr>
        <p:cNvPr id="1" name="Shape 45"/>
        <p:cNvGrpSpPr/>
        <p:nvPr/>
      </p:nvGrpSpPr>
      <p:grpSpPr>
        <a:xfrm>
          <a:off x="0" y="0"/>
          <a:ext cx="0" cy="0"/>
          <a:chOff x="0" y="0"/>
          <a:chExt cx="0" cy="0"/>
        </a:xfrm>
      </p:grpSpPr>
      <p:sp>
        <p:nvSpPr>
          <p:cNvPr id="46" name="Google Shape;46;p6"/>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48" name="Google Shape;48;p6"/>
          <p:cNvSpPr/>
          <p:nvPr/>
        </p:nvSpPr>
        <p:spPr>
          <a:xfrm>
            <a:off x="6233224"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382675"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3307947"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subTitle" idx="1"/>
          </p:nvPr>
        </p:nvSpPr>
        <p:spPr>
          <a:xfrm flipH="1">
            <a:off x="775475"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6"/>
          <p:cNvSpPr txBox="1">
            <a:spLocks noGrp="1"/>
          </p:cNvSpPr>
          <p:nvPr>
            <p:ph type="subTitle" idx="2"/>
          </p:nvPr>
        </p:nvSpPr>
        <p:spPr>
          <a:xfrm flipH="1">
            <a:off x="426474"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53" name="Google Shape;53;p6"/>
          <p:cNvSpPr txBox="1">
            <a:spLocks noGrp="1"/>
          </p:cNvSpPr>
          <p:nvPr>
            <p:ph type="subTitle" idx="3"/>
          </p:nvPr>
        </p:nvSpPr>
        <p:spPr>
          <a:xfrm flipH="1">
            <a:off x="3700750"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6"/>
          <p:cNvSpPr txBox="1">
            <a:spLocks noGrp="1"/>
          </p:cNvSpPr>
          <p:nvPr>
            <p:ph type="subTitle" idx="4"/>
          </p:nvPr>
        </p:nvSpPr>
        <p:spPr>
          <a:xfrm flipH="1">
            <a:off x="3351749"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55" name="Google Shape;55;p6"/>
          <p:cNvSpPr txBox="1">
            <a:spLocks noGrp="1"/>
          </p:cNvSpPr>
          <p:nvPr>
            <p:ph type="subTitle" idx="5"/>
          </p:nvPr>
        </p:nvSpPr>
        <p:spPr>
          <a:xfrm flipH="1">
            <a:off x="6626025"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6"/>
          <p:cNvSpPr txBox="1">
            <a:spLocks noGrp="1"/>
          </p:cNvSpPr>
          <p:nvPr>
            <p:ph type="subTitle" idx="6"/>
          </p:nvPr>
        </p:nvSpPr>
        <p:spPr>
          <a:xfrm flipH="1">
            <a:off x="6277024"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 DESIGN 1">
  <p:cSld name="CUSTOM_17_1_1_1">
    <p:bg>
      <p:bgPr>
        <a:solidFill>
          <a:srgbClr val="A5DDDA">
            <a:alpha val="71900"/>
          </a:srgbClr>
        </a:solidFill>
        <a:effectLst/>
      </p:bgPr>
    </p:bg>
    <p:spTree>
      <p:nvGrpSpPr>
        <p:cNvPr id="1" name="Shape 57"/>
        <p:cNvGrpSpPr/>
        <p:nvPr/>
      </p:nvGrpSpPr>
      <p:grpSpPr>
        <a:xfrm>
          <a:off x="0" y="0"/>
          <a:ext cx="0" cy="0"/>
          <a:chOff x="0" y="0"/>
          <a:chExt cx="0" cy="0"/>
        </a:xfrm>
      </p:grpSpPr>
      <p:sp>
        <p:nvSpPr>
          <p:cNvPr id="58" name="Google Shape;58;p7"/>
          <p:cNvSpPr/>
          <p:nvPr/>
        </p:nvSpPr>
        <p:spPr>
          <a:xfrm flipH="1">
            <a:off x="382675" y="1257616"/>
            <a:ext cx="45240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5191250" y="1267950"/>
            <a:ext cx="35880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subTitle" idx="1"/>
          </p:nvPr>
        </p:nvSpPr>
        <p:spPr>
          <a:xfrm>
            <a:off x="6104250" y="2448700"/>
            <a:ext cx="23661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62" name="Google Shape;62;p7"/>
          <p:cNvSpPr txBox="1">
            <a:spLocks noGrp="1"/>
          </p:cNvSpPr>
          <p:nvPr>
            <p:ph type="subTitle" idx="2"/>
          </p:nvPr>
        </p:nvSpPr>
        <p:spPr>
          <a:xfrm>
            <a:off x="5171550" y="1876300"/>
            <a:ext cx="3298800" cy="57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63" name="Google Shape;63;p7"/>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p:cSld name="CUSTOM_17_2_1_1_1">
    <p:bg>
      <p:bgPr>
        <a:solidFill>
          <a:srgbClr val="A5DDDA">
            <a:alpha val="71900"/>
          </a:srgbClr>
        </a:solidFill>
        <a:effectLst/>
      </p:bgPr>
    </p:bg>
    <p:spTree>
      <p:nvGrpSpPr>
        <p:cNvPr id="1" name="Shape 77"/>
        <p:cNvGrpSpPr/>
        <p:nvPr/>
      </p:nvGrpSpPr>
      <p:grpSpPr>
        <a:xfrm>
          <a:off x="0" y="0"/>
          <a:ext cx="0" cy="0"/>
          <a:chOff x="0" y="0"/>
          <a:chExt cx="0" cy="0"/>
        </a:xfrm>
      </p:grpSpPr>
      <p:sp>
        <p:nvSpPr>
          <p:cNvPr id="78" name="Google Shape;78;p10"/>
          <p:cNvSpPr/>
          <p:nvPr/>
        </p:nvSpPr>
        <p:spPr>
          <a:xfrm flipH="1">
            <a:off x="388200" y="1267950"/>
            <a:ext cx="4082100" cy="15855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flipH="1">
            <a:off x="4786900" y="3166975"/>
            <a:ext cx="3997800" cy="15855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flipH="1">
            <a:off x="388199" y="3166975"/>
            <a:ext cx="4082100" cy="15855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0"/>
          <p:cNvSpPr/>
          <p:nvPr/>
        </p:nvSpPr>
        <p:spPr>
          <a:xfrm flipH="1">
            <a:off x="4786900" y="1285063"/>
            <a:ext cx="3997800" cy="15855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txBox="1">
            <a:spLocks noGrp="1"/>
          </p:cNvSpPr>
          <p:nvPr>
            <p:ph type="subTitle" idx="1"/>
          </p:nvPr>
        </p:nvSpPr>
        <p:spPr>
          <a:xfrm flipH="1">
            <a:off x="838506" y="2060688"/>
            <a:ext cx="3181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0"/>
          <p:cNvSpPr txBox="1">
            <a:spLocks noGrp="1"/>
          </p:cNvSpPr>
          <p:nvPr>
            <p:ph type="subTitle" idx="2"/>
          </p:nvPr>
        </p:nvSpPr>
        <p:spPr>
          <a:xfrm flipH="1">
            <a:off x="838506" y="1630288"/>
            <a:ext cx="3181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85" name="Google Shape;85;p10"/>
          <p:cNvSpPr txBox="1">
            <a:spLocks noGrp="1"/>
          </p:cNvSpPr>
          <p:nvPr>
            <p:ph type="subTitle" idx="3"/>
          </p:nvPr>
        </p:nvSpPr>
        <p:spPr>
          <a:xfrm flipH="1">
            <a:off x="5195056" y="2060688"/>
            <a:ext cx="3181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0"/>
          <p:cNvSpPr txBox="1">
            <a:spLocks noGrp="1"/>
          </p:cNvSpPr>
          <p:nvPr>
            <p:ph type="subTitle" idx="4"/>
          </p:nvPr>
        </p:nvSpPr>
        <p:spPr>
          <a:xfrm flipH="1">
            <a:off x="5195056" y="1630288"/>
            <a:ext cx="3181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87" name="Google Shape;87;p10"/>
          <p:cNvSpPr txBox="1">
            <a:spLocks noGrp="1"/>
          </p:cNvSpPr>
          <p:nvPr>
            <p:ph type="subTitle" idx="5"/>
          </p:nvPr>
        </p:nvSpPr>
        <p:spPr>
          <a:xfrm flipH="1">
            <a:off x="838506" y="3959713"/>
            <a:ext cx="3181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0"/>
          <p:cNvSpPr txBox="1">
            <a:spLocks noGrp="1"/>
          </p:cNvSpPr>
          <p:nvPr>
            <p:ph type="subTitle" idx="6"/>
          </p:nvPr>
        </p:nvSpPr>
        <p:spPr>
          <a:xfrm flipH="1">
            <a:off x="838506" y="3529313"/>
            <a:ext cx="3181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89" name="Google Shape;89;p10"/>
          <p:cNvSpPr txBox="1">
            <a:spLocks noGrp="1"/>
          </p:cNvSpPr>
          <p:nvPr>
            <p:ph type="subTitle" idx="7"/>
          </p:nvPr>
        </p:nvSpPr>
        <p:spPr>
          <a:xfrm flipH="1">
            <a:off x="5195056" y="3959713"/>
            <a:ext cx="3181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 name="Google Shape;90;p10"/>
          <p:cNvSpPr txBox="1">
            <a:spLocks noGrp="1"/>
          </p:cNvSpPr>
          <p:nvPr>
            <p:ph type="subTitle" idx="8"/>
          </p:nvPr>
        </p:nvSpPr>
        <p:spPr>
          <a:xfrm flipH="1">
            <a:off x="5195056" y="3529313"/>
            <a:ext cx="3181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91" name="Google Shape;91;p10"/>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 DESIGN 5">
  <p:cSld name="CUSTOM_17_2_1_1_2_2_1">
    <p:bg>
      <p:bgPr>
        <a:solidFill>
          <a:srgbClr val="A5DDDA">
            <a:alpha val="71900"/>
          </a:srgbClr>
        </a:solidFill>
        <a:effectLst/>
      </p:bgPr>
    </p:bg>
    <p:spTree>
      <p:nvGrpSpPr>
        <p:cNvPr id="1" name="Shape 133"/>
        <p:cNvGrpSpPr/>
        <p:nvPr/>
      </p:nvGrpSpPr>
      <p:grpSpPr>
        <a:xfrm>
          <a:off x="0" y="0"/>
          <a:ext cx="0" cy="0"/>
          <a:chOff x="0" y="0"/>
          <a:chExt cx="0" cy="0"/>
        </a:xfrm>
      </p:grpSpPr>
      <p:sp>
        <p:nvSpPr>
          <p:cNvPr id="134" name="Google Shape;134;p14"/>
          <p:cNvSpPr/>
          <p:nvPr/>
        </p:nvSpPr>
        <p:spPr>
          <a:xfrm>
            <a:off x="382650" y="1394800"/>
            <a:ext cx="8378700" cy="3349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4"/>
          <p:cNvGrpSpPr/>
          <p:nvPr/>
        </p:nvGrpSpPr>
        <p:grpSpPr>
          <a:xfrm>
            <a:off x="1386778" y="680622"/>
            <a:ext cx="222507" cy="232480"/>
            <a:chOff x="6537453" y="1282372"/>
            <a:chExt cx="222507" cy="232480"/>
          </a:xfrm>
        </p:grpSpPr>
        <p:sp>
          <p:nvSpPr>
            <p:cNvPr id="136" name="Google Shape;136;p14"/>
            <p:cNvSpPr/>
            <p:nvPr/>
          </p:nvSpPr>
          <p:spPr>
            <a:xfrm>
              <a:off x="6544489" y="1289187"/>
              <a:ext cx="215470" cy="225665"/>
            </a:xfrm>
            <a:custGeom>
              <a:avLst/>
              <a:gdLst/>
              <a:ahLst/>
              <a:cxnLst/>
              <a:rect l="l" t="t" r="r" b="b"/>
              <a:pathLst>
                <a:path w="3889" h="4073" extrusionOk="0">
                  <a:moveTo>
                    <a:pt x="2516" y="0"/>
                  </a:moveTo>
                  <a:cubicBezTo>
                    <a:pt x="2204" y="0"/>
                    <a:pt x="1914" y="452"/>
                    <a:pt x="1782" y="527"/>
                  </a:cubicBezTo>
                  <a:cubicBezTo>
                    <a:pt x="1765" y="537"/>
                    <a:pt x="1746" y="541"/>
                    <a:pt x="1724" y="541"/>
                  </a:cubicBezTo>
                  <a:cubicBezTo>
                    <a:pt x="1594" y="541"/>
                    <a:pt x="1381" y="396"/>
                    <a:pt x="1164" y="396"/>
                  </a:cubicBezTo>
                  <a:cubicBezTo>
                    <a:pt x="1093" y="396"/>
                    <a:pt x="1022" y="411"/>
                    <a:pt x="953" y="452"/>
                  </a:cubicBezTo>
                  <a:cubicBezTo>
                    <a:pt x="632" y="643"/>
                    <a:pt x="758" y="1104"/>
                    <a:pt x="666" y="1162"/>
                  </a:cubicBezTo>
                  <a:cubicBezTo>
                    <a:pt x="577" y="1224"/>
                    <a:pt x="120" y="1121"/>
                    <a:pt x="58" y="1797"/>
                  </a:cubicBezTo>
                  <a:cubicBezTo>
                    <a:pt x="0" y="2435"/>
                    <a:pt x="260" y="3456"/>
                    <a:pt x="1021" y="3671"/>
                  </a:cubicBezTo>
                  <a:cubicBezTo>
                    <a:pt x="1103" y="3695"/>
                    <a:pt x="1178" y="3736"/>
                    <a:pt x="1240" y="3794"/>
                  </a:cubicBezTo>
                  <a:cubicBezTo>
                    <a:pt x="1361" y="3903"/>
                    <a:pt x="1602" y="4072"/>
                    <a:pt x="1945" y="4072"/>
                  </a:cubicBezTo>
                  <a:cubicBezTo>
                    <a:pt x="2191" y="4072"/>
                    <a:pt x="2490" y="3985"/>
                    <a:pt x="2834" y="3726"/>
                  </a:cubicBezTo>
                  <a:cubicBezTo>
                    <a:pt x="3888" y="2933"/>
                    <a:pt x="3352" y="2339"/>
                    <a:pt x="3359" y="2265"/>
                  </a:cubicBezTo>
                  <a:cubicBezTo>
                    <a:pt x="3366" y="2190"/>
                    <a:pt x="3817" y="1917"/>
                    <a:pt x="3704" y="1531"/>
                  </a:cubicBezTo>
                  <a:cubicBezTo>
                    <a:pt x="3592" y="1142"/>
                    <a:pt x="3086" y="1179"/>
                    <a:pt x="3076" y="1097"/>
                  </a:cubicBezTo>
                  <a:cubicBezTo>
                    <a:pt x="3066" y="1019"/>
                    <a:pt x="3349" y="346"/>
                    <a:pt x="2645" y="28"/>
                  </a:cubicBezTo>
                  <a:cubicBezTo>
                    <a:pt x="2602" y="9"/>
                    <a:pt x="2559" y="0"/>
                    <a:pt x="251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612750" y="1304756"/>
              <a:ext cx="70974" cy="172143"/>
            </a:xfrm>
            <a:custGeom>
              <a:avLst/>
              <a:gdLst/>
              <a:ahLst/>
              <a:cxnLst/>
              <a:rect l="l" t="t" r="r" b="b"/>
              <a:pathLst>
                <a:path w="1281" h="3107" extrusionOk="0">
                  <a:moveTo>
                    <a:pt x="1281" y="0"/>
                  </a:moveTo>
                  <a:cubicBezTo>
                    <a:pt x="1151" y="250"/>
                    <a:pt x="1032" y="505"/>
                    <a:pt x="915" y="758"/>
                  </a:cubicBezTo>
                  <a:cubicBezTo>
                    <a:pt x="796" y="1011"/>
                    <a:pt x="683" y="1270"/>
                    <a:pt x="570" y="1526"/>
                  </a:cubicBezTo>
                  <a:cubicBezTo>
                    <a:pt x="461" y="1786"/>
                    <a:pt x="356" y="2045"/>
                    <a:pt x="257" y="2304"/>
                  </a:cubicBezTo>
                  <a:cubicBezTo>
                    <a:pt x="157" y="2567"/>
                    <a:pt x="49" y="2830"/>
                    <a:pt x="0" y="3106"/>
                  </a:cubicBezTo>
                  <a:cubicBezTo>
                    <a:pt x="35" y="2970"/>
                    <a:pt x="93" y="2844"/>
                    <a:pt x="144" y="2714"/>
                  </a:cubicBezTo>
                  <a:cubicBezTo>
                    <a:pt x="198" y="2584"/>
                    <a:pt x="253" y="2455"/>
                    <a:pt x="307" y="2328"/>
                  </a:cubicBezTo>
                  <a:lnTo>
                    <a:pt x="642" y="1557"/>
                  </a:lnTo>
                  <a:cubicBezTo>
                    <a:pt x="751" y="1297"/>
                    <a:pt x="860" y="1042"/>
                    <a:pt x="967" y="782"/>
                  </a:cubicBezTo>
                  <a:cubicBezTo>
                    <a:pt x="1073" y="522"/>
                    <a:pt x="1182" y="263"/>
                    <a:pt x="128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6584604" y="1403490"/>
              <a:ext cx="106488" cy="57344"/>
            </a:xfrm>
            <a:custGeom>
              <a:avLst/>
              <a:gdLst/>
              <a:ahLst/>
              <a:cxnLst/>
              <a:rect l="l" t="t" r="r" b="b"/>
              <a:pathLst>
                <a:path w="1922" h="1035" extrusionOk="0">
                  <a:moveTo>
                    <a:pt x="0" y="0"/>
                  </a:moveTo>
                  <a:lnTo>
                    <a:pt x="0" y="0"/>
                  </a:lnTo>
                  <a:cubicBezTo>
                    <a:pt x="89" y="174"/>
                    <a:pt x="185" y="345"/>
                    <a:pt x="280" y="512"/>
                  </a:cubicBezTo>
                  <a:cubicBezTo>
                    <a:pt x="375" y="683"/>
                    <a:pt x="475" y="847"/>
                    <a:pt x="574" y="1014"/>
                  </a:cubicBezTo>
                  <a:lnTo>
                    <a:pt x="587" y="1034"/>
                  </a:lnTo>
                  <a:lnTo>
                    <a:pt x="607" y="1031"/>
                  </a:lnTo>
                  <a:cubicBezTo>
                    <a:pt x="829" y="1017"/>
                    <a:pt x="1048" y="1004"/>
                    <a:pt x="1266" y="983"/>
                  </a:cubicBezTo>
                  <a:lnTo>
                    <a:pt x="1594" y="952"/>
                  </a:lnTo>
                  <a:cubicBezTo>
                    <a:pt x="1703" y="943"/>
                    <a:pt x="1812" y="929"/>
                    <a:pt x="1921" y="922"/>
                  </a:cubicBezTo>
                  <a:cubicBezTo>
                    <a:pt x="1865" y="915"/>
                    <a:pt x="1808" y="913"/>
                    <a:pt x="1751" y="913"/>
                  </a:cubicBezTo>
                  <a:cubicBezTo>
                    <a:pt x="1697" y="913"/>
                    <a:pt x="1644" y="915"/>
                    <a:pt x="1590" y="915"/>
                  </a:cubicBezTo>
                  <a:lnTo>
                    <a:pt x="1263" y="922"/>
                  </a:lnTo>
                  <a:cubicBezTo>
                    <a:pt x="1048" y="928"/>
                    <a:pt x="837" y="942"/>
                    <a:pt x="625" y="954"/>
                  </a:cubicBezTo>
                  <a:lnTo>
                    <a:pt x="625" y="954"/>
                  </a:lnTo>
                  <a:cubicBezTo>
                    <a:pt x="527" y="795"/>
                    <a:pt x="429" y="638"/>
                    <a:pt x="328" y="481"/>
                  </a:cubicBezTo>
                  <a:cubicBezTo>
                    <a:pt x="221" y="321"/>
                    <a:pt x="112" y="157"/>
                    <a:pt x="0"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6621283" y="1341768"/>
              <a:ext cx="83662" cy="55904"/>
            </a:xfrm>
            <a:custGeom>
              <a:avLst/>
              <a:gdLst/>
              <a:ahLst/>
              <a:cxnLst/>
              <a:rect l="l" t="t" r="r" b="b"/>
              <a:pathLst>
                <a:path w="1510" h="1009" extrusionOk="0">
                  <a:moveTo>
                    <a:pt x="0" y="1"/>
                  </a:moveTo>
                  <a:lnTo>
                    <a:pt x="0" y="1"/>
                  </a:lnTo>
                  <a:cubicBezTo>
                    <a:pt x="55" y="169"/>
                    <a:pt x="117" y="329"/>
                    <a:pt x="181" y="493"/>
                  </a:cubicBezTo>
                  <a:cubicBezTo>
                    <a:pt x="243" y="656"/>
                    <a:pt x="311" y="817"/>
                    <a:pt x="379" y="978"/>
                  </a:cubicBezTo>
                  <a:lnTo>
                    <a:pt x="393" y="1009"/>
                  </a:lnTo>
                  <a:lnTo>
                    <a:pt x="427" y="998"/>
                  </a:lnTo>
                  <a:cubicBezTo>
                    <a:pt x="608" y="940"/>
                    <a:pt x="788" y="882"/>
                    <a:pt x="969" y="817"/>
                  </a:cubicBezTo>
                  <a:lnTo>
                    <a:pt x="1239" y="718"/>
                  </a:lnTo>
                  <a:cubicBezTo>
                    <a:pt x="1332" y="681"/>
                    <a:pt x="1420" y="650"/>
                    <a:pt x="1509" y="609"/>
                  </a:cubicBezTo>
                  <a:lnTo>
                    <a:pt x="1509" y="609"/>
                  </a:lnTo>
                  <a:lnTo>
                    <a:pt x="1229" y="681"/>
                  </a:lnTo>
                  <a:lnTo>
                    <a:pt x="952" y="759"/>
                  </a:lnTo>
                  <a:cubicBezTo>
                    <a:pt x="778" y="808"/>
                    <a:pt x="608" y="862"/>
                    <a:pt x="434" y="917"/>
                  </a:cubicBezTo>
                  <a:lnTo>
                    <a:pt x="434" y="917"/>
                  </a:lnTo>
                  <a:cubicBezTo>
                    <a:pt x="370" y="766"/>
                    <a:pt x="303" y="616"/>
                    <a:pt x="232" y="469"/>
                  </a:cubicBezTo>
                  <a:cubicBezTo>
                    <a:pt x="157" y="312"/>
                    <a:pt x="82" y="155"/>
                    <a:pt x="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6537453" y="1282372"/>
              <a:ext cx="215525" cy="225498"/>
            </a:xfrm>
            <a:custGeom>
              <a:avLst/>
              <a:gdLst/>
              <a:ahLst/>
              <a:cxnLst/>
              <a:rect l="l" t="t" r="r" b="b"/>
              <a:pathLst>
                <a:path w="3890" h="4070" extrusionOk="0">
                  <a:moveTo>
                    <a:pt x="2516" y="0"/>
                  </a:moveTo>
                  <a:cubicBezTo>
                    <a:pt x="2205" y="0"/>
                    <a:pt x="1914" y="449"/>
                    <a:pt x="1783" y="524"/>
                  </a:cubicBezTo>
                  <a:cubicBezTo>
                    <a:pt x="1766" y="534"/>
                    <a:pt x="1747" y="538"/>
                    <a:pt x="1725" y="538"/>
                  </a:cubicBezTo>
                  <a:cubicBezTo>
                    <a:pt x="1598" y="538"/>
                    <a:pt x="1387" y="394"/>
                    <a:pt x="1170" y="394"/>
                  </a:cubicBezTo>
                  <a:cubicBezTo>
                    <a:pt x="1097" y="394"/>
                    <a:pt x="1024" y="410"/>
                    <a:pt x="954" y="452"/>
                  </a:cubicBezTo>
                  <a:cubicBezTo>
                    <a:pt x="636" y="640"/>
                    <a:pt x="759" y="1101"/>
                    <a:pt x="670" y="1162"/>
                  </a:cubicBezTo>
                  <a:cubicBezTo>
                    <a:pt x="578" y="1220"/>
                    <a:pt x="120" y="1118"/>
                    <a:pt x="59" y="1794"/>
                  </a:cubicBezTo>
                  <a:cubicBezTo>
                    <a:pt x="1" y="2435"/>
                    <a:pt x="261" y="3453"/>
                    <a:pt x="1022" y="3671"/>
                  </a:cubicBezTo>
                  <a:cubicBezTo>
                    <a:pt x="1104" y="3691"/>
                    <a:pt x="1179" y="3732"/>
                    <a:pt x="1244" y="3791"/>
                  </a:cubicBezTo>
                  <a:cubicBezTo>
                    <a:pt x="1363" y="3900"/>
                    <a:pt x="1606" y="4070"/>
                    <a:pt x="1950" y="4070"/>
                  </a:cubicBezTo>
                  <a:cubicBezTo>
                    <a:pt x="2196" y="4070"/>
                    <a:pt x="2495" y="3983"/>
                    <a:pt x="2838" y="3726"/>
                  </a:cubicBezTo>
                  <a:cubicBezTo>
                    <a:pt x="3889" y="2930"/>
                    <a:pt x="3357" y="2340"/>
                    <a:pt x="3363" y="2265"/>
                  </a:cubicBezTo>
                  <a:cubicBezTo>
                    <a:pt x="3366" y="2186"/>
                    <a:pt x="3817" y="1913"/>
                    <a:pt x="3705" y="1528"/>
                  </a:cubicBezTo>
                  <a:cubicBezTo>
                    <a:pt x="3592" y="1142"/>
                    <a:pt x="3090" y="1179"/>
                    <a:pt x="3080" y="1098"/>
                  </a:cubicBezTo>
                  <a:cubicBezTo>
                    <a:pt x="3067" y="1016"/>
                    <a:pt x="3353" y="343"/>
                    <a:pt x="2646" y="28"/>
                  </a:cubicBezTo>
                  <a:cubicBezTo>
                    <a:pt x="2603" y="9"/>
                    <a:pt x="2559" y="0"/>
                    <a:pt x="251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05769" y="1297941"/>
              <a:ext cx="70974" cy="172143"/>
            </a:xfrm>
            <a:custGeom>
              <a:avLst/>
              <a:gdLst/>
              <a:ahLst/>
              <a:cxnLst/>
              <a:rect l="l" t="t" r="r" b="b"/>
              <a:pathLst>
                <a:path w="1281" h="3107" extrusionOk="0">
                  <a:moveTo>
                    <a:pt x="1281" y="1"/>
                  </a:moveTo>
                  <a:lnTo>
                    <a:pt x="1281" y="1"/>
                  </a:lnTo>
                  <a:cubicBezTo>
                    <a:pt x="1154" y="250"/>
                    <a:pt x="1035" y="502"/>
                    <a:pt x="915" y="755"/>
                  </a:cubicBezTo>
                  <a:cubicBezTo>
                    <a:pt x="796" y="1011"/>
                    <a:pt x="683" y="1267"/>
                    <a:pt x="573" y="1523"/>
                  </a:cubicBezTo>
                  <a:cubicBezTo>
                    <a:pt x="465" y="1782"/>
                    <a:pt x="356" y="2041"/>
                    <a:pt x="256" y="2304"/>
                  </a:cubicBezTo>
                  <a:cubicBezTo>
                    <a:pt x="161" y="2567"/>
                    <a:pt x="52" y="2827"/>
                    <a:pt x="0" y="3106"/>
                  </a:cubicBezTo>
                  <a:cubicBezTo>
                    <a:pt x="34" y="2970"/>
                    <a:pt x="93" y="2840"/>
                    <a:pt x="147" y="2711"/>
                  </a:cubicBezTo>
                  <a:cubicBezTo>
                    <a:pt x="198" y="2585"/>
                    <a:pt x="253" y="2455"/>
                    <a:pt x="311" y="2325"/>
                  </a:cubicBezTo>
                  <a:lnTo>
                    <a:pt x="642" y="1554"/>
                  </a:lnTo>
                  <a:cubicBezTo>
                    <a:pt x="751" y="1297"/>
                    <a:pt x="860" y="1038"/>
                    <a:pt x="970" y="779"/>
                  </a:cubicBezTo>
                  <a:cubicBezTo>
                    <a:pt x="1076" y="519"/>
                    <a:pt x="1181" y="259"/>
                    <a:pt x="128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6577567" y="1396509"/>
              <a:ext cx="106544" cy="57344"/>
            </a:xfrm>
            <a:custGeom>
              <a:avLst/>
              <a:gdLst/>
              <a:ahLst/>
              <a:cxnLst/>
              <a:rect l="l" t="t" r="r" b="b"/>
              <a:pathLst>
                <a:path w="1923" h="1035" extrusionOk="0">
                  <a:moveTo>
                    <a:pt x="0" y="0"/>
                  </a:moveTo>
                  <a:cubicBezTo>
                    <a:pt x="90" y="174"/>
                    <a:pt x="185" y="344"/>
                    <a:pt x="280" y="512"/>
                  </a:cubicBezTo>
                  <a:cubicBezTo>
                    <a:pt x="376" y="683"/>
                    <a:pt x="475" y="850"/>
                    <a:pt x="578" y="1017"/>
                  </a:cubicBezTo>
                  <a:lnTo>
                    <a:pt x="588" y="1034"/>
                  </a:lnTo>
                  <a:lnTo>
                    <a:pt x="611" y="1034"/>
                  </a:lnTo>
                  <a:cubicBezTo>
                    <a:pt x="830" y="1020"/>
                    <a:pt x="1049" y="1004"/>
                    <a:pt x="1267" y="983"/>
                  </a:cubicBezTo>
                  <a:lnTo>
                    <a:pt x="1595" y="952"/>
                  </a:lnTo>
                  <a:cubicBezTo>
                    <a:pt x="1704" y="942"/>
                    <a:pt x="1813" y="928"/>
                    <a:pt x="1922" y="922"/>
                  </a:cubicBezTo>
                  <a:cubicBezTo>
                    <a:pt x="1855" y="915"/>
                    <a:pt x="1787" y="914"/>
                    <a:pt x="1720" y="914"/>
                  </a:cubicBezTo>
                  <a:cubicBezTo>
                    <a:pt x="1678" y="914"/>
                    <a:pt x="1636" y="915"/>
                    <a:pt x="1595" y="915"/>
                  </a:cubicBezTo>
                  <a:lnTo>
                    <a:pt x="1264" y="922"/>
                  </a:lnTo>
                  <a:cubicBezTo>
                    <a:pt x="1053" y="931"/>
                    <a:pt x="844" y="942"/>
                    <a:pt x="631" y="957"/>
                  </a:cubicBezTo>
                  <a:lnTo>
                    <a:pt x="631" y="957"/>
                  </a:lnTo>
                  <a:cubicBezTo>
                    <a:pt x="532" y="796"/>
                    <a:pt x="434" y="639"/>
                    <a:pt x="328" y="484"/>
                  </a:cubicBezTo>
                  <a:cubicBezTo>
                    <a:pt x="222" y="321"/>
                    <a:pt x="117" y="160"/>
                    <a:pt x="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6614301" y="1334786"/>
              <a:ext cx="83606" cy="56070"/>
            </a:xfrm>
            <a:custGeom>
              <a:avLst/>
              <a:gdLst/>
              <a:ahLst/>
              <a:cxnLst/>
              <a:rect l="l" t="t" r="r" b="b"/>
              <a:pathLst>
                <a:path w="1509" h="1012" extrusionOk="0">
                  <a:moveTo>
                    <a:pt x="0" y="1"/>
                  </a:moveTo>
                  <a:cubicBezTo>
                    <a:pt x="54" y="168"/>
                    <a:pt x="120" y="332"/>
                    <a:pt x="181" y="492"/>
                  </a:cubicBezTo>
                  <a:cubicBezTo>
                    <a:pt x="246" y="656"/>
                    <a:pt x="314" y="817"/>
                    <a:pt x="382" y="977"/>
                  </a:cubicBezTo>
                  <a:lnTo>
                    <a:pt x="396" y="1012"/>
                  </a:lnTo>
                  <a:lnTo>
                    <a:pt x="427" y="1001"/>
                  </a:lnTo>
                  <a:cubicBezTo>
                    <a:pt x="611" y="943"/>
                    <a:pt x="791" y="882"/>
                    <a:pt x="973" y="817"/>
                  </a:cubicBezTo>
                  <a:lnTo>
                    <a:pt x="1242" y="718"/>
                  </a:lnTo>
                  <a:cubicBezTo>
                    <a:pt x="1331" y="684"/>
                    <a:pt x="1420" y="650"/>
                    <a:pt x="1508" y="609"/>
                  </a:cubicBezTo>
                  <a:lnTo>
                    <a:pt x="1508" y="609"/>
                  </a:lnTo>
                  <a:lnTo>
                    <a:pt x="1232" y="680"/>
                  </a:lnTo>
                  <a:lnTo>
                    <a:pt x="952" y="759"/>
                  </a:lnTo>
                  <a:cubicBezTo>
                    <a:pt x="782" y="810"/>
                    <a:pt x="609" y="862"/>
                    <a:pt x="436" y="915"/>
                  </a:cubicBezTo>
                  <a:lnTo>
                    <a:pt x="436" y="915"/>
                  </a:lnTo>
                  <a:cubicBezTo>
                    <a:pt x="370" y="769"/>
                    <a:pt x="305" y="619"/>
                    <a:pt x="232" y="472"/>
                  </a:cubicBezTo>
                  <a:cubicBezTo>
                    <a:pt x="161" y="311"/>
                    <a:pt x="82" y="155"/>
                    <a:pt x="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4"/>
          <p:cNvSpPr/>
          <p:nvPr/>
        </p:nvSpPr>
        <p:spPr>
          <a:xfrm flipH="1">
            <a:off x="388000"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txBox="1">
            <a:spLocks noGrp="1"/>
          </p:cNvSpPr>
          <p:nvPr>
            <p:ph type="subTitle" idx="1"/>
          </p:nvPr>
        </p:nvSpPr>
        <p:spPr>
          <a:xfrm flipH="1">
            <a:off x="1217250" y="2285550"/>
            <a:ext cx="6709500" cy="5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4"/>
          <p:cNvSpPr txBox="1">
            <a:spLocks noGrp="1"/>
          </p:cNvSpPr>
          <p:nvPr>
            <p:ph type="subTitle" idx="2"/>
          </p:nvPr>
        </p:nvSpPr>
        <p:spPr>
          <a:xfrm>
            <a:off x="927750" y="1780038"/>
            <a:ext cx="7288500" cy="440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9pPr>
          </a:lstStyle>
          <a:p>
            <a:endParaRPr/>
          </a:p>
        </p:txBody>
      </p:sp>
      <p:sp>
        <p:nvSpPr>
          <p:cNvPr id="147" name="Google Shape;147;p14"/>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4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7C3E"/>
              </a:buClr>
              <a:buSzPts val="2800"/>
              <a:buFont typeface="Denk One"/>
              <a:buNone/>
              <a:defRPr sz="2800" b="1">
                <a:solidFill>
                  <a:srgbClr val="FF7C3E"/>
                </a:solidFill>
                <a:latin typeface="Denk One"/>
                <a:ea typeface="Denk One"/>
                <a:cs typeface="Denk One"/>
                <a:sym typeface="Denk One"/>
              </a:defRPr>
            </a:lvl1pPr>
            <a:lvl2pPr lvl="1"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2pPr>
            <a:lvl3pPr lvl="2"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3pPr>
            <a:lvl4pPr lvl="3"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4pPr>
            <a:lvl5pPr lvl="4"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5pPr>
            <a:lvl6pPr lvl="5"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6pPr>
            <a:lvl7pPr lvl="6"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7pPr>
            <a:lvl8pPr lvl="7"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8pPr>
            <a:lvl9pPr lvl="8"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1pPr>
            <a:lvl2pPr marL="914400" lvl="1"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2pPr>
            <a:lvl3pPr marL="1371600" lvl="2"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3pPr>
            <a:lvl4pPr marL="1828800" lvl="3"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4pPr>
            <a:lvl5pPr marL="2286000" lvl="4"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5pPr>
            <a:lvl6pPr marL="2743200" lvl="5"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6pPr>
            <a:lvl7pPr marL="3200400" lvl="6"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7pPr>
            <a:lvl8pPr marL="3657600" lvl="7"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8pPr>
            <a:lvl9pPr marL="4114800" lvl="8" indent="-304800" rtl="0">
              <a:lnSpc>
                <a:spcPct val="115000"/>
              </a:lnSpc>
              <a:spcBef>
                <a:spcPts val="1600"/>
              </a:spcBef>
              <a:spcAft>
                <a:spcPts val="160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77"/>
        <p:cNvGrpSpPr/>
        <p:nvPr/>
      </p:nvGrpSpPr>
      <p:grpSpPr>
        <a:xfrm>
          <a:off x="0" y="0"/>
          <a:ext cx="0" cy="0"/>
          <a:chOff x="0" y="0"/>
          <a:chExt cx="0" cy="0"/>
        </a:xfrm>
      </p:grpSpPr>
      <p:sp>
        <p:nvSpPr>
          <p:cNvPr id="178" name="Google Shape;178;p21"/>
          <p:cNvSpPr txBox="1">
            <a:spLocks noGrp="1"/>
          </p:cNvSpPr>
          <p:nvPr>
            <p:ph type="subTitle" idx="1"/>
          </p:nvPr>
        </p:nvSpPr>
        <p:spPr>
          <a:xfrm>
            <a:off x="633122" y="3249529"/>
            <a:ext cx="4352100" cy="7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latin typeface="Barlow Condensed"/>
                <a:ea typeface="Barlow Condensed"/>
                <a:cs typeface="Barlow Condensed"/>
                <a:sym typeface="Barlow Condensed"/>
              </a:rPr>
              <a:t>Hi </a:t>
            </a:r>
            <a:r>
              <a:rPr lang="id-ID" dirty="0" smtClean="0">
                <a:latin typeface="Barlow Condensed"/>
                <a:ea typeface="Barlow Condensed"/>
                <a:cs typeface="Barlow Condensed"/>
                <a:sym typeface="Barlow Condensed"/>
              </a:rPr>
              <a:t>Moms! </a:t>
            </a:r>
            <a:r>
              <a:rPr lang="id-ID" dirty="0" smtClean="0">
                <a:latin typeface="Barlow Condensed"/>
                <a:ea typeface="Barlow Condensed"/>
                <a:cs typeface="Barlow Condensed"/>
                <a:sym typeface="Barlow Condensed"/>
              </a:rPr>
              <a:t>Moms</a:t>
            </a:r>
            <a:r>
              <a:rPr lang="id-ID" dirty="0" smtClean="0">
                <a:latin typeface="Barlow Condensed"/>
                <a:ea typeface="Barlow Condensed"/>
                <a:cs typeface="Barlow Condensed"/>
                <a:sym typeface="Barlow Condensed"/>
              </a:rPr>
              <a:t> </a:t>
            </a:r>
            <a:r>
              <a:rPr lang="id-ID" dirty="0" smtClean="0">
                <a:latin typeface="Barlow Condensed"/>
                <a:ea typeface="Barlow Condensed"/>
                <a:cs typeface="Barlow Condensed"/>
                <a:sym typeface="Barlow Condensed"/>
              </a:rPr>
              <a:t>akan membaca pentingnya gizi bagi anak usia 0-2 tahun</a:t>
            </a:r>
            <a:endParaRPr sz="1400" dirty="0">
              <a:latin typeface="Barlow Condensed"/>
              <a:ea typeface="Barlow Condensed"/>
              <a:cs typeface="Barlow Condensed"/>
              <a:sym typeface="Barlow Condensed"/>
            </a:endParaRPr>
          </a:p>
        </p:txBody>
      </p:sp>
      <p:sp>
        <p:nvSpPr>
          <p:cNvPr id="179" name="Google Shape;179;p21"/>
          <p:cNvSpPr txBox="1">
            <a:spLocks noGrp="1"/>
          </p:cNvSpPr>
          <p:nvPr>
            <p:ph type="ctrTitle"/>
          </p:nvPr>
        </p:nvSpPr>
        <p:spPr>
          <a:xfrm>
            <a:off x="683915" y="844559"/>
            <a:ext cx="4955100" cy="17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b="0" u="sng" dirty="0" smtClean="0"/>
              <a:t>GIZI ANAK USIA</a:t>
            </a:r>
            <a:br>
              <a:rPr lang="id-ID" b="0" u="sng" dirty="0" smtClean="0"/>
            </a:br>
            <a:r>
              <a:rPr lang="id-ID" b="0" u="sng" dirty="0" smtClean="0"/>
              <a:t>0-2 TAHUN</a:t>
            </a:r>
            <a:endParaRPr sz="5500" b="0" u="sng" dirty="0">
              <a:solidFill>
                <a:srgbClr val="FF7C3E"/>
              </a:solidFill>
            </a:endParaRPr>
          </a:p>
        </p:txBody>
      </p:sp>
      <p:grpSp>
        <p:nvGrpSpPr>
          <p:cNvPr id="180" name="Google Shape;180;p21"/>
          <p:cNvGrpSpPr/>
          <p:nvPr/>
        </p:nvGrpSpPr>
        <p:grpSpPr>
          <a:xfrm>
            <a:off x="4736933" y="835172"/>
            <a:ext cx="4209122" cy="4019109"/>
            <a:chOff x="4078565" y="847364"/>
            <a:chExt cx="4209122" cy="4019109"/>
          </a:xfrm>
        </p:grpSpPr>
        <p:sp>
          <p:nvSpPr>
            <p:cNvPr id="181" name="Google Shape;181;p21"/>
            <p:cNvSpPr/>
            <p:nvPr/>
          </p:nvSpPr>
          <p:spPr>
            <a:xfrm flipH="1">
              <a:off x="5561239" y="847364"/>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5588138" y="876556"/>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4078565" y="4687238"/>
              <a:ext cx="4209122" cy="179235"/>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1"/>
            <p:cNvGrpSpPr/>
            <p:nvPr/>
          </p:nvGrpSpPr>
          <p:grpSpPr>
            <a:xfrm>
              <a:off x="5921198" y="1938129"/>
              <a:ext cx="2158899" cy="2868100"/>
              <a:chOff x="5921198" y="1938129"/>
              <a:chExt cx="2158899" cy="2868100"/>
            </a:xfrm>
          </p:grpSpPr>
          <p:sp>
            <p:nvSpPr>
              <p:cNvPr id="185" name="Google Shape;185;p21"/>
              <p:cNvSpPr/>
              <p:nvPr/>
            </p:nvSpPr>
            <p:spPr>
              <a:xfrm flipH="1">
                <a:off x="7047405" y="2721884"/>
                <a:ext cx="605304" cy="614032"/>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7458478" y="4134913"/>
                <a:ext cx="621619" cy="603935"/>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flipH="1">
                <a:off x="6228560" y="2838999"/>
                <a:ext cx="34512" cy="43468"/>
              </a:xfrm>
              <a:custGeom>
                <a:avLst/>
                <a:gdLst/>
                <a:ahLst/>
                <a:cxnLst/>
                <a:rect l="l" t="t" r="r" b="b"/>
                <a:pathLst>
                  <a:path w="605" h="762" extrusionOk="0">
                    <a:moveTo>
                      <a:pt x="417" y="0"/>
                    </a:moveTo>
                    <a:lnTo>
                      <a:pt x="1" y="547"/>
                    </a:lnTo>
                    <a:lnTo>
                      <a:pt x="232" y="638"/>
                    </a:lnTo>
                    <a:cubicBezTo>
                      <a:pt x="246" y="646"/>
                      <a:pt x="256" y="663"/>
                      <a:pt x="250" y="679"/>
                    </a:cubicBezTo>
                    <a:lnTo>
                      <a:pt x="229" y="731"/>
                    </a:lnTo>
                    <a:lnTo>
                      <a:pt x="301" y="758"/>
                    </a:lnTo>
                    <a:cubicBezTo>
                      <a:pt x="305" y="761"/>
                      <a:pt x="311" y="761"/>
                      <a:pt x="314" y="761"/>
                    </a:cubicBezTo>
                    <a:cubicBezTo>
                      <a:pt x="325" y="761"/>
                      <a:pt x="338" y="755"/>
                      <a:pt x="346" y="741"/>
                    </a:cubicBezTo>
                    <a:lnTo>
                      <a:pt x="598" y="106"/>
                    </a:lnTo>
                    <a:cubicBezTo>
                      <a:pt x="604" y="89"/>
                      <a:pt x="595" y="72"/>
                      <a:pt x="581" y="65"/>
                    </a:cubicBezTo>
                    <a:lnTo>
                      <a:pt x="417" y="0"/>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flipH="1">
                <a:off x="6249952" y="2874197"/>
                <a:ext cx="35938" cy="40958"/>
              </a:xfrm>
              <a:custGeom>
                <a:avLst/>
                <a:gdLst/>
                <a:ahLst/>
                <a:cxnLst/>
                <a:rect l="l" t="t" r="r" b="b"/>
                <a:pathLst>
                  <a:path w="630" h="718" extrusionOk="0">
                    <a:moveTo>
                      <a:pt x="346" y="1"/>
                    </a:moveTo>
                    <a:lnTo>
                      <a:pt x="1" y="456"/>
                    </a:lnTo>
                    <a:lnTo>
                      <a:pt x="141" y="510"/>
                    </a:lnTo>
                    <a:cubicBezTo>
                      <a:pt x="158" y="517"/>
                      <a:pt x="169" y="537"/>
                      <a:pt x="161" y="554"/>
                    </a:cubicBezTo>
                    <a:lnTo>
                      <a:pt x="131" y="629"/>
                    </a:lnTo>
                    <a:lnTo>
                      <a:pt x="353" y="718"/>
                    </a:lnTo>
                    <a:lnTo>
                      <a:pt x="366" y="718"/>
                    </a:lnTo>
                    <a:cubicBezTo>
                      <a:pt x="380" y="718"/>
                      <a:pt x="390" y="711"/>
                      <a:pt x="397" y="697"/>
                    </a:cubicBezTo>
                    <a:lnTo>
                      <a:pt x="629" y="114"/>
                    </a:lnTo>
                    <a:lnTo>
                      <a:pt x="346" y="1"/>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flipH="1">
                <a:off x="6248412" y="2870146"/>
                <a:ext cx="17798" cy="1055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flipH="1">
                <a:off x="6278361" y="2905401"/>
                <a:ext cx="34170" cy="37821"/>
              </a:xfrm>
              <a:custGeom>
                <a:avLst/>
                <a:gdLst/>
                <a:ahLst/>
                <a:cxnLst/>
                <a:rect l="l" t="t" r="r" b="b"/>
                <a:pathLst>
                  <a:path w="599" h="663" extrusionOk="0">
                    <a:moveTo>
                      <a:pt x="400" y="0"/>
                    </a:moveTo>
                    <a:lnTo>
                      <a:pt x="1" y="526"/>
                    </a:lnTo>
                    <a:lnTo>
                      <a:pt x="332" y="659"/>
                    </a:lnTo>
                    <a:cubicBezTo>
                      <a:pt x="335" y="659"/>
                      <a:pt x="338" y="662"/>
                      <a:pt x="345" y="662"/>
                    </a:cubicBezTo>
                    <a:cubicBezTo>
                      <a:pt x="356" y="662"/>
                      <a:pt x="369" y="652"/>
                      <a:pt x="373" y="642"/>
                    </a:cubicBezTo>
                    <a:lnTo>
                      <a:pt x="598" y="82"/>
                    </a:lnTo>
                    <a:lnTo>
                      <a:pt x="400" y="0"/>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flipH="1">
                <a:off x="6276250" y="2900153"/>
                <a:ext cx="13520" cy="9983"/>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flipH="1">
                <a:off x="6109190" y="2262949"/>
                <a:ext cx="1787676" cy="2241811"/>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flipH="1">
                <a:off x="6011092" y="2458252"/>
                <a:ext cx="1683683" cy="2060522"/>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flipH="1">
                <a:off x="6367011" y="2238271"/>
                <a:ext cx="1521847" cy="1991384"/>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flipH="1">
                <a:off x="6222913" y="2821030"/>
                <a:ext cx="80490" cy="55619"/>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flipH="1">
                <a:off x="6242594" y="2854915"/>
                <a:ext cx="77695" cy="54535"/>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flipH="1">
                <a:off x="6270603" y="2888173"/>
                <a:ext cx="64347" cy="49116"/>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flipH="1">
                <a:off x="5943378" y="2073638"/>
                <a:ext cx="496468" cy="505990"/>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flipH="1">
                <a:off x="5943347" y="2201749"/>
                <a:ext cx="253820" cy="379843"/>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flipH="1">
                <a:off x="5921198" y="2000316"/>
                <a:ext cx="197622" cy="205753"/>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flipH="1">
                <a:off x="6768162" y="4692652"/>
                <a:ext cx="332858" cy="7284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flipH="1">
                <a:off x="6864910" y="4531440"/>
                <a:ext cx="227553" cy="194752"/>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flipH="1">
                <a:off x="6773065" y="4614784"/>
                <a:ext cx="165944" cy="124073"/>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flipH="1">
                <a:off x="6892804" y="4541936"/>
                <a:ext cx="122533" cy="84769"/>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flipH="1">
                <a:off x="6912427" y="4565496"/>
                <a:ext cx="87507" cy="65317"/>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flipH="1">
                <a:off x="6889266" y="4585177"/>
                <a:ext cx="77182" cy="51055"/>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flipH="1">
                <a:off x="6879116" y="4733725"/>
                <a:ext cx="332686" cy="72504"/>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flipH="1">
                <a:off x="6975750" y="4572513"/>
                <a:ext cx="227495" cy="19480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FF8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flipH="1">
                <a:off x="7138727" y="4677078"/>
                <a:ext cx="45636" cy="59840"/>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flipH="1">
                <a:off x="6884019" y="4655857"/>
                <a:ext cx="166001" cy="124130"/>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flipH="1">
                <a:off x="7003758" y="4583009"/>
                <a:ext cx="122590" cy="84769"/>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flipH="1">
                <a:off x="7023438" y="4606569"/>
                <a:ext cx="87507" cy="65317"/>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flipH="1">
                <a:off x="7000106" y="4626250"/>
                <a:ext cx="77353" cy="51283"/>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flipH="1">
                <a:off x="6709351" y="2692905"/>
                <a:ext cx="601368" cy="528750"/>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flipH="1">
                <a:off x="7045060" y="2953319"/>
                <a:ext cx="214432" cy="254364"/>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flipH="1">
                <a:off x="6668850" y="3103921"/>
                <a:ext cx="691328" cy="1379006"/>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flipH="1">
                <a:off x="6700958" y="3139061"/>
                <a:ext cx="92185" cy="221049"/>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flipH="1">
                <a:off x="6709970" y="3134212"/>
                <a:ext cx="23388" cy="49116"/>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flipH="1">
                <a:off x="6744375" y="3189946"/>
                <a:ext cx="437649" cy="85111"/>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flipH="1">
                <a:off x="7055555" y="3137521"/>
                <a:ext cx="79521" cy="118654"/>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flipH="1">
                <a:off x="7050706" y="3133071"/>
                <a:ext cx="89047" cy="127553"/>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flipH="1">
                <a:off x="6884988" y="3100498"/>
                <a:ext cx="73075" cy="118882"/>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flipH="1">
                <a:off x="6880310" y="3095991"/>
                <a:ext cx="82430" cy="128066"/>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flipH="1">
                <a:off x="7010205" y="3297535"/>
                <a:ext cx="218768" cy="218768"/>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flipH="1">
                <a:off x="7128630" y="3256120"/>
                <a:ext cx="37593" cy="39418"/>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flipH="1">
                <a:off x="6847222" y="3191429"/>
                <a:ext cx="21278" cy="32630"/>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flipH="1">
                <a:off x="6792690" y="3402385"/>
                <a:ext cx="237022" cy="1055846"/>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flipH="1">
                <a:off x="6909749" y="4378728"/>
                <a:ext cx="331888" cy="21648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flipH="1">
                <a:off x="7013511" y="4402230"/>
                <a:ext cx="28865" cy="135482"/>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flipH="1">
                <a:off x="7234850" y="3369356"/>
                <a:ext cx="64803" cy="52196"/>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flipH="1">
                <a:off x="7215911" y="3350531"/>
                <a:ext cx="65031" cy="5208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4341851">
                <a:off x="7411758" y="3524779"/>
                <a:ext cx="344583" cy="136309"/>
              </a:xfrm>
              <a:custGeom>
                <a:avLst/>
                <a:gdLst/>
                <a:ahLst/>
                <a:cxnLst/>
                <a:rect l="l" t="t" r="r" b="b"/>
                <a:pathLst>
                  <a:path w="7289" h="3459" extrusionOk="0">
                    <a:moveTo>
                      <a:pt x="205" y="0"/>
                    </a:moveTo>
                    <a:lnTo>
                      <a:pt x="1" y="492"/>
                    </a:lnTo>
                    <a:lnTo>
                      <a:pt x="7084" y="3459"/>
                    </a:lnTo>
                    <a:lnTo>
                      <a:pt x="7289" y="2964"/>
                    </a:lnTo>
                    <a:lnTo>
                      <a:pt x="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flipH="1">
                <a:off x="7140497" y="3275972"/>
                <a:ext cx="148203" cy="145864"/>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flipH="1">
                <a:off x="6839639" y="2617946"/>
                <a:ext cx="276155" cy="104678"/>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flipH="1">
                <a:off x="6531532" y="2204306"/>
                <a:ext cx="127610" cy="109755"/>
              </a:xfrm>
              <a:custGeom>
                <a:avLst/>
                <a:gdLst/>
                <a:ahLst/>
                <a:cxnLst/>
                <a:rect l="l" t="t" r="r" b="b"/>
                <a:pathLst>
                  <a:path w="2237" h="1924" extrusionOk="0">
                    <a:moveTo>
                      <a:pt x="2148" y="1"/>
                    </a:moveTo>
                    <a:cubicBezTo>
                      <a:pt x="2129" y="1"/>
                      <a:pt x="2110" y="8"/>
                      <a:pt x="2096" y="22"/>
                    </a:cubicBezTo>
                    <a:lnTo>
                      <a:pt x="38" y="1783"/>
                    </a:lnTo>
                    <a:cubicBezTo>
                      <a:pt x="4" y="1810"/>
                      <a:pt x="0" y="1862"/>
                      <a:pt x="27" y="1892"/>
                    </a:cubicBezTo>
                    <a:cubicBezTo>
                      <a:pt x="45" y="1913"/>
                      <a:pt x="65" y="1923"/>
                      <a:pt x="89" y="1923"/>
                    </a:cubicBezTo>
                    <a:cubicBezTo>
                      <a:pt x="106" y="1923"/>
                      <a:pt x="123" y="1917"/>
                      <a:pt x="140" y="1903"/>
                    </a:cubicBezTo>
                    <a:lnTo>
                      <a:pt x="2198" y="141"/>
                    </a:lnTo>
                    <a:cubicBezTo>
                      <a:pt x="2230" y="114"/>
                      <a:pt x="2236" y="63"/>
                      <a:pt x="2206" y="28"/>
                    </a:cubicBezTo>
                    <a:cubicBezTo>
                      <a:pt x="2191" y="10"/>
                      <a:pt x="2169" y="1"/>
                      <a:pt x="21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flipH="1">
                <a:off x="6586081" y="1938129"/>
                <a:ext cx="960067" cy="990701"/>
              </a:xfrm>
              <a:custGeom>
                <a:avLst/>
                <a:gdLst/>
                <a:ahLst/>
                <a:cxnLst/>
                <a:rect l="l" t="t" r="r" b="b"/>
                <a:pathLst>
                  <a:path w="16830" h="17367" extrusionOk="0">
                    <a:moveTo>
                      <a:pt x="10300" y="64"/>
                    </a:moveTo>
                    <a:cubicBezTo>
                      <a:pt x="10239" y="64"/>
                      <a:pt x="10178" y="64"/>
                      <a:pt x="10118" y="65"/>
                    </a:cubicBezTo>
                    <a:cubicBezTo>
                      <a:pt x="9135" y="83"/>
                      <a:pt x="1376" y="1"/>
                      <a:pt x="1083" y="4974"/>
                    </a:cubicBezTo>
                    <a:cubicBezTo>
                      <a:pt x="792" y="9945"/>
                      <a:pt x="1792" y="10405"/>
                      <a:pt x="894" y="13010"/>
                    </a:cubicBezTo>
                    <a:cubicBezTo>
                      <a:pt x="0" y="15615"/>
                      <a:pt x="1066" y="17096"/>
                      <a:pt x="1066" y="17096"/>
                    </a:cubicBezTo>
                    <a:lnTo>
                      <a:pt x="3065" y="17199"/>
                    </a:lnTo>
                    <a:lnTo>
                      <a:pt x="3380" y="16492"/>
                    </a:lnTo>
                    <a:lnTo>
                      <a:pt x="3380" y="17345"/>
                    </a:lnTo>
                    <a:lnTo>
                      <a:pt x="6534" y="17345"/>
                    </a:lnTo>
                    <a:lnTo>
                      <a:pt x="6886" y="16035"/>
                    </a:lnTo>
                    <a:cubicBezTo>
                      <a:pt x="6886" y="16035"/>
                      <a:pt x="7223" y="16994"/>
                      <a:pt x="7213" y="17219"/>
                    </a:cubicBezTo>
                    <a:cubicBezTo>
                      <a:pt x="7213" y="17219"/>
                      <a:pt x="7482" y="17366"/>
                      <a:pt x="7835" y="17366"/>
                    </a:cubicBezTo>
                    <a:cubicBezTo>
                      <a:pt x="8095" y="17366"/>
                      <a:pt x="8401" y="17286"/>
                      <a:pt x="8677" y="17008"/>
                    </a:cubicBezTo>
                    <a:cubicBezTo>
                      <a:pt x="9333" y="16356"/>
                      <a:pt x="9654" y="13478"/>
                      <a:pt x="8664" y="12044"/>
                    </a:cubicBezTo>
                    <a:lnTo>
                      <a:pt x="11371" y="11924"/>
                    </a:lnTo>
                    <a:cubicBezTo>
                      <a:pt x="11815" y="11955"/>
                      <a:pt x="12040" y="12020"/>
                      <a:pt x="12225" y="12570"/>
                    </a:cubicBezTo>
                    <a:cubicBezTo>
                      <a:pt x="12402" y="13092"/>
                      <a:pt x="12286" y="13501"/>
                      <a:pt x="12286" y="13501"/>
                    </a:cubicBezTo>
                    <a:cubicBezTo>
                      <a:pt x="13996" y="14249"/>
                      <a:pt x="14160" y="16871"/>
                      <a:pt x="14160" y="16871"/>
                    </a:cubicBezTo>
                    <a:cubicBezTo>
                      <a:pt x="14160" y="16871"/>
                      <a:pt x="14764" y="16717"/>
                      <a:pt x="15553" y="14788"/>
                    </a:cubicBezTo>
                    <a:cubicBezTo>
                      <a:pt x="16345" y="12857"/>
                      <a:pt x="15037" y="10966"/>
                      <a:pt x="15195" y="9965"/>
                    </a:cubicBezTo>
                    <a:cubicBezTo>
                      <a:pt x="15354" y="8965"/>
                      <a:pt x="16829" y="5620"/>
                      <a:pt x="16345" y="3186"/>
                    </a:cubicBezTo>
                    <a:cubicBezTo>
                      <a:pt x="15869" y="816"/>
                      <a:pt x="12578" y="64"/>
                      <a:pt x="10300" y="64"/>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flipH="1">
                <a:off x="7032397" y="2546410"/>
                <a:ext cx="281460" cy="92641"/>
              </a:xfrm>
              <a:custGeom>
                <a:avLst/>
                <a:gdLst/>
                <a:ahLst/>
                <a:cxnLst/>
                <a:rect l="l" t="t" r="r" b="b"/>
                <a:pathLst>
                  <a:path w="4934" h="1624" extrusionOk="0">
                    <a:moveTo>
                      <a:pt x="643" y="1"/>
                    </a:moveTo>
                    <a:cubicBezTo>
                      <a:pt x="249" y="1"/>
                      <a:pt x="1" y="61"/>
                      <a:pt x="35" y="210"/>
                    </a:cubicBezTo>
                    <a:cubicBezTo>
                      <a:pt x="164" y="761"/>
                      <a:pt x="1628" y="1133"/>
                      <a:pt x="2801" y="1133"/>
                    </a:cubicBezTo>
                    <a:cubicBezTo>
                      <a:pt x="2842" y="1133"/>
                      <a:pt x="2882" y="1133"/>
                      <a:pt x="2923" y="1132"/>
                    </a:cubicBezTo>
                    <a:cubicBezTo>
                      <a:pt x="2958" y="1131"/>
                      <a:pt x="2993" y="1131"/>
                      <a:pt x="3028" y="1131"/>
                    </a:cubicBezTo>
                    <a:cubicBezTo>
                      <a:pt x="4152" y="1131"/>
                      <a:pt x="4704" y="1545"/>
                      <a:pt x="4704" y="1545"/>
                    </a:cubicBezTo>
                    <a:lnTo>
                      <a:pt x="4742" y="1623"/>
                    </a:lnTo>
                    <a:cubicBezTo>
                      <a:pt x="4742" y="1623"/>
                      <a:pt x="4933" y="1248"/>
                      <a:pt x="4418" y="807"/>
                    </a:cubicBezTo>
                    <a:cubicBezTo>
                      <a:pt x="4035" y="483"/>
                      <a:pt x="1756" y="1"/>
                      <a:pt x="643"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flipH="1">
                <a:off x="6600446" y="2014228"/>
                <a:ext cx="287336" cy="348032"/>
              </a:xfrm>
              <a:custGeom>
                <a:avLst/>
                <a:gdLst/>
                <a:ahLst/>
                <a:cxnLst/>
                <a:rect l="l" t="t" r="r" b="b"/>
                <a:pathLst>
                  <a:path w="5037" h="6101" extrusionOk="0">
                    <a:moveTo>
                      <a:pt x="891" y="0"/>
                    </a:moveTo>
                    <a:cubicBezTo>
                      <a:pt x="415" y="0"/>
                      <a:pt x="68" y="50"/>
                      <a:pt x="0" y="59"/>
                    </a:cubicBezTo>
                    <a:lnTo>
                      <a:pt x="4497" y="4071"/>
                    </a:lnTo>
                    <a:cubicBezTo>
                      <a:pt x="4497" y="4071"/>
                      <a:pt x="4259" y="6100"/>
                      <a:pt x="4279" y="6100"/>
                    </a:cubicBezTo>
                    <a:cubicBezTo>
                      <a:pt x="4290" y="6100"/>
                      <a:pt x="4365" y="5587"/>
                      <a:pt x="4568" y="4044"/>
                    </a:cubicBezTo>
                    <a:cubicBezTo>
                      <a:pt x="5037" y="472"/>
                      <a:pt x="2355" y="0"/>
                      <a:pt x="891"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flipH="1">
                <a:off x="7146143" y="2368883"/>
                <a:ext cx="33714" cy="164233"/>
              </a:xfrm>
              <a:custGeom>
                <a:avLst/>
                <a:gdLst/>
                <a:ahLst/>
                <a:cxnLst/>
                <a:rect l="l" t="t" r="r" b="b"/>
                <a:pathLst>
                  <a:path w="591" h="2879" extrusionOk="0">
                    <a:moveTo>
                      <a:pt x="60" y="1"/>
                    </a:moveTo>
                    <a:cubicBezTo>
                      <a:pt x="59" y="1"/>
                      <a:pt x="59" y="1"/>
                      <a:pt x="58" y="1"/>
                    </a:cubicBezTo>
                    <a:cubicBezTo>
                      <a:pt x="0" y="547"/>
                      <a:pt x="123" y="1854"/>
                      <a:pt x="420" y="2878"/>
                    </a:cubicBezTo>
                    <a:cubicBezTo>
                      <a:pt x="590" y="2854"/>
                      <a:pt x="231" y="1"/>
                      <a:pt x="60"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flipH="1">
                <a:off x="6603990" y="2017594"/>
                <a:ext cx="760638" cy="61694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flipH="1">
                <a:off x="6913967" y="2228607"/>
                <a:ext cx="87963" cy="52767"/>
              </a:xfrm>
              <a:custGeom>
                <a:avLst/>
                <a:gdLst/>
                <a:ahLst/>
                <a:cxnLst/>
                <a:rect l="l" t="t" r="r" b="b"/>
                <a:pathLst>
                  <a:path w="1542" h="925" extrusionOk="0">
                    <a:moveTo>
                      <a:pt x="1327" y="1"/>
                    </a:moveTo>
                    <a:cubicBezTo>
                      <a:pt x="996" y="1"/>
                      <a:pt x="0" y="708"/>
                      <a:pt x="145" y="866"/>
                    </a:cubicBezTo>
                    <a:cubicBezTo>
                      <a:pt x="182" y="907"/>
                      <a:pt x="236" y="925"/>
                      <a:pt x="301" y="925"/>
                    </a:cubicBezTo>
                    <a:cubicBezTo>
                      <a:pt x="704" y="925"/>
                      <a:pt x="1542" y="242"/>
                      <a:pt x="1418" y="40"/>
                    </a:cubicBezTo>
                    <a:cubicBezTo>
                      <a:pt x="1402" y="13"/>
                      <a:pt x="1370" y="1"/>
                      <a:pt x="1327"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flipH="1">
                <a:off x="6625485" y="2209953"/>
                <a:ext cx="46435" cy="23788"/>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flipH="1">
                <a:off x="6741689" y="2363350"/>
                <a:ext cx="100913" cy="45693"/>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flipH="1">
                <a:off x="6851675" y="2400087"/>
                <a:ext cx="212093" cy="129492"/>
              </a:xfrm>
              <a:custGeom>
                <a:avLst/>
                <a:gdLst/>
                <a:ahLst/>
                <a:cxnLst/>
                <a:rect l="l" t="t" r="r" b="b"/>
                <a:pathLst>
                  <a:path w="3718" h="2270" extrusionOk="0">
                    <a:moveTo>
                      <a:pt x="273" y="0"/>
                    </a:moveTo>
                    <a:cubicBezTo>
                      <a:pt x="98" y="229"/>
                      <a:pt x="0" y="495"/>
                      <a:pt x="0" y="782"/>
                    </a:cubicBezTo>
                    <a:cubicBezTo>
                      <a:pt x="0" y="1604"/>
                      <a:pt x="833" y="2270"/>
                      <a:pt x="1857" y="2270"/>
                    </a:cubicBezTo>
                    <a:cubicBezTo>
                      <a:pt x="2884" y="2270"/>
                      <a:pt x="3717" y="1604"/>
                      <a:pt x="3717" y="782"/>
                    </a:cubicBezTo>
                    <a:cubicBezTo>
                      <a:pt x="3717" y="754"/>
                      <a:pt x="3717" y="730"/>
                      <a:pt x="3714" y="703"/>
                    </a:cubicBezTo>
                    <a:cubicBezTo>
                      <a:pt x="3325" y="938"/>
                      <a:pt x="2868" y="1075"/>
                      <a:pt x="2379" y="1075"/>
                    </a:cubicBezTo>
                    <a:cubicBezTo>
                      <a:pt x="1512" y="1075"/>
                      <a:pt x="747" y="652"/>
                      <a:pt x="273"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flipH="1">
                <a:off x="6604550" y="2388564"/>
                <a:ext cx="95322" cy="62578"/>
              </a:xfrm>
              <a:custGeom>
                <a:avLst/>
                <a:gdLst/>
                <a:ahLst/>
                <a:cxnLst/>
                <a:rect l="l" t="t" r="r" b="b"/>
                <a:pathLst>
                  <a:path w="1671" h="1097" extrusionOk="0">
                    <a:moveTo>
                      <a:pt x="11" y="1"/>
                    </a:moveTo>
                    <a:lnTo>
                      <a:pt x="11" y="1"/>
                    </a:lnTo>
                    <a:cubicBezTo>
                      <a:pt x="1" y="157"/>
                      <a:pt x="25" y="318"/>
                      <a:pt x="89" y="465"/>
                    </a:cubicBezTo>
                    <a:cubicBezTo>
                      <a:pt x="270" y="871"/>
                      <a:pt x="704" y="1096"/>
                      <a:pt x="1199" y="1096"/>
                    </a:cubicBezTo>
                    <a:cubicBezTo>
                      <a:pt x="1261" y="1096"/>
                      <a:pt x="1322" y="1093"/>
                      <a:pt x="1384" y="1086"/>
                    </a:cubicBezTo>
                    <a:cubicBezTo>
                      <a:pt x="1551" y="820"/>
                      <a:pt x="1656" y="526"/>
                      <a:pt x="1670" y="209"/>
                    </a:cubicBezTo>
                    <a:lnTo>
                      <a:pt x="1670" y="209"/>
                    </a:lnTo>
                    <a:cubicBezTo>
                      <a:pt x="1469" y="291"/>
                      <a:pt x="1253" y="335"/>
                      <a:pt x="1028" y="335"/>
                    </a:cubicBezTo>
                    <a:cubicBezTo>
                      <a:pt x="656" y="335"/>
                      <a:pt x="308" y="212"/>
                      <a:pt x="1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flipH="1">
                <a:off x="6645451" y="2267798"/>
                <a:ext cx="26925" cy="46606"/>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flipH="1">
                <a:off x="6648417" y="2275556"/>
                <a:ext cx="6845" cy="11808"/>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flipH="1">
                <a:off x="6888695" y="2291016"/>
                <a:ext cx="39361" cy="59042"/>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flipH="1">
                <a:off x="6894342" y="2302653"/>
                <a:ext cx="7815" cy="13406"/>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flipH="1">
                <a:off x="6968731" y="2186621"/>
                <a:ext cx="107701" cy="157444"/>
              </a:xfrm>
              <a:custGeom>
                <a:avLst/>
                <a:gdLst/>
                <a:ahLst/>
                <a:cxnLst/>
                <a:rect l="l" t="t" r="r" b="b"/>
                <a:pathLst>
                  <a:path w="1888" h="2760" extrusionOk="0">
                    <a:moveTo>
                      <a:pt x="1888" y="1"/>
                    </a:moveTo>
                    <a:lnTo>
                      <a:pt x="1888" y="1"/>
                    </a:lnTo>
                    <a:cubicBezTo>
                      <a:pt x="799" y="274"/>
                      <a:pt x="0" y="1028"/>
                      <a:pt x="0" y="2216"/>
                    </a:cubicBezTo>
                    <a:cubicBezTo>
                      <a:pt x="0" y="2404"/>
                      <a:pt x="21" y="2585"/>
                      <a:pt x="58" y="2759"/>
                    </a:cubicBezTo>
                    <a:cubicBezTo>
                      <a:pt x="768" y="1879"/>
                      <a:pt x="1385" y="899"/>
                      <a:pt x="1888"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flipH="1">
                <a:off x="6779627" y="2179833"/>
                <a:ext cx="293497" cy="260410"/>
              </a:xfrm>
              <a:custGeom>
                <a:avLst/>
                <a:gdLst/>
                <a:ahLst/>
                <a:cxnLst/>
                <a:rect l="l" t="t" r="r" b="b"/>
                <a:pathLst>
                  <a:path w="5145" h="4565" extrusionOk="0">
                    <a:moveTo>
                      <a:pt x="2574" y="857"/>
                    </a:moveTo>
                    <a:cubicBezTo>
                      <a:pt x="2618" y="857"/>
                      <a:pt x="2649" y="867"/>
                      <a:pt x="2666" y="895"/>
                    </a:cubicBezTo>
                    <a:cubicBezTo>
                      <a:pt x="2789" y="1096"/>
                      <a:pt x="1953" y="1782"/>
                      <a:pt x="1550" y="1782"/>
                    </a:cubicBezTo>
                    <a:cubicBezTo>
                      <a:pt x="1482" y="1782"/>
                      <a:pt x="1427" y="1762"/>
                      <a:pt x="1393" y="1721"/>
                    </a:cubicBezTo>
                    <a:cubicBezTo>
                      <a:pt x="1250" y="1563"/>
                      <a:pt x="2243" y="857"/>
                      <a:pt x="2574" y="857"/>
                    </a:cubicBezTo>
                    <a:close/>
                    <a:moveTo>
                      <a:pt x="4097" y="632"/>
                    </a:moveTo>
                    <a:cubicBezTo>
                      <a:pt x="4138" y="632"/>
                      <a:pt x="4179" y="646"/>
                      <a:pt x="4219" y="676"/>
                    </a:cubicBezTo>
                    <a:cubicBezTo>
                      <a:pt x="4718" y="1027"/>
                      <a:pt x="4748" y="1690"/>
                      <a:pt x="4721" y="2247"/>
                    </a:cubicBezTo>
                    <a:cubicBezTo>
                      <a:pt x="4714" y="2400"/>
                      <a:pt x="4591" y="2475"/>
                      <a:pt x="4472" y="2475"/>
                    </a:cubicBezTo>
                    <a:cubicBezTo>
                      <a:pt x="4352" y="2475"/>
                      <a:pt x="4240" y="2400"/>
                      <a:pt x="4247" y="2247"/>
                    </a:cubicBezTo>
                    <a:cubicBezTo>
                      <a:pt x="4264" y="1902"/>
                      <a:pt x="4308" y="1318"/>
                      <a:pt x="3980" y="1086"/>
                    </a:cubicBezTo>
                    <a:cubicBezTo>
                      <a:pt x="3775" y="942"/>
                      <a:pt x="3902" y="632"/>
                      <a:pt x="4097" y="632"/>
                    </a:cubicBezTo>
                    <a:close/>
                    <a:moveTo>
                      <a:pt x="2888" y="1949"/>
                    </a:moveTo>
                    <a:cubicBezTo>
                      <a:pt x="3076" y="1949"/>
                      <a:pt x="3232" y="2182"/>
                      <a:pt x="3232" y="2469"/>
                    </a:cubicBezTo>
                    <a:cubicBezTo>
                      <a:pt x="3232" y="2751"/>
                      <a:pt x="3076" y="2984"/>
                      <a:pt x="2888" y="2984"/>
                    </a:cubicBezTo>
                    <a:cubicBezTo>
                      <a:pt x="2696" y="2984"/>
                      <a:pt x="2543" y="2751"/>
                      <a:pt x="2543" y="2469"/>
                    </a:cubicBezTo>
                    <a:cubicBezTo>
                      <a:pt x="2543" y="2182"/>
                      <a:pt x="2696" y="1949"/>
                      <a:pt x="2888" y="1949"/>
                    </a:cubicBezTo>
                    <a:close/>
                    <a:moveTo>
                      <a:pt x="4527" y="2656"/>
                    </a:moveTo>
                    <a:cubicBezTo>
                      <a:pt x="4834" y="2656"/>
                      <a:pt x="4830" y="3131"/>
                      <a:pt x="4527" y="3131"/>
                    </a:cubicBezTo>
                    <a:cubicBezTo>
                      <a:pt x="4219" y="3131"/>
                      <a:pt x="4219" y="2656"/>
                      <a:pt x="4527" y="2656"/>
                    </a:cubicBezTo>
                    <a:close/>
                    <a:moveTo>
                      <a:pt x="2909" y="0"/>
                    </a:moveTo>
                    <a:cubicBezTo>
                      <a:pt x="2792" y="0"/>
                      <a:pt x="2669" y="3"/>
                      <a:pt x="2543" y="11"/>
                    </a:cubicBezTo>
                    <a:cubicBezTo>
                      <a:pt x="2294" y="27"/>
                      <a:pt x="2055" y="62"/>
                      <a:pt x="1830" y="120"/>
                    </a:cubicBezTo>
                    <a:cubicBezTo>
                      <a:pt x="1327" y="1018"/>
                      <a:pt x="710" y="1998"/>
                      <a:pt x="0" y="2878"/>
                    </a:cubicBezTo>
                    <a:cubicBezTo>
                      <a:pt x="75" y="3240"/>
                      <a:pt x="229" y="3575"/>
                      <a:pt x="437" y="3861"/>
                    </a:cubicBezTo>
                    <a:cubicBezTo>
                      <a:pt x="765" y="3438"/>
                      <a:pt x="1352" y="3154"/>
                      <a:pt x="2021" y="3154"/>
                    </a:cubicBezTo>
                    <a:cubicBezTo>
                      <a:pt x="3018" y="3154"/>
                      <a:pt x="3830" y="3779"/>
                      <a:pt x="3878" y="4564"/>
                    </a:cubicBezTo>
                    <a:cubicBezTo>
                      <a:pt x="4168" y="4394"/>
                      <a:pt x="4420" y="4164"/>
                      <a:pt x="4622" y="3895"/>
                    </a:cubicBezTo>
                    <a:cubicBezTo>
                      <a:pt x="4199" y="3701"/>
                      <a:pt x="4059" y="3329"/>
                      <a:pt x="4059" y="3321"/>
                    </a:cubicBezTo>
                    <a:cubicBezTo>
                      <a:pt x="4042" y="3280"/>
                      <a:pt x="4065" y="3236"/>
                      <a:pt x="4106" y="3222"/>
                    </a:cubicBezTo>
                    <a:cubicBezTo>
                      <a:pt x="4113" y="3219"/>
                      <a:pt x="4124" y="3216"/>
                      <a:pt x="4133" y="3216"/>
                    </a:cubicBezTo>
                    <a:cubicBezTo>
                      <a:pt x="4165" y="3216"/>
                      <a:pt x="4195" y="3236"/>
                      <a:pt x="4206" y="3271"/>
                    </a:cubicBezTo>
                    <a:cubicBezTo>
                      <a:pt x="4215" y="3291"/>
                      <a:pt x="4335" y="3608"/>
                      <a:pt x="4714" y="3769"/>
                    </a:cubicBezTo>
                    <a:cubicBezTo>
                      <a:pt x="4984" y="3356"/>
                      <a:pt x="5144" y="2864"/>
                      <a:pt x="5144" y="2335"/>
                    </a:cubicBezTo>
                    <a:cubicBezTo>
                      <a:pt x="5144" y="980"/>
                      <a:pt x="4803" y="0"/>
                      <a:pt x="290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flipH="1">
                <a:off x="6913967" y="2228721"/>
                <a:ext cx="87906" cy="52824"/>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flipH="1">
                <a:off x="6804153" y="2363236"/>
                <a:ext cx="38448" cy="38791"/>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flipH="1">
                <a:off x="6851903" y="2359756"/>
                <a:ext cx="196349" cy="101711"/>
              </a:xfrm>
              <a:custGeom>
                <a:avLst/>
                <a:gdLst/>
                <a:ahLst/>
                <a:cxnLst/>
                <a:rect l="l" t="t" r="r" b="b"/>
                <a:pathLst>
                  <a:path w="3442" h="1783" extrusionOk="0">
                    <a:moveTo>
                      <a:pt x="1585" y="0"/>
                    </a:moveTo>
                    <a:cubicBezTo>
                      <a:pt x="916" y="0"/>
                      <a:pt x="329" y="284"/>
                      <a:pt x="1" y="707"/>
                    </a:cubicBezTo>
                    <a:cubicBezTo>
                      <a:pt x="475" y="1359"/>
                      <a:pt x="1240" y="1782"/>
                      <a:pt x="2107" y="1782"/>
                    </a:cubicBezTo>
                    <a:cubicBezTo>
                      <a:pt x="2596" y="1782"/>
                      <a:pt x="3053" y="1645"/>
                      <a:pt x="3442" y="1410"/>
                    </a:cubicBezTo>
                    <a:cubicBezTo>
                      <a:pt x="3394" y="625"/>
                      <a:pt x="2582" y="0"/>
                      <a:pt x="158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flipH="1">
                <a:off x="6888695" y="2291016"/>
                <a:ext cx="39361" cy="59042"/>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flipH="1">
                <a:off x="6894342" y="2302653"/>
                <a:ext cx="7815" cy="13349"/>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flipH="1">
                <a:off x="7171644" y="2476244"/>
                <a:ext cx="107758" cy="68967"/>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flipH="1">
                <a:off x="6528223" y="2152964"/>
                <a:ext cx="93154" cy="247518"/>
              </a:xfrm>
              <a:custGeom>
                <a:avLst/>
                <a:gdLst/>
                <a:ahLst/>
                <a:cxnLst/>
                <a:rect l="l" t="t" r="r" b="b"/>
                <a:pathLst>
                  <a:path w="1633" h="4339" extrusionOk="0">
                    <a:moveTo>
                      <a:pt x="212" y="0"/>
                    </a:moveTo>
                    <a:lnTo>
                      <a:pt x="212" y="0"/>
                    </a:lnTo>
                    <a:cubicBezTo>
                      <a:pt x="263" y="669"/>
                      <a:pt x="202" y="1379"/>
                      <a:pt x="79" y="2079"/>
                    </a:cubicBezTo>
                    <a:lnTo>
                      <a:pt x="786" y="1475"/>
                    </a:lnTo>
                    <a:cubicBezTo>
                      <a:pt x="741" y="1290"/>
                      <a:pt x="656" y="1113"/>
                      <a:pt x="536" y="956"/>
                    </a:cubicBezTo>
                    <a:cubicBezTo>
                      <a:pt x="403" y="782"/>
                      <a:pt x="571" y="614"/>
                      <a:pt x="745" y="614"/>
                    </a:cubicBezTo>
                    <a:cubicBezTo>
                      <a:pt x="816" y="614"/>
                      <a:pt x="892" y="646"/>
                      <a:pt x="946" y="717"/>
                    </a:cubicBezTo>
                    <a:cubicBezTo>
                      <a:pt x="1045" y="846"/>
                      <a:pt x="1124" y="990"/>
                      <a:pt x="1178" y="1137"/>
                    </a:cubicBezTo>
                    <a:lnTo>
                      <a:pt x="1434" y="922"/>
                    </a:lnTo>
                    <a:cubicBezTo>
                      <a:pt x="1445" y="908"/>
                      <a:pt x="1462" y="905"/>
                      <a:pt x="1475" y="901"/>
                    </a:cubicBezTo>
                    <a:cubicBezTo>
                      <a:pt x="1298" y="400"/>
                      <a:pt x="929" y="68"/>
                      <a:pt x="212" y="0"/>
                    </a:cubicBezTo>
                    <a:close/>
                    <a:moveTo>
                      <a:pt x="697" y="2844"/>
                    </a:moveTo>
                    <a:cubicBezTo>
                      <a:pt x="1004" y="2844"/>
                      <a:pt x="1004" y="3318"/>
                      <a:pt x="697" y="3318"/>
                    </a:cubicBezTo>
                    <a:cubicBezTo>
                      <a:pt x="393" y="3318"/>
                      <a:pt x="393" y="2844"/>
                      <a:pt x="697" y="2844"/>
                    </a:cubicBezTo>
                    <a:close/>
                    <a:moveTo>
                      <a:pt x="1523" y="1051"/>
                    </a:moveTo>
                    <a:lnTo>
                      <a:pt x="1232" y="1301"/>
                    </a:lnTo>
                    <a:cubicBezTo>
                      <a:pt x="1339" y="1697"/>
                      <a:pt x="1301" y="2120"/>
                      <a:pt x="1130" y="2513"/>
                    </a:cubicBezTo>
                    <a:cubicBezTo>
                      <a:pt x="1089" y="2601"/>
                      <a:pt x="1024" y="2636"/>
                      <a:pt x="956" y="2636"/>
                    </a:cubicBezTo>
                    <a:cubicBezTo>
                      <a:pt x="802" y="2636"/>
                      <a:pt x="635" y="2461"/>
                      <a:pt x="720" y="2274"/>
                    </a:cubicBezTo>
                    <a:cubicBezTo>
                      <a:pt x="806" y="2069"/>
                      <a:pt x="837" y="1861"/>
                      <a:pt x="816" y="1656"/>
                    </a:cubicBezTo>
                    <a:lnTo>
                      <a:pt x="816" y="1656"/>
                    </a:lnTo>
                    <a:lnTo>
                      <a:pt x="35" y="2328"/>
                    </a:lnTo>
                    <a:cubicBezTo>
                      <a:pt x="24" y="2379"/>
                      <a:pt x="11" y="2434"/>
                      <a:pt x="0" y="2485"/>
                    </a:cubicBezTo>
                    <a:cubicBezTo>
                      <a:pt x="24" y="2584"/>
                      <a:pt x="49" y="2686"/>
                      <a:pt x="76" y="2789"/>
                    </a:cubicBezTo>
                    <a:cubicBezTo>
                      <a:pt x="147" y="3090"/>
                      <a:pt x="222" y="3414"/>
                      <a:pt x="267" y="3751"/>
                    </a:cubicBezTo>
                    <a:lnTo>
                      <a:pt x="267" y="3759"/>
                    </a:lnTo>
                    <a:lnTo>
                      <a:pt x="267" y="3762"/>
                    </a:lnTo>
                    <a:lnTo>
                      <a:pt x="267" y="3765"/>
                    </a:lnTo>
                    <a:lnTo>
                      <a:pt x="267" y="3769"/>
                    </a:lnTo>
                    <a:lnTo>
                      <a:pt x="267" y="3775"/>
                    </a:lnTo>
                    <a:cubicBezTo>
                      <a:pt x="267" y="3779"/>
                      <a:pt x="267" y="3779"/>
                      <a:pt x="270" y="3779"/>
                    </a:cubicBezTo>
                    <a:lnTo>
                      <a:pt x="270" y="3783"/>
                    </a:lnTo>
                    <a:lnTo>
                      <a:pt x="270" y="3786"/>
                    </a:lnTo>
                    <a:lnTo>
                      <a:pt x="270" y="3789"/>
                    </a:lnTo>
                    <a:lnTo>
                      <a:pt x="270" y="3792"/>
                    </a:lnTo>
                    <a:lnTo>
                      <a:pt x="270" y="3796"/>
                    </a:lnTo>
                    <a:lnTo>
                      <a:pt x="270" y="3803"/>
                    </a:lnTo>
                    <a:lnTo>
                      <a:pt x="270" y="3806"/>
                    </a:lnTo>
                    <a:lnTo>
                      <a:pt x="270" y="3810"/>
                    </a:lnTo>
                    <a:cubicBezTo>
                      <a:pt x="274" y="3810"/>
                      <a:pt x="274" y="3813"/>
                      <a:pt x="274" y="3813"/>
                    </a:cubicBezTo>
                    <a:lnTo>
                      <a:pt x="274" y="3816"/>
                    </a:lnTo>
                    <a:lnTo>
                      <a:pt x="274" y="3820"/>
                    </a:lnTo>
                    <a:lnTo>
                      <a:pt x="274" y="3827"/>
                    </a:lnTo>
                    <a:lnTo>
                      <a:pt x="274" y="3833"/>
                    </a:lnTo>
                    <a:cubicBezTo>
                      <a:pt x="290" y="3977"/>
                      <a:pt x="298" y="4123"/>
                      <a:pt x="298" y="4274"/>
                    </a:cubicBezTo>
                    <a:lnTo>
                      <a:pt x="298" y="4281"/>
                    </a:lnTo>
                    <a:lnTo>
                      <a:pt x="298" y="4284"/>
                    </a:lnTo>
                    <a:cubicBezTo>
                      <a:pt x="298" y="4301"/>
                      <a:pt x="298" y="4322"/>
                      <a:pt x="294" y="4339"/>
                    </a:cubicBezTo>
                    <a:cubicBezTo>
                      <a:pt x="1073" y="4021"/>
                      <a:pt x="1632" y="3140"/>
                      <a:pt x="1632" y="2106"/>
                    </a:cubicBezTo>
                    <a:cubicBezTo>
                      <a:pt x="1632" y="1714"/>
                      <a:pt x="1605" y="1355"/>
                      <a:pt x="1523" y="105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flipH="1">
                <a:off x="6534441" y="2204363"/>
                <a:ext cx="84997" cy="81460"/>
              </a:xfrm>
              <a:custGeom>
                <a:avLst/>
                <a:gdLst/>
                <a:ahLst/>
                <a:cxnLst/>
                <a:rect l="l" t="t" r="r" b="b"/>
                <a:pathLst>
                  <a:path w="1490" h="1428" extrusionOk="0">
                    <a:moveTo>
                      <a:pt x="1441" y="0"/>
                    </a:moveTo>
                    <a:cubicBezTo>
                      <a:pt x="1428" y="4"/>
                      <a:pt x="1411" y="7"/>
                      <a:pt x="1400" y="21"/>
                    </a:cubicBezTo>
                    <a:lnTo>
                      <a:pt x="1144" y="236"/>
                    </a:lnTo>
                    <a:cubicBezTo>
                      <a:pt x="1165" y="290"/>
                      <a:pt x="1185" y="345"/>
                      <a:pt x="1198" y="400"/>
                    </a:cubicBezTo>
                    <a:lnTo>
                      <a:pt x="1489" y="150"/>
                    </a:lnTo>
                    <a:cubicBezTo>
                      <a:pt x="1475" y="99"/>
                      <a:pt x="1458" y="48"/>
                      <a:pt x="1441" y="0"/>
                    </a:cubicBezTo>
                    <a:close/>
                    <a:moveTo>
                      <a:pt x="752" y="574"/>
                    </a:moveTo>
                    <a:lnTo>
                      <a:pt x="45" y="1178"/>
                    </a:lnTo>
                    <a:cubicBezTo>
                      <a:pt x="31" y="1260"/>
                      <a:pt x="15" y="1345"/>
                      <a:pt x="1" y="1427"/>
                    </a:cubicBezTo>
                    <a:lnTo>
                      <a:pt x="782" y="755"/>
                    </a:lnTo>
                    <a:cubicBezTo>
                      <a:pt x="779" y="693"/>
                      <a:pt x="765" y="632"/>
                      <a:pt x="752" y="574"/>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flipH="1">
                <a:off x="6606318" y="2152394"/>
                <a:ext cx="22248" cy="142327"/>
              </a:xfrm>
              <a:custGeom>
                <a:avLst/>
                <a:gdLst/>
                <a:ahLst/>
                <a:cxnLst/>
                <a:rect l="l" t="t" r="r" b="b"/>
                <a:pathLst>
                  <a:path w="390" h="2495" extrusionOk="0">
                    <a:moveTo>
                      <a:pt x="0" y="0"/>
                    </a:moveTo>
                    <a:cubicBezTo>
                      <a:pt x="93" y="451"/>
                      <a:pt x="106" y="987"/>
                      <a:pt x="24" y="1622"/>
                    </a:cubicBezTo>
                    <a:cubicBezTo>
                      <a:pt x="0" y="1877"/>
                      <a:pt x="52" y="2171"/>
                      <a:pt x="126" y="2495"/>
                    </a:cubicBezTo>
                    <a:cubicBezTo>
                      <a:pt x="137" y="2444"/>
                      <a:pt x="150" y="2389"/>
                      <a:pt x="161" y="2338"/>
                    </a:cubicBezTo>
                    <a:cubicBezTo>
                      <a:pt x="175" y="2256"/>
                      <a:pt x="191" y="2171"/>
                      <a:pt x="205" y="2089"/>
                    </a:cubicBezTo>
                    <a:cubicBezTo>
                      <a:pt x="328" y="1389"/>
                      <a:pt x="389" y="679"/>
                      <a:pt x="338" y="10"/>
                    </a:cubicBezTo>
                    <a:cubicBezTo>
                      <a:pt x="249" y="3"/>
                      <a:pt x="157" y="0"/>
                      <a:pt x="5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flipH="1">
                <a:off x="6622519" y="2152394"/>
                <a:ext cx="20080" cy="92527"/>
              </a:xfrm>
              <a:custGeom>
                <a:avLst/>
                <a:gdLst/>
                <a:ahLst/>
                <a:cxnLst/>
                <a:rect l="l" t="t" r="r" b="b"/>
                <a:pathLst>
                  <a:path w="352" h="1622" extrusionOk="0">
                    <a:moveTo>
                      <a:pt x="246" y="0"/>
                    </a:moveTo>
                    <a:cubicBezTo>
                      <a:pt x="175" y="0"/>
                      <a:pt x="103" y="3"/>
                      <a:pt x="24" y="10"/>
                    </a:cubicBezTo>
                    <a:lnTo>
                      <a:pt x="0" y="10"/>
                    </a:lnTo>
                    <a:cubicBezTo>
                      <a:pt x="260" y="604"/>
                      <a:pt x="311" y="1191"/>
                      <a:pt x="270" y="1622"/>
                    </a:cubicBezTo>
                    <a:cubicBezTo>
                      <a:pt x="352" y="987"/>
                      <a:pt x="339" y="451"/>
                      <a:pt x="246"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flipH="1">
                <a:off x="6617044" y="2152964"/>
                <a:ext cx="137136" cy="235653"/>
              </a:xfrm>
              <a:custGeom>
                <a:avLst/>
                <a:gdLst/>
                <a:ahLst/>
                <a:cxnLst/>
                <a:rect l="l" t="t" r="r" b="b"/>
                <a:pathLst>
                  <a:path w="2404" h="4131" extrusionOk="0">
                    <a:moveTo>
                      <a:pt x="1652" y="1000"/>
                    </a:moveTo>
                    <a:cubicBezTo>
                      <a:pt x="1878" y="1000"/>
                      <a:pt x="2257" y="1229"/>
                      <a:pt x="2131" y="1390"/>
                    </a:cubicBezTo>
                    <a:cubicBezTo>
                      <a:pt x="2117" y="1407"/>
                      <a:pt x="2083" y="1413"/>
                      <a:pt x="2038" y="1413"/>
                    </a:cubicBezTo>
                    <a:cubicBezTo>
                      <a:pt x="1847" y="1413"/>
                      <a:pt x="1444" y="1256"/>
                      <a:pt x="1509" y="1076"/>
                    </a:cubicBezTo>
                    <a:cubicBezTo>
                      <a:pt x="1530" y="1021"/>
                      <a:pt x="1584" y="1000"/>
                      <a:pt x="1652" y="1000"/>
                    </a:cubicBezTo>
                    <a:close/>
                    <a:moveTo>
                      <a:pt x="1670" y="2014"/>
                    </a:moveTo>
                    <a:cubicBezTo>
                      <a:pt x="1799" y="2014"/>
                      <a:pt x="1906" y="2195"/>
                      <a:pt x="1906" y="2420"/>
                    </a:cubicBezTo>
                    <a:cubicBezTo>
                      <a:pt x="1906" y="2649"/>
                      <a:pt x="1799" y="2830"/>
                      <a:pt x="1670" y="2830"/>
                    </a:cubicBezTo>
                    <a:cubicBezTo>
                      <a:pt x="1540" y="2830"/>
                      <a:pt x="1434" y="2649"/>
                      <a:pt x="1434" y="2420"/>
                    </a:cubicBezTo>
                    <a:cubicBezTo>
                      <a:pt x="1434" y="2195"/>
                      <a:pt x="1540" y="2014"/>
                      <a:pt x="1670" y="2014"/>
                    </a:cubicBezTo>
                    <a:close/>
                    <a:moveTo>
                      <a:pt x="1956" y="0"/>
                    </a:moveTo>
                    <a:cubicBezTo>
                      <a:pt x="877" y="85"/>
                      <a:pt x="1" y="813"/>
                      <a:pt x="1" y="2106"/>
                    </a:cubicBezTo>
                    <a:cubicBezTo>
                      <a:pt x="1" y="2967"/>
                      <a:pt x="386" y="3718"/>
                      <a:pt x="963" y="4131"/>
                    </a:cubicBezTo>
                    <a:cubicBezTo>
                      <a:pt x="997" y="3656"/>
                      <a:pt x="1356" y="3175"/>
                      <a:pt x="1912" y="2929"/>
                    </a:cubicBezTo>
                    <a:cubicBezTo>
                      <a:pt x="2076" y="2858"/>
                      <a:pt x="2240" y="2813"/>
                      <a:pt x="2404" y="2789"/>
                    </a:cubicBezTo>
                    <a:cubicBezTo>
                      <a:pt x="2377" y="2686"/>
                      <a:pt x="2352" y="2584"/>
                      <a:pt x="2328" y="2485"/>
                    </a:cubicBezTo>
                    <a:cubicBezTo>
                      <a:pt x="2254" y="2161"/>
                      <a:pt x="2202" y="1867"/>
                      <a:pt x="2226" y="1612"/>
                    </a:cubicBezTo>
                    <a:cubicBezTo>
                      <a:pt x="2267" y="1181"/>
                      <a:pt x="2216" y="594"/>
                      <a:pt x="1956"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flipH="1">
                <a:off x="6625371" y="2210010"/>
                <a:ext cx="46435" cy="23617"/>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flipH="1">
                <a:off x="6604378" y="2312008"/>
                <a:ext cx="12721" cy="85339"/>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flipH="1">
                <a:off x="6604379" y="2312008"/>
                <a:ext cx="94866" cy="95722"/>
              </a:xfrm>
              <a:custGeom>
                <a:avLst/>
                <a:gdLst/>
                <a:ahLst/>
                <a:cxnLst/>
                <a:rect l="l" t="t" r="r" b="b"/>
                <a:pathLst>
                  <a:path w="1663" h="1678" extrusionOk="0">
                    <a:moveTo>
                      <a:pt x="1441" y="1"/>
                    </a:moveTo>
                    <a:cubicBezTo>
                      <a:pt x="1277" y="25"/>
                      <a:pt x="1113" y="70"/>
                      <a:pt x="949" y="141"/>
                    </a:cubicBezTo>
                    <a:cubicBezTo>
                      <a:pt x="393" y="387"/>
                      <a:pt x="34" y="868"/>
                      <a:pt x="0" y="1343"/>
                    </a:cubicBezTo>
                    <a:cubicBezTo>
                      <a:pt x="297" y="1554"/>
                      <a:pt x="645" y="1677"/>
                      <a:pt x="1017" y="1677"/>
                    </a:cubicBezTo>
                    <a:cubicBezTo>
                      <a:pt x="1242" y="1677"/>
                      <a:pt x="1458" y="1633"/>
                      <a:pt x="1659" y="1551"/>
                    </a:cubicBezTo>
                    <a:cubicBezTo>
                      <a:pt x="1663" y="1534"/>
                      <a:pt x="1663" y="1513"/>
                      <a:pt x="1663" y="1496"/>
                    </a:cubicBezTo>
                    <a:lnTo>
                      <a:pt x="1663" y="1493"/>
                    </a:lnTo>
                    <a:lnTo>
                      <a:pt x="1663" y="1486"/>
                    </a:lnTo>
                    <a:cubicBezTo>
                      <a:pt x="1663" y="1335"/>
                      <a:pt x="1655" y="1189"/>
                      <a:pt x="1639" y="1045"/>
                    </a:cubicBezTo>
                    <a:lnTo>
                      <a:pt x="1639" y="1039"/>
                    </a:lnTo>
                    <a:lnTo>
                      <a:pt x="1639" y="1032"/>
                    </a:lnTo>
                    <a:lnTo>
                      <a:pt x="1639" y="1028"/>
                    </a:lnTo>
                    <a:lnTo>
                      <a:pt x="1639" y="1025"/>
                    </a:lnTo>
                    <a:cubicBezTo>
                      <a:pt x="1639" y="1025"/>
                      <a:pt x="1639" y="1022"/>
                      <a:pt x="1635" y="1022"/>
                    </a:cubicBezTo>
                    <a:lnTo>
                      <a:pt x="1635" y="1018"/>
                    </a:lnTo>
                    <a:lnTo>
                      <a:pt x="1635" y="1015"/>
                    </a:lnTo>
                    <a:lnTo>
                      <a:pt x="1635" y="1008"/>
                    </a:lnTo>
                    <a:lnTo>
                      <a:pt x="1635" y="1004"/>
                    </a:lnTo>
                    <a:lnTo>
                      <a:pt x="1635" y="1001"/>
                    </a:lnTo>
                    <a:lnTo>
                      <a:pt x="1635" y="998"/>
                    </a:lnTo>
                    <a:lnTo>
                      <a:pt x="1635" y="995"/>
                    </a:lnTo>
                    <a:lnTo>
                      <a:pt x="1635" y="991"/>
                    </a:lnTo>
                    <a:cubicBezTo>
                      <a:pt x="1632" y="991"/>
                      <a:pt x="1632" y="991"/>
                      <a:pt x="1632" y="987"/>
                    </a:cubicBezTo>
                    <a:lnTo>
                      <a:pt x="1632" y="981"/>
                    </a:lnTo>
                    <a:lnTo>
                      <a:pt x="1632" y="977"/>
                    </a:lnTo>
                    <a:lnTo>
                      <a:pt x="1632" y="974"/>
                    </a:lnTo>
                    <a:lnTo>
                      <a:pt x="1632" y="971"/>
                    </a:lnTo>
                    <a:lnTo>
                      <a:pt x="1632" y="963"/>
                    </a:lnTo>
                    <a:cubicBezTo>
                      <a:pt x="1587" y="626"/>
                      <a:pt x="1512" y="302"/>
                      <a:pt x="1441"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flipH="1">
                <a:off x="6645451" y="2267798"/>
                <a:ext cx="26925" cy="46606"/>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flipH="1">
                <a:off x="6648417" y="2275442"/>
                <a:ext cx="6845" cy="11922"/>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flipH="1">
                <a:off x="6544994" y="2187991"/>
                <a:ext cx="53394" cy="115345"/>
              </a:xfrm>
              <a:custGeom>
                <a:avLst/>
                <a:gdLst/>
                <a:ahLst/>
                <a:cxnLst/>
                <a:rect l="l" t="t" r="r" b="b"/>
                <a:pathLst>
                  <a:path w="936" h="2022" extrusionOk="0">
                    <a:moveTo>
                      <a:pt x="342" y="0"/>
                    </a:moveTo>
                    <a:cubicBezTo>
                      <a:pt x="168" y="0"/>
                      <a:pt x="0" y="168"/>
                      <a:pt x="133" y="342"/>
                    </a:cubicBezTo>
                    <a:cubicBezTo>
                      <a:pt x="253" y="499"/>
                      <a:pt x="338" y="676"/>
                      <a:pt x="383" y="861"/>
                    </a:cubicBezTo>
                    <a:lnTo>
                      <a:pt x="775" y="523"/>
                    </a:lnTo>
                    <a:cubicBezTo>
                      <a:pt x="721" y="376"/>
                      <a:pt x="642" y="232"/>
                      <a:pt x="543" y="103"/>
                    </a:cubicBezTo>
                    <a:cubicBezTo>
                      <a:pt x="489" y="32"/>
                      <a:pt x="413" y="0"/>
                      <a:pt x="342" y="0"/>
                    </a:cubicBezTo>
                    <a:close/>
                    <a:moveTo>
                      <a:pt x="829" y="687"/>
                    </a:moveTo>
                    <a:lnTo>
                      <a:pt x="413" y="1042"/>
                    </a:lnTo>
                    <a:cubicBezTo>
                      <a:pt x="434" y="1247"/>
                      <a:pt x="403" y="1455"/>
                      <a:pt x="317" y="1660"/>
                    </a:cubicBezTo>
                    <a:cubicBezTo>
                      <a:pt x="232" y="1847"/>
                      <a:pt x="399" y="2022"/>
                      <a:pt x="553" y="2022"/>
                    </a:cubicBezTo>
                    <a:cubicBezTo>
                      <a:pt x="621" y="2022"/>
                      <a:pt x="686" y="1987"/>
                      <a:pt x="727" y="1899"/>
                    </a:cubicBezTo>
                    <a:cubicBezTo>
                      <a:pt x="898" y="1506"/>
                      <a:pt x="936" y="1083"/>
                      <a:pt x="829" y="687"/>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flipH="1">
                <a:off x="6551040" y="2217826"/>
                <a:ext cx="25556" cy="29606"/>
              </a:xfrm>
              <a:custGeom>
                <a:avLst/>
                <a:gdLst/>
                <a:ahLst/>
                <a:cxnLst/>
                <a:rect l="l" t="t" r="r" b="b"/>
                <a:pathLst>
                  <a:path w="448" h="519" extrusionOk="0">
                    <a:moveTo>
                      <a:pt x="393" y="0"/>
                    </a:moveTo>
                    <a:lnTo>
                      <a:pt x="1" y="338"/>
                    </a:lnTo>
                    <a:cubicBezTo>
                      <a:pt x="14" y="396"/>
                      <a:pt x="28" y="457"/>
                      <a:pt x="31" y="519"/>
                    </a:cubicBezTo>
                    <a:lnTo>
                      <a:pt x="447" y="164"/>
                    </a:lnTo>
                    <a:cubicBezTo>
                      <a:pt x="434" y="109"/>
                      <a:pt x="414" y="54"/>
                      <a:pt x="393"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flipH="1">
                <a:off x="6802271" y="2215829"/>
                <a:ext cx="55505" cy="105248"/>
              </a:xfrm>
              <a:custGeom>
                <a:avLst/>
                <a:gdLst/>
                <a:ahLst/>
                <a:cxnLst/>
                <a:rect l="l" t="t" r="r" b="b"/>
                <a:pathLst>
                  <a:path w="973" h="1845" extrusionOk="0">
                    <a:moveTo>
                      <a:pt x="322" y="1"/>
                    </a:moveTo>
                    <a:cubicBezTo>
                      <a:pt x="127" y="1"/>
                      <a:pt x="0" y="311"/>
                      <a:pt x="205" y="455"/>
                    </a:cubicBezTo>
                    <a:cubicBezTo>
                      <a:pt x="533" y="687"/>
                      <a:pt x="489" y="1271"/>
                      <a:pt x="472" y="1616"/>
                    </a:cubicBezTo>
                    <a:cubicBezTo>
                      <a:pt x="465" y="1769"/>
                      <a:pt x="577" y="1844"/>
                      <a:pt x="697" y="1844"/>
                    </a:cubicBezTo>
                    <a:cubicBezTo>
                      <a:pt x="816" y="1844"/>
                      <a:pt x="939" y="1769"/>
                      <a:pt x="946" y="1616"/>
                    </a:cubicBezTo>
                    <a:cubicBezTo>
                      <a:pt x="973" y="1059"/>
                      <a:pt x="943" y="396"/>
                      <a:pt x="444" y="45"/>
                    </a:cubicBezTo>
                    <a:cubicBezTo>
                      <a:pt x="404" y="15"/>
                      <a:pt x="363" y="1"/>
                      <a:pt x="32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flipH="1">
                <a:off x="6564104" y="2315146"/>
                <a:ext cx="34912" cy="27153"/>
              </a:xfrm>
              <a:custGeom>
                <a:avLst/>
                <a:gdLst/>
                <a:ahLst/>
                <a:cxnLst/>
                <a:rect l="l" t="t" r="r" b="b"/>
                <a:pathLst>
                  <a:path w="612" h="476" extrusionOk="0">
                    <a:moveTo>
                      <a:pt x="305" y="1"/>
                    </a:moveTo>
                    <a:cubicBezTo>
                      <a:pt x="1" y="1"/>
                      <a:pt x="1" y="475"/>
                      <a:pt x="305" y="475"/>
                    </a:cubicBezTo>
                    <a:cubicBezTo>
                      <a:pt x="612" y="475"/>
                      <a:pt x="612" y="1"/>
                      <a:pt x="305" y="1"/>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flipH="1">
                <a:off x="6797364" y="2331347"/>
                <a:ext cx="35083" cy="27096"/>
              </a:xfrm>
              <a:custGeom>
                <a:avLst/>
                <a:gdLst/>
                <a:ahLst/>
                <a:cxnLst/>
                <a:rect l="l" t="t" r="r" b="b"/>
                <a:pathLst>
                  <a:path w="615" h="475" extrusionOk="0">
                    <a:moveTo>
                      <a:pt x="308" y="0"/>
                    </a:moveTo>
                    <a:cubicBezTo>
                      <a:pt x="0" y="0"/>
                      <a:pt x="0" y="475"/>
                      <a:pt x="308" y="475"/>
                    </a:cubicBezTo>
                    <a:cubicBezTo>
                      <a:pt x="611" y="475"/>
                      <a:pt x="615" y="0"/>
                      <a:pt x="30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flipH="1">
                <a:off x="7071928" y="2320394"/>
                <a:ext cx="125670" cy="106788"/>
              </a:xfrm>
              <a:custGeom>
                <a:avLst/>
                <a:gdLst/>
                <a:ahLst/>
                <a:cxnLst/>
                <a:rect l="l" t="t" r="r" b="b"/>
                <a:pathLst>
                  <a:path w="2203" h="1872" extrusionOk="0">
                    <a:moveTo>
                      <a:pt x="2100" y="0"/>
                    </a:moveTo>
                    <a:lnTo>
                      <a:pt x="1" y="1796"/>
                    </a:lnTo>
                    <a:lnTo>
                      <a:pt x="155" y="1872"/>
                    </a:lnTo>
                    <a:lnTo>
                      <a:pt x="2203" y="120"/>
                    </a:lnTo>
                    <a:lnTo>
                      <a:pt x="2100"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flipH="1">
                <a:off x="6775121" y="2175269"/>
                <a:ext cx="305818" cy="290644"/>
              </a:xfrm>
              <a:custGeom>
                <a:avLst/>
                <a:gdLst/>
                <a:ahLst/>
                <a:cxnLst/>
                <a:rect l="l" t="t" r="r" b="b"/>
                <a:pathLst>
                  <a:path w="5361" h="5095" extrusionOk="0">
                    <a:moveTo>
                      <a:pt x="3046" y="159"/>
                    </a:moveTo>
                    <a:cubicBezTo>
                      <a:pt x="3799" y="159"/>
                      <a:pt x="4332" y="316"/>
                      <a:pt x="4674" y="636"/>
                    </a:cubicBezTo>
                    <a:cubicBezTo>
                      <a:pt x="5042" y="985"/>
                      <a:pt x="5200" y="1517"/>
                      <a:pt x="5200" y="2415"/>
                    </a:cubicBezTo>
                    <a:cubicBezTo>
                      <a:pt x="5200" y="3805"/>
                      <a:pt x="4070" y="4934"/>
                      <a:pt x="2680" y="4934"/>
                    </a:cubicBezTo>
                    <a:cubicBezTo>
                      <a:pt x="1291" y="4934"/>
                      <a:pt x="158" y="3805"/>
                      <a:pt x="158" y="2415"/>
                    </a:cubicBezTo>
                    <a:cubicBezTo>
                      <a:pt x="158" y="1142"/>
                      <a:pt x="1151" y="261"/>
                      <a:pt x="2684" y="169"/>
                    </a:cubicBezTo>
                    <a:cubicBezTo>
                      <a:pt x="2810" y="162"/>
                      <a:pt x="2929" y="159"/>
                      <a:pt x="3046" y="159"/>
                    </a:cubicBezTo>
                    <a:close/>
                    <a:moveTo>
                      <a:pt x="3044" y="1"/>
                    </a:moveTo>
                    <a:cubicBezTo>
                      <a:pt x="2927" y="1"/>
                      <a:pt x="2804" y="5"/>
                      <a:pt x="2677" y="12"/>
                    </a:cubicBezTo>
                    <a:cubicBezTo>
                      <a:pt x="1052" y="107"/>
                      <a:pt x="0" y="1049"/>
                      <a:pt x="0" y="2415"/>
                    </a:cubicBezTo>
                    <a:cubicBezTo>
                      <a:pt x="0" y="3893"/>
                      <a:pt x="1202" y="5095"/>
                      <a:pt x="2680" y="5095"/>
                    </a:cubicBezTo>
                    <a:cubicBezTo>
                      <a:pt x="4158" y="5095"/>
                      <a:pt x="5360" y="3893"/>
                      <a:pt x="5360" y="2415"/>
                    </a:cubicBezTo>
                    <a:cubicBezTo>
                      <a:pt x="5360" y="1750"/>
                      <a:pt x="5291" y="1002"/>
                      <a:pt x="4783" y="524"/>
                    </a:cubicBezTo>
                    <a:cubicBezTo>
                      <a:pt x="4411" y="173"/>
                      <a:pt x="3840" y="1"/>
                      <a:pt x="30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flipH="1">
                <a:off x="6523775" y="2147716"/>
                <a:ext cx="234854" cy="264461"/>
              </a:xfrm>
              <a:custGeom>
                <a:avLst/>
                <a:gdLst/>
                <a:ahLst/>
                <a:cxnLst/>
                <a:rect l="l" t="t" r="r" b="b"/>
                <a:pathLst>
                  <a:path w="4117" h="4636" extrusionOk="0">
                    <a:moveTo>
                      <a:pt x="2338" y="160"/>
                    </a:moveTo>
                    <a:cubicBezTo>
                      <a:pt x="2857" y="160"/>
                      <a:pt x="3233" y="276"/>
                      <a:pt x="3489" y="516"/>
                    </a:cubicBezTo>
                    <a:cubicBezTo>
                      <a:pt x="3820" y="823"/>
                      <a:pt x="3960" y="1324"/>
                      <a:pt x="3960" y="2198"/>
                    </a:cubicBezTo>
                    <a:cubicBezTo>
                      <a:pt x="3960" y="3454"/>
                      <a:pt x="3106" y="4478"/>
                      <a:pt x="2058" y="4478"/>
                    </a:cubicBezTo>
                    <a:cubicBezTo>
                      <a:pt x="1010" y="4478"/>
                      <a:pt x="161" y="3454"/>
                      <a:pt x="161" y="2198"/>
                    </a:cubicBezTo>
                    <a:cubicBezTo>
                      <a:pt x="161" y="1048"/>
                      <a:pt x="908" y="249"/>
                      <a:pt x="2065" y="171"/>
                    </a:cubicBezTo>
                    <a:cubicBezTo>
                      <a:pt x="2161" y="164"/>
                      <a:pt x="2253" y="160"/>
                      <a:pt x="2338" y="160"/>
                    </a:cubicBezTo>
                    <a:close/>
                    <a:moveTo>
                      <a:pt x="2331" y="0"/>
                    </a:moveTo>
                    <a:cubicBezTo>
                      <a:pt x="2243" y="0"/>
                      <a:pt x="2151" y="4"/>
                      <a:pt x="2055" y="10"/>
                    </a:cubicBezTo>
                    <a:cubicBezTo>
                      <a:pt x="805" y="99"/>
                      <a:pt x="0" y="956"/>
                      <a:pt x="0" y="2198"/>
                    </a:cubicBezTo>
                    <a:cubicBezTo>
                      <a:pt x="0" y="3544"/>
                      <a:pt x="925" y="4636"/>
                      <a:pt x="2058" y="4636"/>
                    </a:cubicBezTo>
                    <a:cubicBezTo>
                      <a:pt x="3195" y="4636"/>
                      <a:pt x="4117" y="3544"/>
                      <a:pt x="4117" y="2198"/>
                    </a:cubicBezTo>
                    <a:cubicBezTo>
                      <a:pt x="4117" y="1550"/>
                      <a:pt x="4055" y="826"/>
                      <a:pt x="3598" y="399"/>
                    </a:cubicBezTo>
                    <a:cubicBezTo>
                      <a:pt x="3309" y="131"/>
                      <a:pt x="2892" y="0"/>
                      <a:pt x="233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flipH="1">
                <a:off x="6701927" y="2253593"/>
                <a:ext cx="63320" cy="117513"/>
              </a:xfrm>
              <a:custGeom>
                <a:avLst/>
                <a:gdLst/>
                <a:ahLst/>
                <a:cxnLst/>
                <a:rect l="l" t="t" r="r" b="b"/>
                <a:pathLst>
                  <a:path w="1110" h="2060" extrusionOk="0">
                    <a:moveTo>
                      <a:pt x="37" y="1"/>
                    </a:moveTo>
                    <a:cubicBezTo>
                      <a:pt x="37" y="1"/>
                      <a:pt x="0" y="1384"/>
                      <a:pt x="192" y="1384"/>
                    </a:cubicBezTo>
                    <a:cubicBezTo>
                      <a:pt x="193" y="1384"/>
                      <a:pt x="194" y="1384"/>
                      <a:pt x="195" y="1384"/>
                    </a:cubicBezTo>
                    <a:cubicBezTo>
                      <a:pt x="224" y="1382"/>
                      <a:pt x="257" y="1373"/>
                      <a:pt x="294" y="1359"/>
                    </a:cubicBezTo>
                    <a:lnTo>
                      <a:pt x="294" y="1359"/>
                    </a:lnTo>
                    <a:lnTo>
                      <a:pt x="427" y="2060"/>
                    </a:lnTo>
                    <a:cubicBezTo>
                      <a:pt x="427" y="2060"/>
                      <a:pt x="1109" y="1554"/>
                      <a:pt x="966" y="1308"/>
                    </a:cubicBezTo>
                    <a:cubicBezTo>
                      <a:pt x="918" y="1229"/>
                      <a:pt x="851" y="1200"/>
                      <a:pt x="773" y="1200"/>
                    </a:cubicBezTo>
                    <a:cubicBezTo>
                      <a:pt x="622" y="1200"/>
                      <a:pt x="435" y="1309"/>
                      <a:pt x="294" y="1359"/>
                    </a:cubicBezTo>
                    <a:lnTo>
                      <a:pt x="294" y="1359"/>
                    </a:lnTo>
                    <a:lnTo>
                      <a:pt x="37" y="1"/>
                    </a:ln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flipH="1">
                <a:off x="6696508" y="2249087"/>
                <a:ext cx="72276" cy="126526"/>
              </a:xfrm>
              <a:custGeom>
                <a:avLst/>
                <a:gdLst/>
                <a:ahLst/>
                <a:cxnLst/>
                <a:rect l="l" t="t" r="r" b="b"/>
                <a:pathLst>
                  <a:path w="1267" h="2218" extrusionOk="0">
                    <a:moveTo>
                      <a:pt x="97" y="1"/>
                    </a:moveTo>
                    <a:cubicBezTo>
                      <a:pt x="58" y="1"/>
                      <a:pt x="21" y="34"/>
                      <a:pt x="21" y="76"/>
                    </a:cubicBezTo>
                    <a:cubicBezTo>
                      <a:pt x="14" y="370"/>
                      <a:pt x="0" y="1343"/>
                      <a:pt x="167" y="1507"/>
                    </a:cubicBezTo>
                    <a:cubicBezTo>
                      <a:pt x="197" y="1533"/>
                      <a:pt x="229" y="1542"/>
                      <a:pt x="252" y="1542"/>
                    </a:cubicBezTo>
                    <a:cubicBezTo>
                      <a:pt x="256" y="1542"/>
                      <a:pt x="260" y="1542"/>
                      <a:pt x="263" y="1541"/>
                    </a:cubicBezTo>
                    <a:cubicBezTo>
                      <a:pt x="339" y="1537"/>
                      <a:pt x="427" y="1496"/>
                      <a:pt x="523" y="1455"/>
                    </a:cubicBezTo>
                    <a:cubicBezTo>
                      <a:pt x="663" y="1394"/>
                      <a:pt x="764" y="1357"/>
                      <a:pt x="836" y="1357"/>
                    </a:cubicBezTo>
                    <a:cubicBezTo>
                      <a:pt x="892" y="1357"/>
                      <a:pt x="931" y="1379"/>
                      <a:pt x="960" y="1428"/>
                    </a:cubicBezTo>
                    <a:cubicBezTo>
                      <a:pt x="1028" y="1548"/>
                      <a:pt x="703" y="1882"/>
                      <a:pt x="441" y="2077"/>
                    </a:cubicBezTo>
                    <a:cubicBezTo>
                      <a:pt x="407" y="2101"/>
                      <a:pt x="400" y="2152"/>
                      <a:pt x="424" y="2186"/>
                    </a:cubicBezTo>
                    <a:cubicBezTo>
                      <a:pt x="441" y="2207"/>
                      <a:pt x="465" y="2217"/>
                      <a:pt x="489" y="2217"/>
                    </a:cubicBezTo>
                    <a:cubicBezTo>
                      <a:pt x="506" y="2217"/>
                      <a:pt x="523" y="2213"/>
                      <a:pt x="536" y="2203"/>
                    </a:cubicBezTo>
                    <a:cubicBezTo>
                      <a:pt x="659" y="2111"/>
                      <a:pt x="1267" y="1640"/>
                      <a:pt x="1097" y="1346"/>
                    </a:cubicBezTo>
                    <a:cubicBezTo>
                      <a:pt x="1031" y="1236"/>
                      <a:pt x="938" y="1199"/>
                      <a:pt x="837" y="1199"/>
                    </a:cubicBezTo>
                    <a:cubicBezTo>
                      <a:pt x="708" y="1199"/>
                      <a:pt x="567" y="1261"/>
                      <a:pt x="457" y="1309"/>
                    </a:cubicBezTo>
                    <a:cubicBezTo>
                      <a:pt x="389" y="1340"/>
                      <a:pt x="318" y="1373"/>
                      <a:pt x="270" y="1381"/>
                    </a:cubicBezTo>
                    <a:cubicBezTo>
                      <a:pt x="195" y="1271"/>
                      <a:pt x="164" y="633"/>
                      <a:pt x="178" y="80"/>
                    </a:cubicBezTo>
                    <a:cubicBezTo>
                      <a:pt x="181" y="39"/>
                      <a:pt x="147" y="1"/>
                      <a:pt x="103" y="1"/>
                    </a:cubicBezTo>
                    <a:cubicBezTo>
                      <a:pt x="101" y="1"/>
                      <a:pt x="99" y="1"/>
                      <a:pt x="97"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flipH="1">
                <a:off x="6749047" y="2247318"/>
                <a:ext cx="39247" cy="23674"/>
              </a:xfrm>
              <a:custGeom>
                <a:avLst/>
                <a:gdLst/>
                <a:ahLst/>
                <a:cxnLst/>
                <a:rect l="l" t="t" r="r" b="b"/>
                <a:pathLst>
                  <a:path w="688" h="415" extrusionOk="0">
                    <a:moveTo>
                      <a:pt x="387" y="1"/>
                    </a:moveTo>
                    <a:cubicBezTo>
                      <a:pt x="361" y="1"/>
                      <a:pt x="334" y="5"/>
                      <a:pt x="308" y="12"/>
                    </a:cubicBezTo>
                    <a:cubicBezTo>
                      <a:pt x="114" y="60"/>
                      <a:pt x="21" y="295"/>
                      <a:pt x="15" y="306"/>
                    </a:cubicBezTo>
                    <a:cubicBezTo>
                      <a:pt x="1" y="347"/>
                      <a:pt x="21" y="391"/>
                      <a:pt x="62" y="408"/>
                    </a:cubicBezTo>
                    <a:cubicBezTo>
                      <a:pt x="70" y="411"/>
                      <a:pt x="79" y="415"/>
                      <a:pt x="90" y="415"/>
                    </a:cubicBezTo>
                    <a:cubicBezTo>
                      <a:pt x="120" y="415"/>
                      <a:pt x="151" y="394"/>
                      <a:pt x="165" y="364"/>
                    </a:cubicBezTo>
                    <a:cubicBezTo>
                      <a:pt x="182" y="316"/>
                      <a:pt x="254" y="189"/>
                      <a:pt x="349" y="162"/>
                    </a:cubicBezTo>
                    <a:cubicBezTo>
                      <a:pt x="360" y="160"/>
                      <a:pt x="371" y="159"/>
                      <a:pt x="382" y="159"/>
                    </a:cubicBezTo>
                    <a:cubicBezTo>
                      <a:pt x="433" y="159"/>
                      <a:pt x="490" y="184"/>
                      <a:pt x="550" y="234"/>
                    </a:cubicBezTo>
                    <a:cubicBezTo>
                      <a:pt x="564" y="247"/>
                      <a:pt x="581" y="253"/>
                      <a:pt x="599" y="253"/>
                    </a:cubicBezTo>
                    <a:cubicBezTo>
                      <a:pt x="621" y="253"/>
                      <a:pt x="644" y="243"/>
                      <a:pt x="660" y="224"/>
                    </a:cubicBezTo>
                    <a:cubicBezTo>
                      <a:pt x="687" y="193"/>
                      <a:pt x="684" y="142"/>
                      <a:pt x="650" y="114"/>
                    </a:cubicBezTo>
                    <a:cubicBezTo>
                      <a:pt x="561" y="39"/>
                      <a:pt x="474" y="1"/>
                      <a:pt x="387"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1"/>
            <p:cNvGrpSpPr/>
            <p:nvPr/>
          </p:nvGrpSpPr>
          <p:grpSpPr>
            <a:xfrm>
              <a:off x="4765797" y="2778327"/>
              <a:ext cx="1787677" cy="1971829"/>
              <a:chOff x="4765797" y="2778327"/>
              <a:chExt cx="1787677" cy="1971829"/>
            </a:xfrm>
          </p:grpSpPr>
          <p:sp>
            <p:nvSpPr>
              <p:cNvPr id="291" name="Google Shape;291;p21"/>
              <p:cNvSpPr/>
              <p:nvPr/>
            </p:nvSpPr>
            <p:spPr>
              <a:xfrm>
                <a:off x="5094539" y="2778327"/>
                <a:ext cx="1458935" cy="990590"/>
              </a:xfrm>
              <a:custGeom>
                <a:avLst/>
                <a:gdLst/>
                <a:ahLst/>
                <a:cxnLst/>
                <a:rect l="l" t="t" r="r" b="b"/>
                <a:pathLst>
                  <a:path w="46474" h="31555" extrusionOk="0">
                    <a:moveTo>
                      <a:pt x="37567" y="1"/>
                    </a:moveTo>
                    <a:cubicBezTo>
                      <a:pt x="35652" y="1"/>
                      <a:pt x="24308" y="1663"/>
                      <a:pt x="23717" y="2161"/>
                    </a:cubicBezTo>
                    <a:cubicBezTo>
                      <a:pt x="23090" y="2686"/>
                      <a:pt x="26383" y="7735"/>
                      <a:pt x="19936" y="9429"/>
                    </a:cubicBezTo>
                    <a:cubicBezTo>
                      <a:pt x="19251" y="9609"/>
                      <a:pt x="18656" y="9689"/>
                      <a:pt x="18136" y="9689"/>
                    </a:cubicBezTo>
                    <a:cubicBezTo>
                      <a:pt x="13767" y="9689"/>
                      <a:pt x="14790" y="3995"/>
                      <a:pt x="13602" y="3716"/>
                    </a:cubicBezTo>
                    <a:cubicBezTo>
                      <a:pt x="13480" y="3687"/>
                      <a:pt x="13267" y="3674"/>
                      <a:pt x="12980" y="3674"/>
                    </a:cubicBezTo>
                    <a:cubicBezTo>
                      <a:pt x="10126" y="3674"/>
                      <a:pt x="0" y="5003"/>
                      <a:pt x="145" y="6095"/>
                    </a:cubicBezTo>
                    <a:cubicBezTo>
                      <a:pt x="1040" y="12927"/>
                      <a:pt x="3344" y="30634"/>
                      <a:pt x="4116" y="31442"/>
                    </a:cubicBezTo>
                    <a:cubicBezTo>
                      <a:pt x="4190" y="31520"/>
                      <a:pt x="4581" y="31555"/>
                      <a:pt x="5227" y="31555"/>
                    </a:cubicBezTo>
                    <a:cubicBezTo>
                      <a:pt x="11300" y="31555"/>
                      <a:pt x="39957" y="28456"/>
                      <a:pt x="41094" y="28140"/>
                    </a:cubicBezTo>
                    <a:cubicBezTo>
                      <a:pt x="42350" y="27791"/>
                      <a:pt x="40082" y="18822"/>
                      <a:pt x="40082" y="18822"/>
                    </a:cubicBezTo>
                    <a:lnTo>
                      <a:pt x="40082" y="18822"/>
                    </a:lnTo>
                    <a:cubicBezTo>
                      <a:pt x="40082" y="18822"/>
                      <a:pt x="40225" y="18833"/>
                      <a:pt x="40465" y="18833"/>
                    </a:cubicBezTo>
                    <a:cubicBezTo>
                      <a:pt x="41855" y="18833"/>
                      <a:pt x="46473" y="18469"/>
                      <a:pt x="45221" y="13539"/>
                    </a:cubicBezTo>
                    <a:cubicBezTo>
                      <a:pt x="44455" y="10512"/>
                      <a:pt x="42769" y="9791"/>
                      <a:pt x="41337" y="9791"/>
                    </a:cubicBezTo>
                    <a:cubicBezTo>
                      <a:pt x="40033" y="9791"/>
                      <a:pt x="38938" y="10389"/>
                      <a:pt x="38938" y="10389"/>
                    </a:cubicBezTo>
                    <a:cubicBezTo>
                      <a:pt x="38938" y="10389"/>
                      <a:pt x="38519" y="246"/>
                      <a:pt x="37810" y="20"/>
                    </a:cubicBezTo>
                    <a:cubicBezTo>
                      <a:pt x="37768" y="7"/>
                      <a:pt x="37686" y="1"/>
                      <a:pt x="37567"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txBox="1"/>
              <p:nvPr/>
            </p:nvSpPr>
            <p:spPr>
              <a:xfrm rot="21221180">
                <a:off x="5458532" y="2964264"/>
                <a:ext cx="930242" cy="673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dirty="0">
                    <a:solidFill>
                      <a:srgbClr val="F4E9DF"/>
                    </a:solidFill>
                    <a:latin typeface="Anton"/>
                    <a:ea typeface="Anton"/>
                    <a:cs typeface="Anton"/>
                    <a:sym typeface="Anton"/>
                  </a:rPr>
                  <a:t>Riset</a:t>
                </a:r>
                <a:endParaRPr sz="2400" dirty="0">
                  <a:solidFill>
                    <a:srgbClr val="F4E9DF"/>
                  </a:solidFill>
                  <a:latin typeface="Anton"/>
                  <a:ea typeface="Anton"/>
                  <a:cs typeface="Anton"/>
                  <a:sym typeface="Anton"/>
                </a:endParaRPr>
              </a:p>
            </p:txBody>
          </p:sp>
          <p:sp>
            <p:nvSpPr>
              <p:cNvPr id="293" name="Google Shape;293;p21"/>
              <p:cNvSpPr/>
              <p:nvPr/>
            </p:nvSpPr>
            <p:spPr>
              <a:xfrm>
                <a:off x="5406052" y="4627308"/>
                <a:ext cx="195409" cy="101658"/>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5571910" y="4661409"/>
                <a:ext cx="113762" cy="67556"/>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5401384" y="4728940"/>
                <a:ext cx="291551" cy="21216"/>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5499488" y="4646223"/>
                <a:ext cx="25727" cy="28094"/>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5538055" y="4660404"/>
                <a:ext cx="16816" cy="20077"/>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rot="3420117">
                <a:off x="5011254" y="4459690"/>
                <a:ext cx="195409" cy="101657"/>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rot="3420117">
                <a:off x="5105880" y="4590889"/>
                <a:ext cx="113762" cy="67556"/>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rot="3420117">
                <a:off x="4935318" y="4569762"/>
                <a:ext cx="291550" cy="21216"/>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rot="3420117">
                <a:off x="5115764" y="4493949"/>
                <a:ext cx="25727" cy="28094"/>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3420117">
                <a:off x="5130268" y="4532106"/>
                <a:ext cx="16816" cy="20077"/>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5105903" y="4129492"/>
                <a:ext cx="623863" cy="526515"/>
              </a:xfrm>
              <a:custGeom>
                <a:avLst/>
                <a:gdLst/>
                <a:ahLst/>
                <a:cxnLst/>
                <a:rect l="l" t="t" r="r" b="b"/>
                <a:pathLst>
                  <a:path w="19873" h="16772" extrusionOk="0">
                    <a:moveTo>
                      <a:pt x="19873" y="0"/>
                    </a:moveTo>
                    <a:lnTo>
                      <a:pt x="4861" y="2535"/>
                    </a:lnTo>
                    <a:cubicBezTo>
                      <a:pt x="4861" y="2535"/>
                      <a:pt x="4578" y="7010"/>
                      <a:pt x="1" y="9064"/>
                    </a:cubicBezTo>
                    <a:cubicBezTo>
                      <a:pt x="1" y="9064"/>
                      <a:pt x="54" y="10381"/>
                      <a:pt x="235" y="10815"/>
                    </a:cubicBezTo>
                    <a:cubicBezTo>
                      <a:pt x="464" y="11369"/>
                      <a:pt x="1096" y="11697"/>
                      <a:pt x="1096" y="11697"/>
                    </a:cubicBezTo>
                    <a:cubicBezTo>
                      <a:pt x="1096" y="11697"/>
                      <a:pt x="6198" y="11583"/>
                      <a:pt x="10177" y="5484"/>
                    </a:cubicBezTo>
                    <a:cubicBezTo>
                      <a:pt x="10324" y="5259"/>
                      <a:pt x="10530" y="5156"/>
                      <a:pt x="10759" y="5156"/>
                    </a:cubicBezTo>
                    <a:cubicBezTo>
                      <a:pt x="11733" y="5156"/>
                      <a:pt x="13124" y="7016"/>
                      <a:pt x="12157" y="9289"/>
                    </a:cubicBezTo>
                    <a:cubicBezTo>
                      <a:pt x="10968" y="12100"/>
                      <a:pt x="9558" y="15791"/>
                      <a:pt x="9558" y="15791"/>
                    </a:cubicBezTo>
                    <a:cubicBezTo>
                      <a:pt x="9558" y="15791"/>
                      <a:pt x="9886" y="16697"/>
                      <a:pt x="11025" y="16767"/>
                    </a:cubicBezTo>
                    <a:cubicBezTo>
                      <a:pt x="11084" y="16770"/>
                      <a:pt x="11142" y="16772"/>
                      <a:pt x="11201" y="16772"/>
                    </a:cubicBezTo>
                    <a:cubicBezTo>
                      <a:pt x="12285" y="16772"/>
                      <a:pt x="13351" y="16189"/>
                      <a:pt x="13351" y="16189"/>
                    </a:cubicBezTo>
                    <a:cubicBezTo>
                      <a:pt x="13351" y="16189"/>
                      <a:pt x="19491" y="4413"/>
                      <a:pt x="1987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5189345" y="3769074"/>
                <a:ext cx="555396" cy="483664"/>
              </a:xfrm>
              <a:custGeom>
                <a:avLst/>
                <a:gdLst/>
                <a:ahLst/>
                <a:cxnLst/>
                <a:rect l="l" t="t" r="r" b="b"/>
                <a:pathLst>
                  <a:path w="17692" h="15407" extrusionOk="0">
                    <a:moveTo>
                      <a:pt x="10291" y="0"/>
                    </a:moveTo>
                    <a:lnTo>
                      <a:pt x="3720" y="3237"/>
                    </a:lnTo>
                    <a:cubicBezTo>
                      <a:pt x="3720" y="3237"/>
                      <a:pt x="3122" y="8810"/>
                      <a:pt x="1564" y="10951"/>
                    </a:cubicBezTo>
                    <a:cubicBezTo>
                      <a:pt x="0" y="13088"/>
                      <a:pt x="1571" y="15394"/>
                      <a:pt x="4922" y="15394"/>
                    </a:cubicBezTo>
                    <a:cubicBezTo>
                      <a:pt x="5443" y="15394"/>
                      <a:pt x="6110" y="15407"/>
                      <a:pt x="6865" y="15407"/>
                    </a:cubicBezTo>
                    <a:cubicBezTo>
                      <a:pt x="10973" y="15407"/>
                      <a:pt x="17692" y="15023"/>
                      <a:pt x="17658" y="10086"/>
                    </a:cubicBezTo>
                    <a:cubicBezTo>
                      <a:pt x="17616" y="4242"/>
                      <a:pt x="13802" y="805"/>
                      <a:pt x="10291"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1"/>
              <p:cNvGrpSpPr/>
              <p:nvPr/>
            </p:nvGrpSpPr>
            <p:grpSpPr>
              <a:xfrm>
                <a:off x="4765797" y="2931428"/>
                <a:ext cx="787826" cy="817869"/>
                <a:chOff x="34550" y="3406650"/>
                <a:chExt cx="627400" cy="651325"/>
              </a:xfrm>
            </p:grpSpPr>
            <p:sp>
              <p:nvSpPr>
                <p:cNvPr id="306" name="Google Shape;306;p21"/>
                <p:cNvSpPr/>
                <p:nvPr/>
              </p:nvSpPr>
              <p:spPr>
                <a:xfrm>
                  <a:off x="145950" y="3574125"/>
                  <a:ext cx="269825" cy="209975"/>
                </a:xfrm>
                <a:custGeom>
                  <a:avLst/>
                  <a:gdLst/>
                  <a:ahLst/>
                  <a:cxnLst/>
                  <a:rect l="l" t="t" r="r" b="b"/>
                  <a:pathLst>
                    <a:path w="10793" h="8399" extrusionOk="0">
                      <a:moveTo>
                        <a:pt x="5972" y="1"/>
                      </a:moveTo>
                      <a:cubicBezTo>
                        <a:pt x="5006" y="1"/>
                        <a:pt x="4002" y="344"/>
                        <a:pt x="3056" y="995"/>
                      </a:cubicBezTo>
                      <a:cubicBezTo>
                        <a:pt x="1" y="3095"/>
                        <a:pt x="4820" y="8164"/>
                        <a:pt x="4820" y="8164"/>
                      </a:cubicBezTo>
                      <a:lnTo>
                        <a:pt x="4820" y="8398"/>
                      </a:lnTo>
                      <a:lnTo>
                        <a:pt x="10792" y="5560"/>
                      </a:lnTo>
                      <a:cubicBezTo>
                        <a:pt x="10095" y="1717"/>
                        <a:pt x="8130" y="1"/>
                        <a:pt x="597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34550" y="3886900"/>
                  <a:ext cx="171100" cy="171075"/>
                </a:xfrm>
                <a:custGeom>
                  <a:avLst/>
                  <a:gdLst/>
                  <a:ahLst/>
                  <a:cxnLst/>
                  <a:rect l="l" t="t" r="r" b="b"/>
                  <a:pathLst>
                    <a:path w="6844" h="6843" extrusionOk="0">
                      <a:moveTo>
                        <a:pt x="4412" y="1"/>
                      </a:moveTo>
                      <a:cubicBezTo>
                        <a:pt x="2271" y="1"/>
                        <a:pt x="1" y="1041"/>
                        <a:pt x="635" y="4295"/>
                      </a:cubicBezTo>
                      <a:cubicBezTo>
                        <a:pt x="1036" y="6354"/>
                        <a:pt x="2731" y="6842"/>
                        <a:pt x="4249" y="6842"/>
                      </a:cubicBezTo>
                      <a:cubicBezTo>
                        <a:pt x="5619" y="6842"/>
                        <a:pt x="6844" y="6445"/>
                        <a:pt x="6844" y="6445"/>
                      </a:cubicBezTo>
                      <a:lnTo>
                        <a:pt x="5679" y="120"/>
                      </a:lnTo>
                      <a:cubicBezTo>
                        <a:pt x="5280" y="44"/>
                        <a:pt x="4849" y="1"/>
                        <a:pt x="441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59925" y="3727775"/>
                  <a:ext cx="206550" cy="167450"/>
                </a:xfrm>
                <a:custGeom>
                  <a:avLst/>
                  <a:gdLst/>
                  <a:ahLst/>
                  <a:cxnLst/>
                  <a:rect l="l" t="t" r="r" b="b"/>
                  <a:pathLst>
                    <a:path w="8262" h="6698" extrusionOk="0">
                      <a:moveTo>
                        <a:pt x="3970" y="1"/>
                      </a:moveTo>
                      <a:cubicBezTo>
                        <a:pt x="3005" y="1"/>
                        <a:pt x="2115" y="366"/>
                        <a:pt x="1530" y="1297"/>
                      </a:cubicBezTo>
                      <a:cubicBezTo>
                        <a:pt x="1" y="3733"/>
                        <a:pt x="3298" y="6366"/>
                        <a:pt x="4591" y="6698"/>
                      </a:cubicBezTo>
                      <a:lnTo>
                        <a:pt x="8261" y="2018"/>
                      </a:lnTo>
                      <a:cubicBezTo>
                        <a:pt x="7286" y="956"/>
                        <a:pt x="5530" y="1"/>
                        <a:pt x="3970"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344200" y="3406650"/>
                  <a:ext cx="317750" cy="327300"/>
                </a:xfrm>
                <a:custGeom>
                  <a:avLst/>
                  <a:gdLst/>
                  <a:ahLst/>
                  <a:cxnLst/>
                  <a:rect l="l" t="t" r="r" b="b"/>
                  <a:pathLst>
                    <a:path w="12710" h="13092" extrusionOk="0">
                      <a:moveTo>
                        <a:pt x="7434" y="1"/>
                      </a:moveTo>
                      <a:cubicBezTo>
                        <a:pt x="2432" y="1"/>
                        <a:pt x="1" y="6615"/>
                        <a:pt x="192" y="13091"/>
                      </a:cubicBezTo>
                      <a:cubicBezTo>
                        <a:pt x="192" y="13091"/>
                        <a:pt x="1345" y="12698"/>
                        <a:pt x="3945" y="11939"/>
                      </a:cubicBezTo>
                      <a:cubicBezTo>
                        <a:pt x="5992" y="11340"/>
                        <a:pt x="12710" y="147"/>
                        <a:pt x="7595" y="3"/>
                      </a:cubicBezTo>
                      <a:cubicBezTo>
                        <a:pt x="7541" y="2"/>
                        <a:pt x="7487" y="1"/>
                        <a:pt x="7434"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1"/>
              <p:cNvSpPr/>
              <p:nvPr/>
            </p:nvSpPr>
            <p:spPr>
              <a:xfrm>
                <a:off x="4895636" y="3295770"/>
                <a:ext cx="872837" cy="632841"/>
              </a:xfrm>
              <a:custGeom>
                <a:avLst/>
                <a:gdLst/>
                <a:ahLst/>
                <a:cxnLst/>
                <a:rect l="l" t="t" r="r" b="b"/>
                <a:pathLst>
                  <a:path w="27804" h="20159" extrusionOk="0">
                    <a:moveTo>
                      <a:pt x="15316" y="1"/>
                    </a:moveTo>
                    <a:cubicBezTo>
                      <a:pt x="13311" y="1"/>
                      <a:pt x="11014" y="446"/>
                      <a:pt x="8442" y="1485"/>
                    </a:cubicBezTo>
                    <a:cubicBezTo>
                      <a:pt x="1" y="4894"/>
                      <a:pt x="33" y="11612"/>
                      <a:pt x="2708" y="14049"/>
                    </a:cubicBezTo>
                    <a:cubicBezTo>
                      <a:pt x="2708" y="14049"/>
                      <a:pt x="654" y="15291"/>
                      <a:pt x="1752" y="18208"/>
                    </a:cubicBezTo>
                    <a:cubicBezTo>
                      <a:pt x="2169" y="19310"/>
                      <a:pt x="3621" y="20159"/>
                      <a:pt x="5485" y="20159"/>
                    </a:cubicBezTo>
                    <a:cubicBezTo>
                      <a:pt x="6982" y="20159"/>
                      <a:pt x="8745" y="19611"/>
                      <a:pt x="10448" y="18208"/>
                    </a:cubicBezTo>
                    <a:cubicBezTo>
                      <a:pt x="10448" y="18208"/>
                      <a:pt x="10984" y="18378"/>
                      <a:pt x="11987" y="18378"/>
                    </a:cubicBezTo>
                    <a:cubicBezTo>
                      <a:pt x="13841" y="18378"/>
                      <a:pt x="17294" y="17796"/>
                      <a:pt x="21916" y="14479"/>
                    </a:cubicBezTo>
                    <a:cubicBezTo>
                      <a:pt x="27804" y="10250"/>
                      <a:pt x="24928" y="1"/>
                      <a:pt x="15316" y="1"/>
                    </a:cubicBezTo>
                    <a:close/>
                  </a:path>
                </a:pathLst>
              </a:custGeom>
              <a:solidFill>
                <a:srgbClr val="F7B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4977539" y="3689400"/>
                <a:ext cx="219308" cy="51892"/>
              </a:xfrm>
              <a:custGeom>
                <a:avLst/>
                <a:gdLst/>
                <a:ahLst/>
                <a:cxnLst/>
                <a:rect l="l" t="t" r="r" b="b"/>
                <a:pathLst>
                  <a:path w="6986" h="1653" extrusionOk="0">
                    <a:moveTo>
                      <a:pt x="4299" y="1"/>
                    </a:moveTo>
                    <a:cubicBezTo>
                      <a:pt x="4018" y="1"/>
                      <a:pt x="3737" y="20"/>
                      <a:pt x="3459" y="58"/>
                    </a:cubicBezTo>
                    <a:cubicBezTo>
                      <a:pt x="2847" y="147"/>
                      <a:pt x="2248" y="316"/>
                      <a:pt x="1670" y="537"/>
                    </a:cubicBezTo>
                    <a:cubicBezTo>
                      <a:pt x="1091" y="763"/>
                      <a:pt x="534" y="1025"/>
                      <a:pt x="1" y="1366"/>
                    </a:cubicBezTo>
                    <a:lnTo>
                      <a:pt x="201" y="1652"/>
                    </a:lnTo>
                    <a:cubicBezTo>
                      <a:pt x="682" y="1317"/>
                      <a:pt x="1223" y="1025"/>
                      <a:pt x="1768" y="783"/>
                    </a:cubicBezTo>
                    <a:cubicBezTo>
                      <a:pt x="2322" y="541"/>
                      <a:pt x="2897" y="348"/>
                      <a:pt x="3487" y="230"/>
                    </a:cubicBezTo>
                    <a:cubicBezTo>
                      <a:pt x="3841" y="166"/>
                      <a:pt x="4200" y="132"/>
                      <a:pt x="4560" y="132"/>
                    </a:cubicBezTo>
                    <a:cubicBezTo>
                      <a:pt x="4804" y="132"/>
                      <a:pt x="5048" y="147"/>
                      <a:pt x="5291" y="181"/>
                    </a:cubicBezTo>
                    <a:cubicBezTo>
                      <a:pt x="5895" y="267"/>
                      <a:pt x="6461" y="505"/>
                      <a:pt x="6986" y="816"/>
                    </a:cubicBezTo>
                    <a:cubicBezTo>
                      <a:pt x="6477" y="480"/>
                      <a:pt x="5915" y="209"/>
                      <a:pt x="5308" y="90"/>
                    </a:cubicBezTo>
                    <a:cubicBezTo>
                      <a:pt x="4976" y="29"/>
                      <a:pt x="4638" y="1"/>
                      <a:pt x="4299"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5021332" y="3773093"/>
                <a:ext cx="145002" cy="73804"/>
              </a:xfrm>
              <a:custGeom>
                <a:avLst/>
                <a:gdLst/>
                <a:ahLst/>
                <a:cxnLst/>
                <a:rect l="l" t="t" r="r" b="b"/>
                <a:pathLst>
                  <a:path w="4619" h="2351" extrusionOk="0">
                    <a:moveTo>
                      <a:pt x="2164" y="1"/>
                    </a:moveTo>
                    <a:cubicBezTo>
                      <a:pt x="2075" y="1"/>
                      <a:pt x="1985" y="7"/>
                      <a:pt x="1895" y="20"/>
                    </a:cubicBezTo>
                    <a:cubicBezTo>
                      <a:pt x="1136" y="131"/>
                      <a:pt x="513" y="726"/>
                      <a:pt x="37" y="1780"/>
                    </a:cubicBezTo>
                    <a:cubicBezTo>
                      <a:pt x="0" y="1871"/>
                      <a:pt x="37" y="1973"/>
                      <a:pt x="127" y="2013"/>
                    </a:cubicBezTo>
                    <a:cubicBezTo>
                      <a:pt x="151" y="2023"/>
                      <a:pt x="175" y="2028"/>
                      <a:pt x="199" y="2028"/>
                    </a:cubicBezTo>
                    <a:cubicBezTo>
                      <a:pt x="267" y="2028"/>
                      <a:pt x="331" y="1990"/>
                      <a:pt x="361" y="1924"/>
                    </a:cubicBezTo>
                    <a:cubicBezTo>
                      <a:pt x="779" y="985"/>
                      <a:pt x="1313" y="463"/>
                      <a:pt x="1948" y="365"/>
                    </a:cubicBezTo>
                    <a:cubicBezTo>
                      <a:pt x="2020" y="354"/>
                      <a:pt x="2092" y="349"/>
                      <a:pt x="2163" y="349"/>
                    </a:cubicBezTo>
                    <a:cubicBezTo>
                      <a:pt x="2753" y="349"/>
                      <a:pt x="3322" y="690"/>
                      <a:pt x="3724" y="1000"/>
                    </a:cubicBezTo>
                    <a:cubicBezTo>
                      <a:pt x="3601" y="979"/>
                      <a:pt x="3471" y="965"/>
                      <a:pt x="3341" y="965"/>
                    </a:cubicBezTo>
                    <a:cubicBezTo>
                      <a:pt x="3121" y="965"/>
                      <a:pt x="2899" y="1005"/>
                      <a:pt x="2703" y="1116"/>
                    </a:cubicBezTo>
                    <a:cubicBezTo>
                      <a:pt x="2371" y="1305"/>
                      <a:pt x="2182" y="1657"/>
                      <a:pt x="2137" y="2157"/>
                    </a:cubicBezTo>
                    <a:cubicBezTo>
                      <a:pt x="2129" y="2256"/>
                      <a:pt x="2202" y="2342"/>
                      <a:pt x="2297" y="2350"/>
                    </a:cubicBezTo>
                    <a:lnTo>
                      <a:pt x="2314" y="2350"/>
                    </a:lnTo>
                    <a:cubicBezTo>
                      <a:pt x="2403" y="2350"/>
                      <a:pt x="2482" y="2280"/>
                      <a:pt x="2490" y="2186"/>
                    </a:cubicBezTo>
                    <a:cubicBezTo>
                      <a:pt x="2522" y="1809"/>
                      <a:pt x="2649" y="1551"/>
                      <a:pt x="2876" y="1423"/>
                    </a:cubicBezTo>
                    <a:cubicBezTo>
                      <a:pt x="3012" y="1346"/>
                      <a:pt x="3174" y="1317"/>
                      <a:pt x="3340" y="1317"/>
                    </a:cubicBezTo>
                    <a:cubicBezTo>
                      <a:pt x="3825" y="1317"/>
                      <a:pt x="4343" y="1564"/>
                      <a:pt x="4352" y="1567"/>
                    </a:cubicBezTo>
                    <a:cubicBezTo>
                      <a:pt x="4377" y="1579"/>
                      <a:pt x="4403" y="1585"/>
                      <a:pt x="4430" y="1585"/>
                    </a:cubicBezTo>
                    <a:cubicBezTo>
                      <a:pt x="4482" y="1585"/>
                      <a:pt x="4533" y="1561"/>
                      <a:pt x="4569" y="1517"/>
                    </a:cubicBezTo>
                    <a:cubicBezTo>
                      <a:pt x="4618" y="1452"/>
                      <a:pt x="4614" y="1358"/>
                      <a:pt x="4561" y="1296"/>
                    </a:cubicBezTo>
                    <a:cubicBezTo>
                      <a:pt x="4511" y="1239"/>
                      <a:pt x="3417" y="1"/>
                      <a:pt x="216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5326373" y="3588505"/>
                <a:ext cx="35160" cy="47403"/>
              </a:xfrm>
              <a:custGeom>
                <a:avLst/>
                <a:gdLst/>
                <a:ahLst/>
                <a:cxnLst/>
                <a:rect l="l" t="t" r="r" b="b"/>
                <a:pathLst>
                  <a:path w="1120" h="1510" extrusionOk="0">
                    <a:moveTo>
                      <a:pt x="329" y="1"/>
                    </a:moveTo>
                    <a:cubicBezTo>
                      <a:pt x="297" y="1"/>
                      <a:pt x="266" y="6"/>
                      <a:pt x="237" y="19"/>
                    </a:cubicBezTo>
                    <a:cubicBezTo>
                      <a:pt x="29" y="109"/>
                      <a:pt x="0" y="516"/>
                      <a:pt x="176" y="921"/>
                    </a:cubicBezTo>
                    <a:cubicBezTo>
                      <a:pt x="328" y="1272"/>
                      <a:pt x="585" y="1509"/>
                      <a:pt x="786" y="1509"/>
                    </a:cubicBezTo>
                    <a:cubicBezTo>
                      <a:pt x="818" y="1509"/>
                      <a:pt x="849" y="1503"/>
                      <a:pt x="877" y="1491"/>
                    </a:cubicBezTo>
                    <a:cubicBezTo>
                      <a:pt x="1091" y="1397"/>
                      <a:pt x="1119" y="995"/>
                      <a:pt x="943" y="589"/>
                    </a:cubicBezTo>
                    <a:cubicBezTo>
                      <a:pt x="791" y="238"/>
                      <a:pt x="534" y="1"/>
                      <a:pt x="329" y="1"/>
                    </a:cubicBezTo>
                    <a:close/>
                  </a:path>
                </a:pathLst>
              </a:custGeom>
              <a:solidFill>
                <a:srgbClr val="423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5546780" y="3480106"/>
                <a:ext cx="35160" cy="47403"/>
              </a:xfrm>
              <a:custGeom>
                <a:avLst/>
                <a:gdLst/>
                <a:ahLst/>
                <a:cxnLst/>
                <a:rect l="l" t="t" r="r" b="b"/>
                <a:pathLst>
                  <a:path w="1120" h="1510" extrusionOk="0">
                    <a:moveTo>
                      <a:pt x="333" y="0"/>
                    </a:moveTo>
                    <a:cubicBezTo>
                      <a:pt x="301" y="0"/>
                      <a:pt x="271" y="6"/>
                      <a:pt x="243" y="18"/>
                    </a:cubicBezTo>
                    <a:cubicBezTo>
                      <a:pt x="29" y="113"/>
                      <a:pt x="0" y="514"/>
                      <a:pt x="177" y="921"/>
                    </a:cubicBezTo>
                    <a:cubicBezTo>
                      <a:pt x="329" y="1271"/>
                      <a:pt x="585" y="1509"/>
                      <a:pt x="790" y="1509"/>
                    </a:cubicBezTo>
                    <a:cubicBezTo>
                      <a:pt x="822" y="1509"/>
                      <a:pt x="853" y="1503"/>
                      <a:pt x="882" y="1491"/>
                    </a:cubicBezTo>
                    <a:cubicBezTo>
                      <a:pt x="1091" y="1400"/>
                      <a:pt x="1120" y="995"/>
                      <a:pt x="943" y="588"/>
                    </a:cubicBezTo>
                    <a:cubicBezTo>
                      <a:pt x="791" y="238"/>
                      <a:pt x="535" y="0"/>
                      <a:pt x="333" y="0"/>
                    </a:cubicBezTo>
                    <a:close/>
                  </a:path>
                </a:pathLst>
              </a:custGeom>
              <a:solidFill>
                <a:srgbClr val="423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5258879" y="3646644"/>
                <a:ext cx="183897" cy="116435"/>
              </a:xfrm>
              <a:custGeom>
                <a:avLst/>
                <a:gdLst/>
                <a:ahLst/>
                <a:cxnLst/>
                <a:rect l="l" t="t" r="r" b="b"/>
                <a:pathLst>
                  <a:path w="5858" h="3709" extrusionOk="0">
                    <a:moveTo>
                      <a:pt x="3803" y="0"/>
                    </a:moveTo>
                    <a:cubicBezTo>
                      <a:pt x="3347" y="0"/>
                      <a:pt x="2843" y="95"/>
                      <a:pt x="2334" y="283"/>
                    </a:cubicBezTo>
                    <a:cubicBezTo>
                      <a:pt x="899" y="829"/>
                      <a:pt x="0" y="1969"/>
                      <a:pt x="329" y="2838"/>
                    </a:cubicBezTo>
                    <a:cubicBezTo>
                      <a:pt x="542" y="3396"/>
                      <a:pt x="1215" y="3708"/>
                      <a:pt x="2056" y="3708"/>
                    </a:cubicBezTo>
                    <a:cubicBezTo>
                      <a:pt x="2510" y="3708"/>
                      <a:pt x="3015" y="3614"/>
                      <a:pt x="3519" y="3425"/>
                    </a:cubicBezTo>
                    <a:cubicBezTo>
                      <a:pt x="4959" y="2880"/>
                      <a:pt x="5857" y="1740"/>
                      <a:pt x="5529" y="870"/>
                    </a:cubicBezTo>
                    <a:cubicBezTo>
                      <a:pt x="5316" y="312"/>
                      <a:pt x="4643" y="0"/>
                      <a:pt x="3803"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5555789" y="3522141"/>
                <a:ext cx="116403" cy="96312"/>
              </a:xfrm>
              <a:custGeom>
                <a:avLst/>
                <a:gdLst/>
                <a:ahLst/>
                <a:cxnLst/>
                <a:rect l="l" t="t" r="r" b="b"/>
                <a:pathLst>
                  <a:path w="3708" h="3068" extrusionOk="0">
                    <a:moveTo>
                      <a:pt x="2445" y="0"/>
                    </a:moveTo>
                    <a:cubicBezTo>
                      <a:pt x="1998" y="0"/>
                      <a:pt x="1481" y="201"/>
                      <a:pt x="1038" y="578"/>
                    </a:cubicBezTo>
                    <a:cubicBezTo>
                      <a:pt x="263" y="1239"/>
                      <a:pt x="1" y="2206"/>
                      <a:pt x="452" y="2732"/>
                    </a:cubicBezTo>
                    <a:cubicBezTo>
                      <a:pt x="645" y="2957"/>
                      <a:pt x="931" y="3068"/>
                      <a:pt x="1264" y="3068"/>
                    </a:cubicBezTo>
                    <a:cubicBezTo>
                      <a:pt x="1707" y="3068"/>
                      <a:pt x="2224" y="2867"/>
                      <a:pt x="2670" y="2490"/>
                    </a:cubicBezTo>
                    <a:cubicBezTo>
                      <a:pt x="3446" y="1825"/>
                      <a:pt x="3708" y="862"/>
                      <a:pt x="3257" y="336"/>
                    </a:cubicBezTo>
                    <a:cubicBezTo>
                      <a:pt x="3064" y="111"/>
                      <a:pt x="2773" y="0"/>
                      <a:pt x="2445"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5394306" y="3509270"/>
                <a:ext cx="552916" cy="418964"/>
              </a:xfrm>
              <a:custGeom>
                <a:avLst/>
                <a:gdLst/>
                <a:ahLst/>
                <a:cxnLst/>
                <a:rect l="l" t="t" r="r" b="b"/>
                <a:pathLst>
                  <a:path w="17613" h="13346" extrusionOk="0">
                    <a:moveTo>
                      <a:pt x="15218" y="1"/>
                    </a:moveTo>
                    <a:cubicBezTo>
                      <a:pt x="14722" y="1"/>
                      <a:pt x="14055" y="1686"/>
                      <a:pt x="13667" y="1813"/>
                    </a:cubicBezTo>
                    <a:cubicBezTo>
                      <a:pt x="13648" y="1820"/>
                      <a:pt x="13628" y="1823"/>
                      <a:pt x="13609" y="1823"/>
                    </a:cubicBezTo>
                    <a:cubicBezTo>
                      <a:pt x="13309" y="1823"/>
                      <a:pt x="13072" y="1069"/>
                      <a:pt x="12639" y="1069"/>
                    </a:cubicBezTo>
                    <a:cubicBezTo>
                      <a:pt x="12537" y="1069"/>
                      <a:pt x="12424" y="1110"/>
                      <a:pt x="12297" y="1214"/>
                    </a:cubicBezTo>
                    <a:cubicBezTo>
                      <a:pt x="11596" y="1780"/>
                      <a:pt x="13286" y="2498"/>
                      <a:pt x="12466" y="3733"/>
                    </a:cubicBezTo>
                    <a:cubicBezTo>
                      <a:pt x="9086" y="8802"/>
                      <a:pt x="95" y="10705"/>
                      <a:pt x="26" y="12346"/>
                    </a:cubicBezTo>
                    <a:cubicBezTo>
                      <a:pt x="0" y="13001"/>
                      <a:pt x="839" y="13346"/>
                      <a:pt x="2133" y="13346"/>
                    </a:cubicBezTo>
                    <a:cubicBezTo>
                      <a:pt x="4730" y="13346"/>
                      <a:pt x="9162" y="11958"/>
                      <a:pt x="12129" y="8900"/>
                    </a:cubicBezTo>
                    <a:cubicBezTo>
                      <a:pt x="16575" y="4323"/>
                      <a:pt x="17613" y="2317"/>
                      <a:pt x="16842" y="1915"/>
                    </a:cubicBezTo>
                    <a:cubicBezTo>
                      <a:pt x="16660" y="1820"/>
                      <a:pt x="16508" y="1784"/>
                      <a:pt x="16381" y="1784"/>
                    </a:cubicBezTo>
                    <a:cubicBezTo>
                      <a:pt x="16273" y="1784"/>
                      <a:pt x="16184" y="1810"/>
                      <a:pt x="16112" y="1849"/>
                    </a:cubicBezTo>
                    <a:lnTo>
                      <a:pt x="16112" y="1849"/>
                    </a:lnTo>
                    <a:cubicBezTo>
                      <a:pt x="16279" y="1601"/>
                      <a:pt x="16396" y="1249"/>
                      <a:pt x="16009" y="976"/>
                    </a:cubicBezTo>
                    <a:cubicBezTo>
                      <a:pt x="15843" y="860"/>
                      <a:pt x="15697" y="816"/>
                      <a:pt x="15572" y="816"/>
                    </a:cubicBezTo>
                    <a:cubicBezTo>
                      <a:pt x="15356" y="816"/>
                      <a:pt x="15202" y="946"/>
                      <a:pt x="15109" y="1057"/>
                    </a:cubicBezTo>
                    <a:lnTo>
                      <a:pt x="15109" y="1057"/>
                    </a:lnTo>
                    <a:cubicBezTo>
                      <a:pt x="15301" y="754"/>
                      <a:pt x="15655" y="111"/>
                      <a:pt x="15271" y="8"/>
                    </a:cubicBezTo>
                    <a:cubicBezTo>
                      <a:pt x="15254" y="3"/>
                      <a:pt x="15236" y="1"/>
                      <a:pt x="15218" y="1"/>
                    </a:cubicBezTo>
                    <a:close/>
                  </a:path>
                </a:pathLst>
              </a:custGeom>
              <a:solidFill>
                <a:srgbClr val="F7B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5664564" y="3787313"/>
                <a:ext cx="61058" cy="43353"/>
              </a:xfrm>
              <a:custGeom>
                <a:avLst/>
                <a:gdLst/>
                <a:ahLst/>
                <a:cxnLst/>
                <a:rect l="l" t="t" r="r" b="b"/>
                <a:pathLst>
                  <a:path w="1945" h="1381" extrusionOk="0">
                    <a:moveTo>
                      <a:pt x="1364" y="1"/>
                    </a:moveTo>
                    <a:cubicBezTo>
                      <a:pt x="1227" y="1"/>
                      <a:pt x="1089" y="45"/>
                      <a:pt x="973" y="89"/>
                    </a:cubicBezTo>
                    <a:cubicBezTo>
                      <a:pt x="678" y="203"/>
                      <a:pt x="379" y="359"/>
                      <a:pt x="55" y="560"/>
                    </a:cubicBezTo>
                    <a:cubicBezTo>
                      <a:pt x="14" y="585"/>
                      <a:pt x="1" y="638"/>
                      <a:pt x="25" y="679"/>
                    </a:cubicBezTo>
                    <a:cubicBezTo>
                      <a:pt x="41" y="708"/>
                      <a:pt x="71" y="723"/>
                      <a:pt x="100" y="723"/>
                    </a:cubicBezTo>
                    <a:cubicBezTo>
                      <a:pt x="117" y="723"/>
                      <a:pt x="134" y="718"/>
                      <a:pt x="148" y="708"/>
                    </a:cubicBezTo>
                    <a:cubicBezTo>
                      <a:pt x="461" y="515"/>
                      <a:pt x="752" y="363"/>
                      <a:pt x="1039" y="252"/>
                    </a:cubicBezTo>
                    <a:cubicBezTo>
                      <a:pt x="1137" y="214"/>
                      <a:pt x="1252" y="177"/>
                      <a:pt x="1360" y="177"/>
                    </a:cubicBezTo>
                    <a:cubicBezTo>
                      <a:pt x="1416" y="177"/>
                      <a:pt x="1470" y="187"/>
                      <a:pt x="1519" y="212"/>
                    </a:cubicBezTo>
                    <a:cubicBezTo>
                      <a:pt x="1625" y="265"/>
                      <a:pt x="1687" y="388"/>
                      <a:pt x="1720" y="483"/>
                    </a:cubicBezTo>
                    <a:cubicBezTo>
                      <a:pt x="1748" y="564"/>
                      <a:pt x="1773" y="683"/>
                      <a:pt x="1732" y="778"/>
                    </a:cubicBezTo>
                    <a:cubicBezTo>
                      <a:pt x="1695" y="863"/>
                      <a:pt x="1609" y="921"/>
                      <a:pt x="1532" y="970"/>
                    </a:cubicBezTo>
                    <a:cubicBezTo>
                      <a:pt x="1400" y="1052"/>
                      <a:pt x="1256" y="1114"/>
                      <a:pt x="1108" y="1163"/>
                    </a:cubicBezTo>
                    <a:cubicBezTo>
                      <a:pt x="1041" y="1183"/>
                      <a:pt x="963" y="1203"/>
                      <a:pt x="887" y="1203"/>
                    </a:cubicBezTo>
                    <a:cubicBezTo>
                      <a:pt x="870" y="1203"/>
                      <a:pt x="854" y="1202"/>
                      <a:pt x="838" y="1200"/>
                    </a:cubicBezTo>
                    <a:cubicBezTo>
                      <a:pt x="756" y="1183"/>
                      <a:pt x="690" y="1130"/>
                      <a:pt x="674" y="1073"/>
                    </a:cubicBezTo>
                    <a:cubicBezTo>
                      <a:pt x="653" y="990"/>
                      <a:pt x="711" y="901"/>
                      <a:pt x="748" y="852"/>
                    </a:cubicBezTo>
                    <a:cubicBezTo>
                      <a:pt x="854" y="708"/>
                      <a:pt x="1019" y="597"/>
                      <a:pt x="1195" y="556"/>
                    </a:cubicBezTo>
                    <a:cubicBezTo>
                      <a:pt x="1212" y="551"/>
                      <a:pt x="1227" y="551"/>
                      <a:pt x="1240" y="551"/>
                    </a:cubicBezTo>
                    <a:cubicBezTo>
                      <a:pt x="1191" y="617"/>
                      <a:pt x="1129" y="674"/>
                      <a:pt x="1064" y="724"/>
                    </a:cubicBezTo>
                    <a:cubicBezTo>
                      <a:pt x="1023" y="753"/>
                      <a:pt x="1015" y="810"/>
                      <a:pt x="1043" y="847"/>
                    </a:cubicBezTo>
                    <a:cubicBezTo>
                      <a:pt x="1060" y="872"/>
                      <a:pt x="1087" y="884"/>
                      <a:pt x="1114" y="884"/>
                    </a:cubicBezTo>
                    <a:cubicBezTo>
                      <a:pt x="1132" y="884"/>
                      <a:pt x="1150" y="879"/>
                      <a:pt x="1166" y="867"/>
                    </a:cubicBezTo>
                    <a:cubicBezTo>
                      <a:pt x="1248" y="810"/>
                      <a:pt x="1322" y="736"/>
                      <a:pt x="1384" y="659"/>
                    </a:cubicBezTo>
                    <a:cubicBezTo>
                      <a:pt x="1396" y="638"/>
                      <a:pt x="1428" y="597"/>
                      <a:pt x="1428" y="540"/>
                    </a:cubicBezTo>
                    <a:cubicBezTo>
                      <a:pt x="1433" y="490"/>
                      <a:pt x="1412" y="449"/>
                      <a:pt x="1371" y="421"/>
                    </a:cubicBezTo>
                    <a:cubicBezTo>
                      <a:pt x="1332" y="386"/>
                      <a:pt x="1279" y="374"/>
                      <a:pt x="1230" y="374"/>
                    </a:cubicBezTo>
                    <a:cubicBezTo>
                      <a:pt x="1202" y="374"/>
                      <a:pt x="1176" y="378"/>
                      <a:pt x="1154" y="384"/>
                    </a:cubicBezTo>
                    <a:cubicBezTo>
                      <a:pt x="936" y="437"/>
                      <a:pt x="739" y="568"/>
                      <a:pt x="604" y="744"/>
                    </a:cubicBezTo>
                    <a:cubicBezTo>
                      <a:pt x="510" y="876"/>
                      <a:pt x="473" y="1003"/>
                      <a:pt x="506" y="1117"/>
                    </a:cubicBezTo>
                    <a:cubicBezTo>
                      <a:pt x="538" y="1245"/>
                      <a:pt x="657" y="1344"/>
                      <a:pt x="805" y="1372"/>
                    </a:cubicBezTo>
                    <a:cubicBezTo>
                      <a:pt x="838" y="1376"/>
                      <a:pt x="867" y="1380"/>
                      <a:pt x="896" y="1380"/>
                    </a:cubicBezTo>
                    <a:cubicBezTo>
                      <a:pt x="994" y="1380"/>
                      <a:pt x="1089" y="1356"/>
                      <a:pt x="1162" y="1331"/>
                    </a:cubicBezTo>
                    <a:cubicBezTo>
                      <a:pt x="1322" y="1278"/>
                      <a:pt x="1477" y="1208"/>
                      <a:pt x="1625" y="1117"/>
                    </a:cubicBezTo>
                    <a:cubicBezTo>
                      <a:pt x="1720" y="1060"/>
                      <a:pt x="1835" y="979"/>
                      <a:pt x="1892" y="852"/>
                    </a:cubicBezTo>
                    <a:cubicBezTo>
                      <a:pt x="1945" y="733"/>
                      <a:pt x="1941" y="589"/>
                      <a:pt x="1884" y="421"/>
                    </a:cubicBezTo>
                    <a:cubicBezTo>
                      <a:pt x="1822" y="244"/>
                      <a:pt x="1723" y="117"/>
                      <a:pt x="1600" y="55"/>
                    </a:cubicBezTo>
                    <a:cubicBezTo>
                      <a:pt x="1525" y="16"/>
                      <a:pt x="1444" y="1"/>
                      <a:pt x="136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5449494" y="3533191"/>
                <a:ext cx="39900" cy="29603"/>
              </a:xfrm>
              <a:custGeom>
                <a:avLst/>
                <a:gdLst/>
                <a:ahLst/>
                <a:cxnLst/>
                <a:rect l="l" t="t" r="r" b="b"/>
                <a:pathLst>
                  <a:path w="1271" h="943" extrusionOk="0">
                    <a:moveTo>
                      <a:pt x="1093" y="1"/>
                    </a:moveTo>
                    <a:lnTo>
                      <a:pt x="7" y="686"/>
                    </a:lnTo>
                    <a:cubicBezTo>
                      <a:pt x="7" y="686"/>
                      <a:pt x="0" y="942"/>
                      <a:pt x="230" y="942"/>
                    </a:cubicBezTo>
                    <a:cubicBezTo>
                      <a:pt x="255" y="942"/>
                      <a:pt x="283" y="939"/>
                      <a:pt x="315" y="932"/>
                    </a:cubicBezTo>
                    <a:cubicBezTo>
                      <a:pt x="631" y="862"/>
                      <a:pt x="1271" y="186"/>
                      <a:pt x="1093"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5275492" y="3533463"/>
                <a:ext cx="61823" cy="44553"/>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rot="-1398344">
                <a:off x="5463888" y="3388040"/>
                <a:ext cx="86086" cy="46445"/>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rot="1613050">
                <a:off x="5397019" y="4050100"/>
                <a:ext cx="124562" cy="21573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rot="484227" flipH="1">
                <a:off x="5464478" y="4245690"/>
                <a:ext cx="87682" cy="39939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rot="1837076" flipH="1">
                <a:off x="5196376" y="4233672"/>
                <a:ext cx="49650" cy="226202"/>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flipH="1">
                <a:off x="5479510" y="3620364"/>
                <a:ext cx="29258" cy="15696"/>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rot="-1943700">
                <a:off x="5385487" y="3839034"/>
                <a:ext cx="173027" cy="181771"/>
              </a:xfrm>
              <a:prstGeom prst="rect">
                <a:avLst/>
              </a:pr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21"/>
            <p:cNvGrpSpPr/>
            <p:nvPr/>
          </p:nvGrpSpPr>
          <p:grpSpPr>
            <a:xfrm>
              <a:off x="4138073" y="3540977"/>
              <a:ext cx="856417" cy="1215324"/>
              <a:chOff x="4598640" y="4070171"/>
              <a:chExt cx="483633" cy="686430"/>
            </a:xfrm>
          </p:grpSpPr>
          <p:sp>
            <p:nvSpPr>
              <p:cNvPr id="328" name="Google Shape;328;p21"/>
              <p:cNvSpPr/>
              <p:nvPr/>
            </p:nvSpPr>
            <p:spPr>
              <a:xfrm flipH="1">
                <a:off x="4635663" y="4378790"/>
                <a:ext cx="117684" cy="107131"/>
              </a:xfrm>
              <a:custGeom>
                <a:avLst/>
                <a:gdLst/>
                <a:ahLst/>
                <a:cxnLst/>
                <a:rect l="l" t="t" r="r" b="b"/>
                <a:pathLst>
                  <a:path w="2063" h="1878" extrusionOk="0">
                    <a:moveTo>
                      <a:pt x="1032" y="1"/>
                    </a:moveTo>
                    <a:cubicBezTo>
                      <a:pt x="369" y="1"/>
                      <a:pt x="123" y="885"/>
                      <a:pt x="35" y="1438"/>
                    </a:cubicBezTo>
                    <a:cubicBezTo>
                      <a:pt x="0" y="1669"/>
                      <a:pt x="178" y="1878"/>
                      <a:pt x="413" y="1878"/>
                    </a:cubicBezTo>
                    <a:lnTo>
                      <a:pt x="1650" y="1878"/>
                    </a:lnTo>
                    <a:cubicBezTo>
                      <a:pt x="1881" y="1878"/>
                      <a:pt x="2062" y="1669"/>
                      <a:pt x="2025" y="1438"/>
                    </a:cubicBezTo>
                    <a:cubicBezTo>
                      <a:pt x="1936" y="885"/>
                      <a:pt x="1691" y="1"/>
                      <a:pt x="1032"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flipH="1">
                <a:off x="4734579" y="4308909"/>
                <a:ext cx="63548" cy="232401"/>
              </a:xfrm>
              <a:custGeom>
                <a:avLst/>
                <a:gdLst/>
                <a:ahLst/>
                <a:cxnLst/>
                <a:rect l="l" t="t" r="r" b="b"/>
                <a:pathLst>
                  <a:path w="1114" h="4074" extrusionOk="0">
                    <a:moveTo>
                      <a:pt x="274" y="0"/>
                    </a:moveTo>
                    <a:cubicBezTo>
                      <a:pt x="194" y="0"/>
                      <a:pt x="114" y="49"/>
                      <a:pt x="106" y="153"/>
                    </a:cubicBezTo>
                    <a:cubicBezTo>
                      <a:pt x="1" y="1516"/>
                      <a:pt x="301" y="2700"/>
                      <a:pt x="758" y="3977"/>
                    </a:cubicBezTo>
                    <a:cubicBezTo>
                      <a:pt x="782" y="4045"/>
                      <a:pt x="832" y="4074"/>
                      <a:pt x="886" y="4074"/>
                    </a:cubicBezTo>
                    <a:cubicBezTo>
                      <a:pt x="993" y="4074"/>
                      <a:pt x="1113" y="3960"/>
                      <a:pt x="1066" y="3823"/>
                    </a:cubicBezTo>
                    <a:cubicBezTo>
                      <a:pt x="629" y="2601"/>
                      <a:pt x="349" y="1489"/>
                      <a:pt x="448" y="181"/>
                    </a:cubicBezTo>
                    <a:cubicBezTo>
                      <a:pt x="457" y="63"/>
                      <a:pt x="365" y="0"/>
                      <a:pt x="274"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flipH="1">
                <a:off x="4675026" y="4070171"/>
                <a:ext cx="236052" cy="251397"/>
              </a:xfrm>
              <a:custGeom>
                <a:avLst/>
                <a:gdLst/>
                <a:ahLst/>
                <a:cxnLst/>
                <a:rect l="l" t="t" r="r" b="b"/>
                <a:pathLst>
                  <a:path w="4138" h="4407" extrusionOk="0">
                    <a:moveTo>
                      <a:pt x="2018" y="0"/>
                    </a:moveTo>
                    <a:cubicBezTo>
                      <a:pt x="188" y="0"/>
                      <a:pt x="0" y="2765"/>
                      <a:pt x="0" y="3915"/>
                    </a:cubicBezTo>
                    <a:cubicBezTo>
                      <a:pt x="0" y="4185"/>
                      <a:pt x="222" y="4404"/>
                      <a:pt x="492" y="4404"/>
                    </a:cubicBezTo>
                    <a:cubicBezTo>
                      <a:pt x="728" y="4402"/>
                      <a:pt x="1034" y="4402"/>
                      <a:pt x="1368" y="4402"/>
                    </a:cubicBezTo>
                    <a:cubicBezTo>
                      <a:pt x="2149" y="4402"/>
                      <a:pt x="3085" y="4405"/>
                      <a:pt x="3643" y="4407"/>
                    </a:cubicBezTo>
                    <a:cubicBezTo>
                      <a:pt x="3920" y="4407"/>
                      <a:pt x="4138" y="4182"/>
                      <a:pt x="4131" y="3905"/>
                    </a:cubicBezTo>
                    <a:cubicBezTo>
                      <a:pt x="4104" y="2745"/>
                      <a:pt x="3841" y="0"/>
                      <a:pt x="201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flipH="1">
                <a:off x="4639369" y="4222313"/>
                <a:ext cx="38220" cy="362863"/>
              </a:xfrm>
              <a:custGeom>
                <a:avLst/>
                <a:gdLst/>
                <a:ahLst/>
                <a:cxnLst/>
                <a:rect l="l" t="t" r="r" b="b"/>
                <a:pathLst>
                  <a:path w="670" h="6361" extrusionOk="0">
                    <a:moveTo>
                      <a:pt x="278" y="0"/>
                    </a:moveTo>
                    <a:cubicBezTo>
                      <a:pt x="178" y="0"/>
                      <a:pt x="68" y="85"/>
                      <a:pt x="93" y="214"/>
                    </a:cubicBezTo>
                    <a:cubicBezTo>
                      <a:pt x="284" y="1241"/>
                      <a:pt x="325" y="2265"/>
                      <a:pt x="229" y="3303"/>
                    </a:cubicBezTo>
                    <a:cubicBezTo>
                      <a:pt x="141" y="4269"/>
                      <a:pt x="0" y="5225"/>
                      <a:pt x="96" y="6198"/>
                    </a:cubicBezTo>
                    <a:cubicBezTo>
                      <a:pt x="107" y="6306"/>
                      <a:pt x="199" y="6360"/>
                      <a:pt x="285" y="6360"/>
                    </a:cubicBezTo>
                    <a:cubicBezTo>
                      <a:pt x="370" y="6360"/>
                      <a:pt x="449" y="6307"/>
                      <a:pt x="437" y="6198"/>
                    </a:cubicBezTo>
                    <a:cubicBezTo>
                      <a:pt x="335" y="5150"/>
                      <a:pt x="509" y="4129"/>
                      <a:pt x="591" y="3089"/>
                    </a:cubicBezTo>
                    <a:cubicBezTo>
                      <a:pt x="670" y="2091"/>
                      <a:pt x="608" y="1105"/>
                      <a:pt x="424" y="125"/>
                    </a:cubicBezTo>
                    <a:cubicBezTo>
                      <a:pt x="408" y="38"/>
                      <a:pt x="345" y="0"/>
                      <a:pt x="27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flipH="1">
                <a:off x="4598640" y="4103372"/>
                <a:ext cx="132687" cy="142099"/>
              </a:xfrm>
              <a:custGeom>
                <a:avLst/>
                <a:gdLst/>
                <a:ahLst/>
                <a:cxnLst/>
                <a:rect l="l" t="t" r="r" b="b"/>
                <a:pathLst>
                  <a:path w="2326" h="2491" extrusionOk="0">
                    <a:moveTo>
                      <a:pt x="1079" y="1"/>
                    </a:moveTo>
                    <a:cubicBezTo>
                      <a:pt x="151" y="1"/>
                      <a:pt x="17" y="1527"/>
                      <a:pt x="4" y="2166"/>
                    </a:cubicBezTo>
                    <a:cubicBezTo>
                      <a:pt x="0" y="2319"/>
                      <a:pt x="117" y="2445"/>
                      <a:pt x="270" y="2453"/>
                    </a:cubicBezTo>
                    <a:lnTo>
                      <a:pt x="1110" y="2490"/>
                    </a:lnTo>
                    <a:cubicBezTo>
                      <a:pt x="1557" y="2480"/>
                      <a:pt x="1847" y="2480"/>
                      <a:pt x="2035" y="2480"/>
                    </a:cubicBezTo>
                    <a:cubicBezTo>
                      <a:pt x="2036" y="2480"/>
                      <a:pt x="2038" y="2480"/>
                      <a:pt x="2040" y="2480"/>
                    </a:cubicBezTo>
                    <a:cubicBezTo>
                      <a:pt x="2198" y="2480"/>
                      <a:pt x="2325" y="2341"/>
                      <a:pt x="2315" y="2183"/>
                    </a:cubicBezTo>
                    <a:cubicBezTo>
                      <a:pt x="2264" y="1524"/>
                      <a:pt x="2048" y="36"/>
                      <a:pt x="1110" y="1"/>
                    </a:cubicBezTo>
                    <a:cubicBezTo>
                      <a:pt x="1099" y="1"/>
                      <a:pt x="1089" y="1"/>
                      <a:pt x="1079"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flipH="1">
                <a:off x="4782497" y="4318207"/>
                <a:ext cx="20593" cy="247290"/>
              </a:xfrm>
              <a:custGeom>
                <a:avLst/>
                <a:gdLst/>
                <a:ahLst/>
                <a:cxnLst/>
                <a:rect l="l" t="t" r="r" b="b"/>
                <a:pathLst>
                  <a:path w="361" h="4335" extrusionOk="0">
                    <a:moveTo>
                      <a:pt x="172" y="1"/>
                    </a:moveTo>
                    <a:cubicBezTo>
                      <a:pt x="86" y="1"/>
                      <a:pt x="1" y="55"/>
                      <a:pt x="2" y="165"/>
                    </a:cubicBezTo>
                    <a:cubicBezTo>
                      <a:pt x="6" y="1499"/>
                      <a:pt x="12" y="2834"/>
                      <a:pt x="15" y="4168"/>
                    </a:cubicBezTo>
                    <a:cubicBezTo>
                      <a:pt x="18" y="4279"/>
                      <a:pt x="104" y="4335"/>
                      <a:pt x="189" y="4335"/>
                    </a:cubicBezTo>
                    <a:cubicBezTo>
                      <a:pt x="275" y="4335"/>
                      <a:pt x="360" y="4279"/>
                      <a:pt x="360" y="4168"/>
                    </a:cubicBezTo>
                    <a:cubicBezTo>
                      <a:pt x="354" y="2834"/>
                      <a:pt x="351" y="1499"/>
                      <a:pt x="343" y="165"/>
                    </a:cubicBezTo>
                    <a:cubicBezTo>
                      <a:pt x="343" y="55"/>
                      <a:pt x="257" y="1"/>
                      <a:pt x="17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flipH="1">
                <a:off x="4722715" y="4179186"/>
                <a:ext cx="146492" cy="172789"/>
              </a:xfrm>
              <a:custGeom>
                <a:avLst/>
                <a:gdLst/>
                <a:ahLst/>
                <a:cxnLst/>
                <a:rect l="l" t="t" r="r" b="b"/>
                <a:pathLst>
                  <a:path w="2568" h="3029" extrusionOk="0">
                    <a:moveTo>
                      <a:pt x="1284" y="0"/>
                    </a:moveTo>
                    <a:cubicBezTo>
                      <a:pt x="232" y="0"/>
                      <a:pt x="41" y="1789"/>
                      <a:pt x="7" y="2619"/>
                    </a:cubicBezTo>
                    <a:cubicBezTo>
                      <a:pt x="0" y="2841"/>
                      <a:pt x="178" y="3029"/>
                      <a:pt x="404" y="3029"/>
                    </a:cubicBezTo>
                    <a:lnTo>
                      <a:pt x="2162" y="3029"/>
                    </a:lnTo>
                    <a:cubicBezTo>
                      <a:pt x="2387" y="3029"/>
                      <a:pt x="2567" y="2841"/>
                      <a:pt x="2557" y="2619"/>
                    </a:cubicBezTo>
                    <a:cubicBezTo>
                      <a:pt x="2523" y="1789"/>
                      <a:pt x="2332" y="0"/>
                      <a:pt x="1284"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flipH="1">
                <a:off x="4675366" y="4456715"/>
                <a:ext cx="54877" cy="88363"/>
              </a:xfrm>
              <a:custGeom>
                <a:avLst/>
                <a:gdLst/>
                <a:ahLst/>
                <a:cxnLst/>
                <a:rect l="l" t="t" r="r" b="b"/>
                <a:pathLst>
                  <a:path w="962" h="1549" extrusionOk="0">
                    <a:moveTo>
                      <a:pt x="713" y="0"/>
                    </a:moveTo>
                    <a:cubicBezTo>
                      <a:pt x="611" y="0"/>
                      <a:pt x="502" y="85"/>
                      <a:pt x="531" y="215"/>
                    </a:cubicBezTo>
                    <a:cubicBezTo>
                      <a:pt x="572" y="399"/>
                      <a:pt x="432" y="642"/>
                      <a:pt x="357" y="798"/>
                    </a:cubicBezTo>
                    <a:cubicBezTo>
                      <a:pt x="279" y="970"/>
                      <a:pt x="183" y="1133"/>
                      <a:pt x="84" y="1294"/>
                    </a:cubicBezTo>
                    <a:cubicBezTo>
                      <a:pt x="0" y="1425"/>
                      <a:pt x="119" y="1548"/>
                      <a:pt x="238" y="1548"/>
                    </a:cubicBezTo>
                    <a:cubicBezTo>
                      <a:pt x="290" y="1548"/>
                      <a:pt x="342" y="1525"/>
                      <a:pt x="377" y="1468"/>
                    </a:cubicBezTo>
                    <a:cubicBezTo>
                      <a:pt x="606" y="1110"/>
                      <a:pt x="961" y="570"/>
                      <a:pt x="862" y="122"/>
                    </a:cubicBezTo>
                    <a:cubicBezTo>
                      <a:pt x="843" y="37"/>
                      <a:pt x="779" y="0"/>
                      <a:pt x="713"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flipH="1">
                <a:off x="4749016" y="4489573"/>
                <a:ext cx="333257" cy="267028"/>
              </a:xfrm>
              <a:custGeom>
                <a:avLst/>
                <a:gdLst/>
                <a:ahLst/>
                <a:cxnLst/>
                <a:rect l="l" t="t" r="r" b="b"/>
                <a:pathLst>
                  <a:path w="5842" h="4681" extrusionOk="0">
                    <a:moveTo>
                      <a:pt x="279" y="0"/>
                    </a:moveTo>
                    <a:cubicBezTo>
                      <a:pt x="77" y="0"/>
                      <a:pt x="1" y="111"/>
                      <a:pt x="104" y="359"/>
                    </a:cubicBezTo>
                    <a:cubicBezTo>
                      <a:pt x="687" y="1766"/>
                      <a:pt x="5739" y="4630"/>
                      <a:pt x="5774" y="4681"/>
                    </a:cubicBezTo>
                    <a:lnTo>
                      <a:pt x="5842" y="4548"/>
                    </a:lnTo>
                    <a:cubicBezTo>
                      <a:pt x="4872" y="2401"/>
                      <a:pt x="1218" y="0"/>
                      <a:pt x="27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flipH="1">
                <a:off x="4768297" y="4503207"/>
                <a:ext cx="299886" cy="228522"/>
              </a:xfrm>
              <a:custGeom>
                <a:avLst/>
                <a:gdLst/>
                <a:ahLst/>
                <a:cxnLst/>
                <a:rect l="l" t="t" r="r" b="b"/>
                <a:pathLst>
                  <a:path w="5257" h="4006" extrusionOk="0">
                    <a:moveTo>
                      <a:pt x="0" y="0"/>
                    </a:moveTo>
                    <a:cubicBezTo>
                      <a:pt x="211" y="178"/>
                      <a:pt x="427" y="349"/>
                      <a:pt x="641" y="526"/>
                    </a:cubicBezTo>
                    <a:lnTo>
                      <a:pt x="1167" y="943"/>
                    </a:lnTo>
                    <a:cubicBezTo>
                      <a:pt x="1106" y="953"/>
                      <a:pt x="1048" y="960"/>
                      <a:pt x="986" y="974"/>
                    </a:cubicBezTo>
                    <a:cubicBezTo>
                      <a:pt x="904" y="994"/>
                      <a:pt x="823" y="1015"/>
                      <a:pt x="741" y="1045"/>
                    </a:cubicBezTo>
                    <a:cubicBezTo>
                      <a:pt x="826" y="1059"/>
                      <a:pt x="911" y="1062"/>
                      <a:pt x="996" y="1062"/>
                    </a:cubicBezTo>
                    <a:cubicBezTo>
                      <a:pt x="1082" y="1062"/>
                      <a:pt x="1164" y="1056"/>
                      <a:pt x="1249" y="1045"/>
                    </a:cubicBezTo>
                    <a:lnTo>
                      <a:pt x="1294" y="1042"/>
                    </a:lnTo>
                    <a:cubicBezTo>
                      <a:pt x="1498" y="1206"/>
                      <a:pt x="1707" y="1366"/>
                      <a:pt x="1911" y="1524"/>
                    </a:cubicBezTo>
                    <a:cubicBezTo>
                      <a:pt x="1881" y="1537"/>
                      <a:pt x="1850" y="1547"/>
                      <a:pt x="1820" y="1560"/>
                    </a:cubicBezTo>
                    <a:cubicBezTo>
                      <a:pt x="1744" y="1588"/>
                      <a:pt x="1672" y="1622"/>
                      <a:pt x="1604" y="1670"/>
                    </a:cubicBezTo>
                    <a:cubicBezTo>
                      <a:pt x="1614" y="1671"/>
                      <a:pt x="1624" y="1671"/>
                      <a:pt x="1634" y="1671"/>
                    </a:cubicBezTo>
                    <a:cubicBezTo>
                      <a:pt x="1706" y="1671"/>
                      <a:pt x="1774" y="1661"/>
                      <a:pt x="1843" y="1650"/>
                    </a:cubicBezTo>
                    <a:cubicBezTo>
                      <a:pt x="1905" y="1639"/>
                      <a:pt x="1963" y="1622"/>
                      <a:pt x="2020" y="1609"/>
                    </a:cubicBezTo>
                    <a:cubicBezTo>
                      <a:pt x="2212" y="1755"/>
                      <a:pt x="2403" y="1902"/>
                      <a:pt x="2594" y="2049"/>
                    </a:cubicBezTo>
                    <a:cubicBezTo>
                      <a:pt x="2625" y="2072"/>
                      <a:pt x="2659" y="2097"/>
                      <a:pt x="2690" y="2124"/>
                    </a:cubicBezTo>
                    <a:cubicBezTo>
                      <a:pt x="2598" y="2162"/>
                      <a:pt x="2509" y="2203"/>
                      <a:pt x="2423" y="2261"/>
                    </a:cubicBezTo>
                    <a:cubicBezTo>
                      <a:pt x="2553" y="2257"/>
                      <a:pt x="2672" y="2230"/>
                      <a:pt x="2792" y="2199"/>
                    </a:cubicBezTo>
                    <a:cubicBezTo>
                      <a:pt x="3035" y="2384"/>
                      <a:pt x="3280" y="2564"/>
                      <a:pt x="3523" y="2745"/>
                    </a:cubicBezTo>
                    <a:cubicBezTo>
                      <a:pt x="3403" y="2779"/>
                      <a:pt x="3284" y="2817"/>
                      <a:pt x="3167" y="2875"/>
                    </a:cubicBezTo>
                    <a:cubicBezTo>
                      <a:pt x="3196" y="2877"/>
                      <a:pt x="3223" y="2878"/>
                      <a:pt x="3251" y="2878"/>
                    </a:cubicBezTo>
                    <a:cubicBezTo>
                      <a:pt x="3384" y="2878"/>
                      <a:pt x="3512" y="2859"/>
                      <a:pt x="3638" y="2834"/>
                    </a:cubicBezTo>
                    <a:cubicBezTo>
                      <a:pt x="3731" y="2902"/>
                      <a:pt x="3823" y="2970"/>
                      <a:pt x="3915" y="3039"/>
                    </a:cubicBezTo>
                    <a:cubicBezTo>
                      <a:pt x="4041" y="3131"/>
                      <a:pt x="4164" y="3223"/>
                      <a:pt x="4291" y="3312"/>
                    </a:cubicBezTo>
                    <a:cubicBezTo>
                      <a:pt x="4232" y="3332"/>
                      <a:pt x="4178" y="3356"/>
                      <a:pt x="4123" y="3387"/>
                    </a:cubicBezTo>
                    <a:cubicBezTo>
                      <a:pt x="4170" y="3394"/>
                      <a:pt x="4215" y="3396"/>
                      <a:pt x="4259" y="3396"/>
                    </a:cubicBezTo>
                    <a:cubicBezTo>
                      <a:pt x="4304" y="3396"/>
                      <a:pt x="4347" y="3394"/>
                      <a:pt x="4390" y="3391"/>
                    </a:cubicBezTo>
                    <a:lnTo>
                      <a:pt x="4393" y="3391"/>
                    </a:lnTo>
                    <a:cubicBezTo>
                      <a:pt x="4680" y="3599"/>
                      <a:pt x="4966" y="3804"/>
                      <a:pt x="5256" y="4005"/>
                    </a:cubicBezTo>
                    <a:lnTo>
                      <a:pt x="4615" y="3482"/>
                    </a:lnTo>
                    <a:lnTo>
                      <a:pt x="4434" y="3336"/>
                    </a:lnTo>
                    <a:lnTo>
                      <a:pt x="4431" y="3329"/>
                    </a:lnTo>
                    <a:cubicBezTo>
                      <a:pt x="4424" y="3244"/>
                      <a:pt x="4410" y="3158"/>
                      <a:pt x="4386" y="3076"/>
                    </a:cubicBezTo>
                    <a:cubicBezTo>
                      <a:pt x="4363" y="2991"/>
                      <a:pt x="4335" y="2909"/>
                      <a:pt x="4291" y="2827"/>
                    </a:cubicBezTo>
                    <a:cubicBezTo>
                      <a:pt x="4273" y="2920"/>
                      <a:pt x="4277" y="3008"/>
                      <a:pt x="4284" y="3093"/>
                    </a:cubicBezTo>
                    <a:cubicBezTo>
                      <a:pt x="4291" y="3142"/>
                      <a:pt x="4298" y="3189"/>
                      <a:pt x="4304" y="3237"/>
                    </a:cubicBezTo>
                    <a:lnTo>
                      <a:pt x="3966" y="2970"/>
                    </a:lnTo>
                    <a:cubicBezTo>
                      <a:pt x="3878" y="2899"/>
                      <a:pt x="3786" y="2830"/>
                      <a:pt x="3697" y="2759"/>
                    </a:cubicBezTo>
                    <a:cubicBezTo>
                      <a:pt x="3687" y="2677"/>
                      <a:pt x="3676" y="2595"/>
                      <a:pt x="3659" y="2513"/>
                    </a:cubicBezTo>
                    <a:cubicBezTo>
                      <a:pt x="3638" y="2431"/>
                      <a:pt x="3618" y="2346"/>
                      <a:pt x="3584" y="2264"/>
                    </a:cubicBezTo>
                    <a:cubicBezTo>
                      <a:pt x="3570" y="2353"/>
                      <a:pt x="3567" y="2438"/>
                      <a:pt x="3567" y="2523"/>
                    </a:cubicBezTo>
                    <a:cubicBezTo>
                      <a:pt x="3567" y="2571"/>
                      <a:pt x="3570" y="2616"/>
                      <a:pt x="3574" y="2663"/>
                    </a:cubicBezTo>
                    <a:cubicBezTo>
                      <a:pt x="3335" y="2479"/>
                      <a:pt x="3096" y="2294"/>
                      <a:pt x="2857" y="2110"/>
                    </a:cubicBezTo>
                    <a:cubicBezTo>
                      <a:pt x="2857" y="2028"/>
                      <a:pt x="2854" y="1943"/>
                      <a:pt x="2844" y="1861"/>
                    </a:cubicBezTo>
                    <a:cubicBezTo>
                      <a:pt x="2830" y="1769"/>
                      <a:pt x="2816" y="1680"/>
                      <a:pt x="2786" y="1588"/>
                    </a:cubicBezTo>
                    <a:cubicBezTo>
                      <a:pt x="2762" y="1680"/>
                      <a:pt x="2751" y="1773"/>
                      <a:pt x="2748" y="1864"/>
                    </a:cubicBezTo>
                    <a:cubicBezTo>
                      <a:pt x="2745" y="1916"/>
                      <a:pt x="2745" y="1970"/>
                      <a:pt x="2745" y="2022"/>
                    </a:cubicBezTo>
                    <a:cubicBezTo>
                      <a:pt x="2717" y="2001"/>
                      <a:pt x="2690" y="1981"/>
                      <a:pt x="2663" y="1960"/>
                    </a:cubicBezTo>
                    <a:cubicBezTo>
                      <a:pt x="2478" y="1820"/>
                      <a:pt x="2297" y="1683"/>
                      <a:pt x="2116" y="1547"/>
                    </a:cubicBezTo>
                    <a:lnTo>
                      <a:pt x="2116" y="1540"/>
                    </a:lnTo>
                    <a:cubicBezTo>
                      <a:pt x="2113" y="1404"/>
                      <a:pt x="2106" y="1267"/>
                      <a:pt x="2065" y="1130"/>
                    </a:cubicBezTo>
                    <a:cubicBezTo>
                      <a:pt x="2028" y="1243"/>
                      <a:pt x="2014" y="1352"/>
                      <a:pt x="2007" y="1465"/>
                    </a:cubicBezTo>
                    <a:cubicBezTo>
                      <a:pt x="1785" y="1298"/>
                      <a:pt x="1563" y="1130"/>
                      <a:pt x="1341" y="966"/>
                    </a:cubicBezTo>
                    <a:lnTo>
                      <a:pt x="1297" y="936"/>
                    </a:lnTo>
                    <a:cubicBezTo>
                      <a:pt x="1297" y="861"/>
                      <a:pt x="1294" y="789"/>
                      <a:pt x="1283" y="714"/>
                    </a:cubicBezTo>
                    <a:cubicBezTo>
                      <a:pt x="1273" y="622"/>
                      <a:pt x="1259" y="530"/>
                      <a:pt x="1232" y="438"/>
                    </a:cubicBezTo>
                    <a:cubicBezTo>
                      <a:pt x="1212" y="530"/>
                      <a:pt x="1198" y="622"/>
                      <a:pt x="1191" y="714"/>
                    </a:cubicBezTo>
                    <a:cubicBezTo>
                      <a:pt x="1188" y="762"/>
                      <a:pt x="1188" y="810"/>
                      <a:pt x="1185" y="854"/>
                    </a:cubicBezTo>
                    <a:lnTo>
                      <a:pt x="676" y="479"/>
                    </a:lnTo>
                    <a:cubicBezTo>
                      <a:pt x="451" y="322"/>
                      <a:pt x="229" y="158"/>
                      <a:pt x="0"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flipH="1">
                <a:off x="4817924" y="4245417"/>
                <a:ext cx="125100" cy="272048"/>
              </a:xfrm>
              <a:custGeom>
                <a:avLst/>
                <a:gdLst/>
                <a:ahLst/>
                <a:cxnLst/>
                <a:rect l="l" t="t" r="r" b="b"/>
                <a:pathLst>
                  <a:path w="2193" h="4769" extrusionOk="0">
                    <a:moveTo>
                      <a:pt x="711" y="0"/>
                    </a:moveTo>
                    <a:lnTo>
                      <a:pt x="711" y="0"/>
                    </a:lnTo>
                    <a:cubicBezTo>
                      <a:pt x="714" y="191"/>
                      <a:pt x="724" y="379"/>
                      <a:pt x="732" y="570"/>
                    </a:cubicBezTo>
                    <a:cubicBezTo>
                      <a:pt x="752" y="762"/>
                      <a:pt x="765" y="952"/>
                      <a:pt x="789" y="1140"/>
                    </a:cubicBezTo>
                    <a:cubicBezTo>
                      <a:pt x="820" y="1386"/>
                      <a:pt x="861" y="1628"/>
                      <a:pt x="909" y="1871"/>
                    </a:cubicBezTo>
                    <a:cubicBezTo>
                      <a:pt x="612" y="1686"/>
                      <a:pt x="311" y="1509"/>
                      <a:pt x="1" y="1348"/>
                    </a:cubicBezTo>
                    <a:lnTo>
                      <a:pt x="1" y="1348"/>
                    </a:lnTo>
                    <a:cubicBezTo>
                      <a:pt x="305" y="1587"/>
                      <a:pt x="622" y="1813"/>
                      <a:pt x="943" y="2028"/>
                    </a:cubicBezTo>
                    <a:cubicBezTo>
                      <a:pt x="960" y="2110"/>
                      <a:pt x="981" y="2188"/>
                      <a:pt x="998" y="2266"/>
                    </a:cubicBezTo>
                    <a:cubicBezTo>
                      <a:pt x="1069" y="2547"/>
                      <a:pt x="1151" y="2827"/>
                      <a:pt x="1250" y="3100"/>
                    </a:cubicBezTo>
                    <a:cubicBezTo>
                      <a:pt x="1219" y="3089"/>
                      <a:pt x="1192" y="3076"/>
                      <a:pt x="1165" y="3065"/>
                    </a:cubicBezTo>
                    <a:cubicBezTo>
                      <a:pt x="1072" y="3032"/>
                      <a:pt x="981" y="2997"/>
                      <a:pt x="888" y="2970"/>
                    </a:cubicBezTo>
                    <a:cubicBezTo>
                      <a:pt x="704" y="2909"/>
                      <a:pt x="513" y="2857"/>
                      <a:pt x="322" y="2813"/>
                    </a:cubicBezTo>
                    <a:lnTo>
                      <a:pt x="322" y="2813"/>
                    </a:lnTo>
                    <a:cubicBezTo>
                      <a:pt x="499" y="2901"/>
                      <a:pt x="673" y="2983"/>
                      <a:pt x="855" y="3059"/>
                    </a:cubicBezTo>
                    <a:lnTo>
                      <a:pt x="1117" y="3175"/>
                    </a:lnTo>
                    <a:cubicBezTo>
                      <a:pt x="1162" y="3196"/>
                      <a:pt x="1206" y="3212"/>
                      <a:pt x="1247" y="3232"/>
                    </a:cubicBezTo>
                    <a:cubicBezTo>
                      <a:pt x="1253" y="3236"/>
                      <a:pt x="1266" y="3244"/>
                      <a:pt x="1268" y="3244"/>
                    </a:cubicBezTo>
                    <a:cubicBezTo>
                      <a:pt x="1268" y="3244"/>
                      <a:pt x="1268" y="3244"/>
                      <a:pt x="1267" y="3243"/>
                    </a:cubicBezTo>
                    <a:cubicBezTo>
                      <a:pt x="1264" y="3243"/>
                      <a:pt x="1264" y="3240"/>
                      <a:pt x="1260" y="3237"/>
                    </a:cubicBezTo>
                    <a:lnTo>
                      <a:pt x="1260" y="3229"/>
                    </a:lnTo>
                    <a:cubicBezTo>
                      <a:pt x="1260" y="3232"/>
                      <a:pt x="1271" y="3250"/>
                      <a:pt x="1281" y="3257"/>
                    </a:cubicBezTo>
                    <a:cubicBezTo>
                      <a:pt x="1294" y="3267"/>
                      <a:pt x="1305" y="3267"/>
                      <a:pt x="1312" y="3270"/>
                    </a:cubicBezTo>
                    <a:cubicBezTo>
                      <a:pt x="1326" y="3298"/>
                      <a:pt x="1335" y="3328"/>
                      <a:pt x="1346" y="3359"/>
                    </a:cubicBezTo>
                    <a:cubicBezTo>
                      <a:pt x="1431" y="3560"/>
                      <a:pt x="1520" y="3758"/>
                      <a:pt x="1619" y="3949"/>
                    </a:cubicBezTo>
                    <a:cubicBezTo>
                      <a:pt x="1493" y="3929"/>
                      <a:pt x="1362" y="3916"/>
                      <a:pt x="1233" y="3905"/>
                    </a:cubicBezTo>
                    <a:cubicBezTo>
                      <a:pt x="1104" y="3894"/>
                      <a:pt x="975" y="3887"/>
                      <a:pt x="844" y="3887"/>
                    </a:cubicBezTo>
                    <a:cubicBezTo>
                      <a:pt x="819" y="3887"/>
                      <a:pt x="794" y="3887"/>
                      <a:pt x="768" y="3888"/>
                    </a:cubicBezTo>
                    <a:cubicBezTo>
                      <a:pt x="919" y="3939"/>
                      <a:pt x="1069" y="3974"/>
                      <a:pt x="1219" y="4004"/>
                    </a:cubicBezTo>
                    <a:cubicBezTo>
                      <a:pt x="1370" y="4035"/>
                      <a:pt x="1520" y="4059"/>
                      <a:pt x="1674" y="4080"/>
                    </a:cubicBezTo>
                    <a:lnTo>
                      <a:pt x="1694" y="4083"/>
                    </a:lnTo>
                    <a:cubicBezTo>
                      <a:pt x="1752" y="4182"/>
                      <a:pt x="2076" y="4677"/>
                      <a:pt x="2141" y="4769"/>
                    </a:cubicBezTo>
                    <a:cubicBezTo>
                      <a:pt x="2192" y="4656"/>
                      <a:pt x="1776" y="4168"/>
                      <a:pt x="1728" y="4066"/>
                    </a:cubicBezTo>
                    <a:lnTo>
                      <a:pt x="1738" y="4042"/>
                    </a:lnTo>
                    <a:cubicBezTo>
                      <a:pt x="1789" y="3916"/>
                      <a:pt x="1841" y="3785"/>
                      <a:pt x="1888" y="3656"/>
                    </a:cubicBezTo>
                    <a:cubicBezTo>
                      <a:pt x="1912" y="3591"/>
                      <a:pt x="1933" y="3523"/>
                      <a:pt x="1953" y="3458"/>
                    </a:cubicBezTo>
                    <a:cubicBezTo>
                      <a:pt x="1977" y="3393"/>
                      <a:pt x="1994" y="3325"/>
                      <a:pt x="2022" y="3260"/>
                    </a:cubicBezTo>
                    <a:lnTo>
                      <a:pt x="2022" y="3260"/>
                    </a:lnTo>
                    <a:cubicBezTo>
                      <a:pt x="1970" y="3311"/>
                      <a:pt x="1940" y="3376"/>
                      <a:pt x="1902" y="3434"/>
                    </a:cubicBezTo>
                    <a:cubicBezTo>
                      <a:pt x="1868" y="3495"/>
                      <a:pt x="1830" y="3554"/>
                      <a:pt x="1800" y="3618"/>
                    </a:cubicBezTo>
                    <a:cubicBezTo>
                      <a:pt x="1752" y="3714"/>
                      <a:pt x="1704" y="3810"/>
                      <a:pt x="1663" y="3908"/>
                    </a:cubicBezTo>
                    <a:cubicBezTo>
                      <a:pt x="1653" y="3892"/>
                      <a:pt x="1646" y="3875"/>
                      <a:pt x="1639" y="3858"/>
                    </a:cubicBezTo>
                    <a:cubicBezTo>
                      <a:pt x="1564" y="3683"/>
                      <a:pt x="1499" y="3503"/>
                      <a:pt x="1438" y="3325"/>
                    </a:cubicBezTo>
                    <a:cubicBezTo>
                      <a:pt x="1424" y="3287"/>
                      <a:pt x="1414" y="3250"/>
                      <a:pt x="1400" y="3209"/>
                    </a:cubicBezTo>
                    <a:cubicBezTo>
                      <a:pt x="1411" y="3199"/>
                      <a:pt x="1421" y="3185"/>
                      <a:pt x="1428" y="3171"/>
                    </a:cubicBezTo>
                    <a:cubicBezTo>
                      <a:pt x="1537" y="3007"/>
                      <a:pt x="1633" y="2837"/>
                      <a:pt x="1725" y="2666"/>
                    </a:cubicBezTo>
                    <a:cubicBezTo>
                      <a:pt x="1817" y="2495"/>
                      <a:pt x="1902" y="2318"/>
                      <a:pt x="1977" y="2137"/>
                    </a:cubicBezTo>
                    <a:lnTo>
                      <a:pt x="1977" y="2137"/>
                    </a:lnTo>
                    <a:cubicBezTo>
                      <a:pt x="1858" y="2294"/>
                      <a:pt x="1745" y="2454"/>
                      <a:pt x="1639" y="2615"/>
                    </a:cubicBezTo>
                    <a:lnTo>
                      <a:pt x="1353" y="3059"/>
                    </a:lnTo>
                    <a:cubicBezTo>
                      <a:pt x="1267" y="2786"/>
                      <a:pt x="1189" y="2512"/>
                      <a:pt x="1121" y="2236"/>
                    </a:cubicBezTo>
                    <a:cubicBezTo>
                      <a:pt x="1100" y="2158"/>
                      <a:pt x="1083" y="2082"/>
                      <a:pt x="1066" y="2004"/>
                    </a:cubicBezTo>
                    <a:cubicBezTo>
                      <a:pt x="1247" y="1768"/>
                      <a:pt x="1424" y="1529"/>
                      <a:pt x="1598" y="1283"/>
                    </a:cubicBezTo>
                    <a:cubicBezTo>
                      <a:pt x="1776" y="1034"/>
                      <a:pt x="1950" y="779"/>
                      <a:pt x="2110" y="512"/>
                    </a:cubicBezTo>
                    <a:lnTo>
                      <a:pt x="2110" y="512"/>
                    </a:lnTo>
                    <a:cubicBezTo>
                      <a:pt x="1902" y="741"/>
                      <a:pt x="1704" y="976"/>
                      <a:pt x="1513" y="1219"/>
                    </a:cubicBezTo>
                    <a:cubicBezTo>
                      <a:pt x="1346" y="1423"/>
                      <a:pt x="1189" y="1635"/>
                      <a:pt x="1031" y="1847"/>
                    </a:cubicBezTo>
                    <a:cubicBezTo>
                      <a:pt x="1018" y="1792"/>
                      <a:pt x="1004" y="1737"/>
                      <a:pt x="994" y="1683"/>
                    </a:cubicBezTo>
                    <a:cubicBezTo>
                      <a:pt x="950" y="1499"/>
                      <a:pt x="926" y="1311"/>
                      <a:pt x="885" y="1127"/>
                    </a:cubicBezTo>
                    <a:cubicBezTo>
                      <a:pt x="817" y="754"/>
                      <a:pt x="768" y="376"/>
                      <a:pt x="711"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flipH="1">
                <a:off x="4871090" y="4206968"/>
                <a:ext cx="55733" cy="49059"/>
              </a:xfrm>
              <a:custGeom>
                <a:avLst/>
                <a:gdLst/>
                <a:ahLst/>
                <a:cxnLst/>
                <a:rect l="l" t="t" r="r" b="b"/>
                <a:pathLst>
                  <a:path w="977" h="860" extrusionOk="0">
                    <a:moveTo>
                      <a:pt x="487" y="1"/>
                    </a:moveTo>
                    <a:cubicBezTo>
                      <a:pt x="425" y="1"/>
                      <a:pt x="363" y="14"/>
                      <a:pt x="304" y="43"/>
                    </a:cubicBezTo>
                    <a:cubicBezTo>
                      <a:pt x="89" y="145"/>
                      <a:pt x="0" y="401"/>
                      <a:pt x="103" y="616"/>
                    </a:cubicBezTo>
                    <a:cubicBezTo>
                      <a:pt x="177" y="769"/>
                      <a:pt x="331" y="860"/>
                      <a:pt x="490" y="860"/>
                    </a:cubicBezTo>
                    <a:cubicBezTo>
                      <a:pt x="552" y="860"/>
                      <a:pt x="614" y="846"/>
                      <a:pt x="673" y="818"/>
                    </a:cubicBezTo>
                    <a:cubicBezTo>
                      <a:pt x="888" y="715"/>
                      <a:pt x="976" y="459"/>
                      <a:pt x="874" y="244"/>
                    </a:cubicBezTo>
                    <a:cubicBezTo>
                      <a:pt x="800" y="91"/>
                      <a:pt x="646" y="1"/>
                      <a:pt x="48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flipH="1">
                <a:off x="4799440" y="4256598"/>
                <a:ext cx="55733" cy="48945"/>
              </a:xfrm>
              <a:custGeom>
                <a:avLst/>
                <a:gdLst/>
                <a:ahLst/>
                <a:cxnLst/>
                <a:rect l="l" t="t" r="r" b="b"/>
                <a:pathLst>
                  <a:path w="977" h="858" extrusionOk="0">
                    <a:moveTo>
                      <a:pt x="490" y="0"/>
                    </a:moveTo>
                    <a:cubicBezTo>
                      <a:pt x="428" y="0"/>
                      <a:pt x="364" y="14"/>
                      <a:pt x="304" y="43"/>
                    </a:cubicBezTo>
                    <a:cubicBezTo>
                      <a:pt x="93" y="145"/>
                      <a:pt x="0" y="402"/>
                      <a:pt x="103" y="613"/>
                    </a:cubicBezTo>
                    <a:cubicBezTo>
                      <a:pt x="176" y="768"/>
                      <a:pt x="329" y="857"/>
                      <a:pt x="489" y="857"/>
                    </a:cubicBezTo>
                    <a:cubicBezTo>
                      <a:pt x="552" y="857"/>
                      <a:pt x="616" y="843"/>
                      <a:pt x="676" y="815"/>
                    </a:cubicBezTo>
                    <a:cubicBezTo>
                      <a:pt x="887" y="712"/>
                      <a:pt x="977" y="456"/>
                      <a:pt x="878" y="244"/>
                    </a:cubicBezTo>
                    <a:cubicBezTo>
                      <a:pt x="804" y="90"/>
                      <a:pt x="651" y="0"/>
                      <a:pt x="49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flipH="1">
                <a:off x="4800410" y="4336234"/>
                <a:ext cx="51112" cy="44894"/>
              </a:xfrm>
              <a:custGeom>
                <a:avLst/>
                <a:gdLst/>
                <a:ahLst/>
                <a:cxnLst/>
                <a:rect l="l" t="t" r="r" b="b"/>
                <a:pathLst>
                  <a:path w="896" h="787" extrusionOk="0">
                    <a:moveTo>
                      <a:pt x="449" y="1"/>
                    </a:moveTo>
                    <a:cubicBezTo>
                      <a:pt x="393" y="1"/>
                      <a:pt x="335" y="13"/>
                      <a:pt x="281" y="40"/>
                    </a:cubicBezTo>
                    <a:cubicBezTo>
                      <a:pt x="83" y="132"/>
                      <a:pt x="1" y="367"/>
                      <a:pt x="97" y="562"/>
                    </a:cubicBezTo>
                    <a:cubicBezTo>
                      <a:pt x="163" y="704"/>
                      <a:pt x="303" y="786"/>
                      <a:pt x="448" y="786"/>
                    </a:cubicBezTo>
                    <a:cubicBezTo>
                      <a:pt x="506" y="786"/>
                      <a:pt x="564" y="773"/>
                      <a:pt x="619" y="747"/>
                    </a:cubicBezTo>
                    <a:cubicBezTo>
                      <a:pt x="814" y="654"/>
                      <a:pt x="896" y="419"/>
                      <a:pt x="803" y="224"/>
                    </a:cubicBezTo>
                    <a:cubicBezTo>
                      <a:pt x="737" y="84"/>
                      <a:pt x="596" y="1"/>
                      <a:pt x="44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flipH="1">
                <a:off x="4898928" y="4383525"/>
                <a:ext cx="51283" cy="44894"/>
              </a:xfrm>
              <a:custGeom>
                <a:avLst/>
                <a:gdLst/>
                <a:ahLst/>
                <a:cxnLst/>
                <a:rect l="l" t="t" r="r" b="b"/>
                <a:pathLst>
                  <a:path w="899" h="787" extrusionOk="0">
                    <a:moveTo>
                      <a:pt x="451" y="0"/>
                    </a:moveTo>
                    <a:cubicBezTo>
                      <a:pt x="394" y="0"/>
                      <a:pt x="335" y="13"/>
                      <a:pt x="280" y="40"/>
                    </a:cubicBezTo>
                    <a:cubicBezTo>
                      <a:pt x="83" y="132"/>
                      <a:pt x="1" y="368"/>
                      <a:pt x="96" y="562"/>
                    </a:cubicBezTo>
                    <a:cubicBezTo>
                      <a:pt x="162" y="703"/>
                      <a:pt x="303" y="786"/>
                      <a:pt x="449" y="786"/>
                    </a:cubicBezTo>
                    <a:cubicBezTo>
                      <a:pt x="506" y="786"/>
                      <a:pt x="564" y="774"/>
                      <a:pt x="618" y="747"/>
                    </a:cubicBezTo>
                    <a:cubicBezTo>
                      <a:pt x="813" y="655"/>
                      <a:pt x="899" y="419"/>
                      <a:pt x="803" y="225"/>
                    </a:cubicBezTo>
                    <a:cubicBezTo>
                      <a:pt x="736" y="83"/>
                      <a:pt x="597" y="0"/>
                      <a:pt x="45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flipH="1">
                <a:off x="4877137" y="4452893"/>
                <a:ext cx="35140" cy="30975"/>
              </a:xfrm>
              <a:custGeom>
                <a:avLst/>
                <a:gdLst/>
                <a:ahLst/>
                <a:cxnLst/>
                <a:rect l="l" t="t" r="r" b="b"/>
                <a:pathLst>
                  <a:path w="616" h="543" extrusionOk="0">
                    <a:moveTo>
                      <a:pt x="306" y="1"/>
                    </a:moveTo>
                    <a:cubicBezTo>
                      <a:pt x="272" y="1"/>
                      <a:pt x="236" y="8"/>
                      <a:pt x="202" y="22"/>
                    </a:cubicBezTo>
                    <a:cubicBezTo>
                      <a:pt x="62" y="84"/>
                      <a:pt x="1" y="241"/>
                      <a:pt x="59" y="378"/>
                    </a:cubicBezTo>
                    <a:cubicBezTo>
                      <a:pt x="105" y="482"/>
                      <a:pt x="205" y="543"/>
                      <a:pt x="309" y="543"/>
                    </a:cubicBezTo>
                    <a:cubicBezTo>
                      <a:pt x="344" y="543"/>
                      <a:pt x="379" y="536"/>
                      <a:pt x="414" y="521"/>
                    </a:cubicBezTo>
                    <a:cubicBezTo>
                      <a:pt x="554" y="460"/>
                      <a:pt x="615" y="302"/>
                      <a:pt x="557" y="166"/>
                    </a:cubicBezTo>
                    <a:cubicBezTo>
                      <a:pt x="511" y="63"/>
                      <a:pt x="411" y="1"/>
                      <a:pt x="306"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flipH="1">
                <a:off x="4809594" y="4411534"/>
                <a:ext cx="35083" cy="30861"/>
              </a:xfrm>
              <a:custGeom>
                <a:avLst/>
                <a:gdLst/>
                <a:ahLst/>
                <a:cxnLst/>
                <a:rect l="l" t="t" r="r" b="b"/>
                <a:pathLst>
                  <a:path w="615" h="541" extrusionOk="0">
                    <a:moveTo>
                      <a:pt x="310" y="1"/>
                    </a:moveTo>
                    <a:cubicBezTo>
                      <a:pt x="274" y="1"/>
                      <a:pt x="237" y="8"/>
                      <a:pt x="202" y="24"/>
                    </a:cubicBezTo>
                    <a:cubicBezTo>
                      <a:pt x="65" y="82"/>
                      <a:pt x="1" y="243"/>
                      <a:pt x="62" y="379"/>
                    </a:cubicBezTo>
                    <a:cubicBezTo>
                      <a:pt x="105" y="480"/>
                      <a:pt x="205" y="541"/>
                      <a:pt x="310" y="541"/>
                    </a:cubicBezTo>
                    <a:cubicBezTo>
                      <a:pt x="346" y="541"/>
                      <a:pt x="382" y="534"/>
                      <a:pt x="417" y="519"/>
                    </a:cubicBezTo>
                    <a:cubicBezTo>
                      <a:pt x="554" y="461"/>
                      <a:pt x="615" y="300"/>
                      <a:pt x="557" y="164"/>
                    </a:cubicBezTo>
                    <a:cubicBezTo>
                      <a:pt x="514" y="62"/>
                      <a:pt x="415" y="1"/>
                      <a:pt x="31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flipH="1">
                <a:off x="4918039" y="4291624"/>
                <a:ext cx="55733" cy="48945"/>
              </a:xfrm>
              <a:custGeom>
                <a:avLst/>
                <a:gdLst/>
                <a:ahLst/>
                <a:cxnLst/>
                <a:rect l="l" t="t" r="r" b="b"/>
                <a:pathLst>
                  <a:path w="977" h="858" extrusionOk="0">
                    <a:moveTo>
                      <a:pt x="489" y="1"/>
                    </a:moveTo>
                    <a:cubicBezTo>
                      <a:pt x="426" y="1"/>
                      <a:pt x="363" y="15"/>
                      <a:pt x="304" y="43"/>
                    </a:cubicBezTo>
                    <a:cubicBezTo>
                      <a:pt x="89" y="146"/>
                      <a:pt x="1" y="402"/>
                      <a:pt x="103" y="613"/>
                    </a:cubicBezTo>
                    <a:cubicBezTo>
                      <a:pt x="177" y="768"/>
                      <a:pt x="329" y="858"/>
                      <a:pt x="488" y="858"/>
                    </a:cubicBezTo>
                    <a:cubicBezTo>
                      <a:pt x="550" y="858"/>
                      <a:pt x="613" y="844"/>
                      <a:pt x="673" y="815"/>
                    </a:cubicBezTo>
                    <a:cubicBezTo>
                      <a:pt x="888" y="713"/>
                      <a:pt x="976" y="456"/>
                      <a:pt x="874" y="245"/>
                    </a:cubicBezTo>
                    <a:cubicBezTo>
                      <a:pt x="800" y="90"/>
                      <a:pt x="648" y="1"/>
                      <a:pt x="48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flipH="1">
                <a:off x="4812446" y="4416612"/>
                <a:ext cx="16828" cy="14775"/>
              </a:xfrm>
              <a:custGeom>
                <a:avLst/>
                <a:gdLst/>
                <a:ahLst/>
                <a:cxnLst/>
                <a:rect l="l" t="t" r="r" b="b"/>
                <a:pathLst>
                  <a:path w="295" h="259" extrusionOk="0">
                    <a:moveTo>
                      <a:pt x="148" y="1"/>
                    </a:moveTo>
                    <a:cubicBezTo>
                      <a:pt x="130" y="1"/>
                      <a:pt x="111" y="5"/>
                      <a:pt x="93" y="13"/>
                    </a:cubicBezTo>
                    <a:cubicBezTo>
                      <a:pt x="28" y="44"/>
                      <a:pt x="0" y="122"/>
                      <a:pt x="31" y="184"/>
                    </a:cubicBezTo>
                    <a:cubicBezTo>
                      <a:pt x="53" y="231"/>
                      <a:pt x="100" y="258"/>
                      <a:pt x="148" y="258"/>
                    </a:cubicBezTo>
                    <a:cubicBezTo>
                      <a:pt x="166" y="258"/>
                      <a:pt x="185" y="254"/>
                      <a:pt x="202" y="245"/>
                    </a:cubicBezTo>
                    <a:cubicBezTo>
                      <a:pt x="266" y="215"/>
                      <a:pt x="294" y="140"/>
                      <a:pt x="263" y="75"/>
                    </a:cubicBezTo>
                    <a:cubicBezTo>
                      <a:pt x="241" y="28"/>
                      <a:pt x="196" y="1"/>
                      <a:pt x="14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flipH="1">
                <a:off x="4895391" y="4457399"/>
                <a:ext cx="11751" cy="10325"/>
              </a:xfrm>
              <a:custGeom>
                <a:avLst/>
                <a:gdLst/>
                <a:ahLst/>
                <a:cxnLst/>
                <a:rect l="l" t="t" r="r" b="b"/>
                <a:pathLst>
                  <a:path w="206" h="181" extrusionOk="0">
                    <a:moveTo>
                      <a:pt x="99" y="0"/>
                    </a:moveTo>
                    <a:cubicBezTo>
                      <a:pt x="87" y="0"/>
                      <a:pt x="74" y="3"/>
                      <a:pt x="62" y="8"/>
                    </a:cubicBezTo>
                    <a:cubicBezTo>
                      <a:pt x="17" y="33"/>
                      <a:pt x="0" y="83"/>
                      <a:pt x="21" y="131"/>
                    </a:cubicBezTo>
                    <a:cubicBezTo>
                      <a:pt x="35" y="163"/>
                      <a:pt x="67" y="181"/>
                      <a:pt x="100" y="181"/>
                    </a:cubicBezTo>
                    <a:cubicBezTo>
                      <a:pt x="113" y="181"/>
                      <a:pt x="127" y="178"/>
                      <a:pt x="139" y="172"/>
                    </a:cubicBezTo>
                    <a:cubicBezTo>
                      <a:pt x="185" y="151"/>
                      <a:pt x="205" y="97"/>
                      <a:pt x="185" y="53"/>
                    </a:cubicBezTo>
                    <a:cubicBezTo>
                      <a:pt x="166" y="20"/>
                      <a:pt x="134"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flipH="1">
                <a:off x="4924427" y="4390656"/>
                <a:ext cx="19395" cy="16999"/>
              </a:xfrm>
              <a:custGeom>
                <a:avLst/>
                <a:gdLst/>
                <a:ahLst/>
                <a:cxnLst/>
                <a:rect l="l" t="t" r="r" b="b"/>
                <a:pathLst>
                  <a:path w="340" h="298" extrusionOk="0">
                    <a:moveTo>
                      <a:pt x="168" y="0"/>
                    </a:moveTo>
                    <a:cubicBezTo>
                      <a:pt x="146" y="0"/>
                      <a:pt x="124" y="5"/>
                      <a:pt x="103" y="15"/>
                    </a:cubicBezTo>
                    <a:cubicBezTo>
                      <a:pt x="32" y="51"/>
                      <a:pt x="1" y="141"/>
                      <a:pt x="35" y="212"/>
                    </a:cubicBezTo>
                    <a:cubicBezTo>
                      <a:pt x="60" y="267"/>
                      <a:pt x="114" y="298"/>
                      <a:pt x="170" y="298"/>
                    </a:cubicBezTo>
                    <a:cubicBezTo>
                      <a:pt x="191" y="298"/>
                      <a:pt x="213" y="293"/>
                      <a:pt x="234" y="284"/>
                    </a:cubicBezTo>
                    <a:cubicBezTo>
                      <a:pt x="308" y="246"/>
                      <a:pt x="339" y="158"/>
                      <a:pt x="302" y="86"/>
                    </a:cubicBezTo>
                    <a:cubicBezTo>
                      <a:pt x="277" y="31"/>
                      <a:pt x="224" y="0"/>
                      <a:pt x="16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flipH="1">
                <a:off x="4944108" y="4297842"/>
                <a:ext cx="22647" cy="19966"/>
              </a:xfrm>
              <a:custGeom>
                <a:avLst/>
                <a:gdLst/>
                <a:ahLst/>
                <a:cxnLst/>
                <a:rect l="l" t="t" r="r" b="b"/>
                <a:pathLst>
                  <a:path w="397" h="350" extrusionOk="0">
                    <a:moveTo>
                      <a:pt x="200" y="1"/>
                    </a:moveTo>
                    <a:cubicBezTo>
                      <a:pt x="174" y="1"/>
                      <a:pt x="148" y="7"/>
                      <a:pt x="124" y="19"/>
                    </a:cubicBezTo>
                    <a:cubicBezTo>
                      <a:pt x="34" y="60"/>
                      <a:pt x="1" y="163"/>
                      <a:pt x="42" y="252"/>
                    </a:cubicBezTo>
                    <a:cubicBezTo>
                      <a:pt x="71" y="313"/>
                      <a:pt x="131" y="349"/>
                      <a:pt x="196" y="349"/>
                    </a:cubicBezTo>
                    <a:cubicBezTo>
                      <a:pt x="221" y="349"/>
                      <a:pt x="248" y="343"/>
                      <a:pt x="273" y="331"/>
                    </a:cubicBezTo>
                    <a:cubicBezTo>
                      <a:pt x="359" y="290"/>
                      <a:pt x="396" y="187"/>
                      <a:pt x="355" y="98"/>
                    </a:cubicBezTo>
                    <a:cubicBezTo>
                      <a:pt x="326" y="37"/>
                      <a:pt x="264" y="1"/>
                      <a:pt x="200"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flipH="1">
                <a:off x="4884724" y="4212900"/>
                <a:ext cx="22076" cy="19281"/>
              </a:xfrm>
              <a:custGeom>
                <a:avLst/>
                <a:gdLst/>
                <a:ahLst/>
                <a:cxnLst/>
                <a:rect l="l" t="t" r="r" b="b"/>
                <a:pathLst>
                  <a:path w="387" h="338" extrusionOk="0">
                    <a:moveTo>
                      <a:pt x="196" y="0"/>
                    </a:moveTo>
                    <a:cubicBezTo>
                      <a:pt x="171" y="0"/>
                      <a:pt x="145" y="6"/>
                      <a:pt x="120" y="17"/>
                    </a:cubicBezTo>
                    <a:cubicBezTo>
                      <a:pt x="38" y="58"/>
                      <a:pt x="1" y="157"/>
                      <a:pt x="42" y="243"/>
                    </a:cubicBezTo>
                    <a:cubicBezTo>
                      <a:pt x="71" y="302"/>
                      <a:pt x="131" y="337"/>
                      <a:pt x="194" y="337"/>
                    </a:cubicBezTo>
                    <a:cubicBezTo>
                      <a:pt x="218" y="337"/>
                      <a:pt x="243" y="332"/>
                      <a:pt x="267" y="321"/>
                    </a:cubicBezTo>
                    <a:cubicBezTo>
                      <a:pt x="352" y="280"/>
                      <a:pt x="387" y="181"/>
                      <a:pt x="346" y="95"/>
                    </a:cubicBezTo>
                    <a:cubicBezTo>
                      <a:pt x="316" y="35"/>
                      <a:pt x="258" y="0"/>
                      <a:pt x="19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flipH="1">
                <a:off x="4805087" y="4267094"/>
                <a:ext cx="16999" cy="14889"/>
              </a:xfrm>
              <a:custGeom>
                <a:avLst/>
                <a:gdLst/>
                <a:ahLst/>
                <a:cxnLst/>
                <a:rect l="l" t="t" r="r" b="b"/>
                <a:pathLst>
                  <a:path w="298" h="261" extrusionOk="0">
                    <a:moveTo>
                      <a:pt x="148" y="0"/>
                    </a:moveTo>
                    <a:cubicBezTo>
                      <a:pt x="130" y="0"/>
                      <a:pt x="111" y="4"/>
                      <a:pt x="93" y="13"/>
                    </a:cubicBezTo>
                    <a:cubicBezTo>
                      <a:pt x="28" y="43"/>
                      <a:pt x="0" y="122"/>
                      <a:pt x="31" y="187"/>
                    </a:cubicBezTo>
                    <a:cubicBezTo>
                      <a:pt x="53" y="233"/>
                      <a:pt x="100" y="261"/>
                      <a:pt x="149" y="261"/>
                    </a:cubicBezTo>
                    <a:cubicBezTo>
                      <a:pt x="168" y="261"/>
                      <a:pt x="187" y="257"/>
                      <a:pt x="205" y="248"/>
                    </a:cubicBezTo>
                    <a:cubicBezTo>
                      <a:pt x="271" y="218"/>
                      <a:pt x="298" y="139"/>
                      <a:pt x="267" y="74"/>
                    </a:cubicBezTo>
                    <a:cubicBezTo>
                      <a:pt x="242" y="28"/>
                      <a:pt x="196" y="0"/>
                      <a:pt x="1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flipH="1">
                <a:off x="4807255" y="4344163"/>
                <a:ext cx="17570" cy="15630"/>
              </a:xfrm>
              <a:custGeom>
                <a:avLst/>
                <a:gdLst/>
                <a:ahLst/>
                <a:cxnLst/>
                <a:rect l="l" t="t" r="r" b="b"/>
                <a:pathLst>
                  <a:path w="308" h="274" extrusionOk="0">
                    <a:moveTo>
                      <a:pt x="153" y="1"/>
                    </a:moveTo>
                    <a:cubicBezTo>
                      <a:pt x="134" y="1"/>
                      <a:pt x="114" y="5"/>
                      <a:pt x="97" y="14"/>
                    </a:cubicBezTo>
                    <a:cubicBezTo>
                      <a:pt x="28" y="47"/>
                      <a:pt x="1" y="129"/>
                      <a:pt x="32" y="195"/>
                    </a:cubicBezTo>
                    <a:cubicBezTo>
                      <a:pt x="54" y="244"/>
                      <a:pt x="102" y="273"/>
                      <a:pt x="153" y="273"/>
                    </a:cubicBezTo>
                    <a:cubicBezTo>
                      <a:pt x="173" y="273"/>
                      <a:pt x="193" y="269"/>
                      <a:pt x="212" y="259"/>
                    </a:cubicBezTo>
                    <a:cubicBezTo>
                      <a:pt x="281" y="228"/>
                      <a:pt x="308" y="146"/>
                      <a:pt x="278" y="78"/>
                    </a:cubicBezTo>
                    <a:cubicBezTo>
                      <a:pt x="253" y="29"/>
                      <a:pt x="203" y="1"/>
                      <a:pt x="153"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flipH="1">
                <a:off x="4630987" y="4519580"/>
                <a:ext cx="240730" cy="158357"/>
              </a:xfrm>
              <a:custGeom>
                <a:avLst/>
                <a:gdLst/>
                <a:ahLst/>
                <a:cxnLst/>
                <a:rect l="l" t="t" r="r" b="b"/>
                <a:pathLst>
                  <a:path w="4220" h="2776" extrusionOk="0">
                    <a:moveTo>
                      <a:pt x="2045" y="0"/>
                    </a:moveTo>
                    <a:cubicBezTo>
                      <a:pt x="226" y="0"/>
                      <a:pt x="0" y="1530"/>
                      <a:pt x="7" y="2318"/>
                    </a:cubicBezTo>
                    <a:cubicBezTo>
                      <a:pt x="7" y="2571"/>
                      <a:pt x="212" y="2776"/>
                      <a:pt x="468" y="2776"/>
                    </a:cubicBezTo>
                    <a:lnTo>
                      <a:pt x="1929" y="2776"/>
                    </a:lnTo>
                    <a:cubicBezTo>
                      <a:pt x="2215" y="2763"/>
                      <a:pt x="2572" y="2759"/>
                      <a:pt x="2918" y="2759"/>
                    </a:cubicBezTo>
                    <a:cubicBezTo>
                      <a:pt x="3218" y="2759"/>
                      <a:pt x="3509" y="2762"/>
                      <a:pt x="3738" y="2765"/>
                    </a:cubicBezTo>
                    <a:cubicBezTo>
                      <a:pt x="3742" y="2765"/>
                      <a:pt x="3746" y="2765"/>
                      <a:pt x="3751" y="2765"/>
                    </a:cubicBezTo>
                    <a:cubicBezTo>
                      <a:pt x="4011" y="2765"/>
                      <a:pt x="4219" y="2546"/>
                      <a:pt x="4205" y="2284"/>
                    </a:cubicBezTo>
                    <a:cubicBezTo>
                      <a:pt x="4161" y="1486"/>
                      <a:pt x="3834" y="0"/>
                      <a:pt x="204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4698584" y="4676912"/>
                <a:ext cx="102225" cy="79178"/>
              </a:xfrm>
              <a:custGeom>
                <a:avLst/>
                <a:gdLst/>
                <a:ahLst/>
                <a:cxnLst/>
                <a:rect l="l" t="t" r="r" b="b"/>
                <a:pathLst>
                  <a:path w="1792" h="1388" extrusionOk="0">
                    <a:moveTo>
                      <a:pt x="1546" y="1"/>
                    </a:moveTo>
                    <a:lnTo>
                      <a:pt x="259" y="18"/>
                    </a:lnTo>
                    <a:cubicBezTo>
                      <a:pt x="259" y="18"/>
                      <a:pt x="0" y="1387"/>
                      <a:pt x="871" y="1387"/>
                    </a:cubicBezTo>
                    <a:cubicBezTo>
                      <a:pt x="879" y="1387"/>
                      <a:pt x="886" y="1387"/>
                      <a:pt x="894" y="1387"/>
                    </a:cubicBezTo>
                    <a:cubicBezTo>
                      <a:pt x="1792" y="1366"/>
                      <a:pt x="1546" y="1"/>
                      <a:pt x="15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flipH="1">
                <a:off x="4749354" y="4603894"/>
                <a:ext cx="36109" cy="36052"/>
              </a:xfrm>
              <a:custGeom>
                <a:avLst/>
                <a:gdLst/>
                <a:ahLst/>
                <a:cxnLst/>
                <a:rect l="l" t="t" r="r" b="b"/>
                <a:pathLst>
                  <a:path w="633" h="632" extrusionOk="0">
                    <a:moveTo>
                      <a:pt x="318" y="0"/>
                    </a:moveTo>
                    <a:cubicBezTo>
                      <a:pt x="144" y="0"/>
                      <a:pt x="1" y="144"/>
                      <a:pt x="1" y="318"/>
                    </a:cubicBezTo>
                    <a:cubicBezTo>
                      <a:pt x="1" y="488"/>
                      <a:pt x="144" y="632"/>
                      <a:pt x="318" y="632"/>
                    </a:cubicBezTo>
                    <a:cubicBezTo>
                      <a:pt x="489" y="632"/>
                      <a:pt x="632" y="488"/>
                      <a:pt x="632" y="318"/>
                    </a:cubicBezTo>
                    <a:cubicBezTo>
                      <a:pt x="632" y="144"/>
                      <a:pt x="489" y="0"/>
                      <a:pt x="31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flipH="1">
                <a:off x="4820091" y="4582216"/>
                <a:ext cx="37992" cy="35311"/>
              </a:xfrm>
              <a:custGeom>
                <a:avLst/>
                <a:gdLst/>
                <a:ahLst/>
                <a:cxnLst/>
                <a:rect l="l" t="t" r="r" b="b"/>
                <a:pathLst>
                  <a:path w="666" h="619" extrusionOk="0">
                    <a:moveTo>
                      <a:pt x="353" y="1"/>
                    </a:moveTo>
                    <a:cubicBezTo>
                      <a:pt x="238" y="1"/>
                      <a:pt x="123" y="73"/>
                      <a:pt x="68" y="193"/>
                    </a:cubicBezTo>
                    <a:cubicBezTo>
                      <a:pt x="0" y="353"/>
                      <a:pt x="62" y="534"/>
                      <a:pt x="205" y="596"/>
                    </a:cubicBezTo>
                    <a:cubicBezTo>
                      <a:pt x="241" y="611"/>
                      <a:pt x="278" y="619"/>
                      <a:pt x="315" y="619"/>
                    </a:cubicBezTo>
                    <a:cubicBezTo>
                      <a:pt x="430" y="619"/>
                      <a:pt x="542" y="547"/>
                      <a:pt x="594" y="429"/>
                    </a:cubicBezTo>
                    <a:cubicBezTo>
                      <a:pt x="666" y="268"/>
                      <a:pt x="604" y="87"/>
                      <a:pt x="458" y="22"/>
                    </a:cubicBezTo>
                    <a:cubicBezTo>
                      <a:pt x="424" y="8"/>
                      <a:pt x="388" y="1"/>
                      <a:pt x="35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4735606" y="4537891"/>
                <a:ext cx="36623" cy="28066"/>
              </a:xfrm>
              <a:custGeom>
                <a:avLst/>
                <a:gdLst/>
                <a:ahLst/>
                <a:cxnLst/>
                <a:rect l="l" t="t" r="r" b="b"/>
                <a:pathLst>
                  <a:path w="642" h="492" extrusionOk="0">
                    <a:moveTo>
                      <a:pt x="322" y="0"/>
                    </a:moveTo>
                    <a:cubicBezTo>
                      <a:pt x="144" y="0"/>
                      <a:pt x="0" y="109"/>
                      <a:pt x="0" y="246"/>
                    </a:cubicBezTo>
                    <a:cubicBezTo>
                      <a:pt x="0" y="383"/>
                      <a:pt x="144" y="492"/>
                      <a:pt x="322" y="492"/>
                    </a:cubicBezTo>
                    <a:cubicBezTo>
                      <a:pt x="499" y="492"/>
                      <a:pt x="642" y="383"/>
                      <a:pt x="642" y="246"/>
                    </a:cubicBezTo>
                    <a:cubicBezTo>
                      <a:pt x="642" y="109"/>
                      <a:pt x="499" y="0"/>
                      <a:pt x="322"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flipH="1">
                <a:off x="4663728" y="4577025"/>
                <a:ext cx="31603" cy="29492"/>
              </a:xfrm>
              <a:custGeom>
                <a:avLst/>
                <a:gdLst/>
                <a:ahLst/>
                <a:cxnLst/>
                <a:rect l="l" t="t" r="r" b="b"/>
                <a:pathLst>
                  <a:path w="554" h="517" extrusionOk="0">
                    <a:moveTo>
                      <a:pt x="277" y="0"/>
                    </a:moveTo>
                    <a:cubicBezTo>
                      <a:pt x="124" y="0"/>
                      <a:pt x="1" y="116"/>
                      <a:pt x="1" y="257"/>
                    </a:cubicBezTo>
                    <a:cubicBezTo>
                      <a:pt x="1" y="400"/>
                      <a:pt x="124" y="516"/>
                      <a:pt x="277" y="516"/>
                    </a:cubicBezTo>
                    <a:cubicBezTo>
                      <a:pt x="431" y="516"/>
                      <a:pt x="554" y="400"/>
                      <a:pt x="554" y="257"/>
                    </a:cubicBezTo>
                    <a:cubicBezTo>
                      <a:pt x="554" y="116"/>
                      <a:pt x="431" y="0"/>
                      <a:pt x="27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030"/>
        <p:cNvGrpSpPr/>
        <p:nvPr/>
      </p:nvGrpSpPr>
      <p:grpSpPr>
        <a:xfrm>
          <a:off x="0" y="0"/>
          <a:ext cx="0" cy="0"/>
          <a:chOff x="0" y="0"/>
          <a:chExt cx="0" cy="0"/>
        </a:xfrm>
      </p:grpSpPr>
      <p:sp>
        <p:nvSpPr>
          <p:cNvPr id="1064" name="Google Shape;1064;p31"/>
          <p:cNvSpPr txBox="1">
            <a:spLocks noGrp="1"/>
          </p:cNvSpPr>
          <p:nvPr>
            <p:ph type="subTitle" idx="1"/>
          </p:nvPr>
        </p:nvSpPr>
        <p:spPr>
          <a:xfrm flipH="1">
            <a:off x="838506" y="1641588"/>
            <a:ext cx="3181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ASI (Air Susu Ibu) mengandung zat gizi yang lengkap diantaranya karbohidrat, protein, lemak, multi vitamin dan mineral secara lengkap yang mudah diserap dengan sempurna.</a:t>
            </a:r>
          </a:p>
          <a:p>
            <a:pPr marL="0" lvl="0" indent="0" algn="ctr" rtl="0">
              <a:spcBef>
                <a:spcPts val="0"/>
              </a:spcBef>
              <a:spcAft>
                <a:spcPts val="0"/>
              </a:spcAft>
              <a:buNone/>
            </a:pPr>
            <a:r>
              <a:rPr lang="id-ID" dirty="0" smtClean="0"/>
              <a:t>ASI mengandung sel darah putih, zat kekebalan, enzim, hormon dan protein yang cocok untuk bayi.</a:t>
            </a:r>
            <a:endParaRPr dirty="0"/>
          </a:p>
        </p:txBody>
      </p:sp>
      <p:sp>
        <p:nvSpPr>
          <p:cNvPr id="1065" name="Google Shape;1065;p31"/>
          <p:cNvSpPr txBox="1">
            <a:spLocks noGrp="1"/>
          </p:cNvSpPr>
          <p:nvPr>
            <p:ph type="subTitle" idx="3"/>
          </p:nvPr>
        </p:nvSpPr>
        <p:spPr>
          <a:xfrm flipH="1">
            <a:off x="5195056" y="1651113"/>
            <a:ext cx="3181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Pemberian ASI eksklusif berarti hanya memberikan ASI saja sejak lahir sampai umur 6 bulan. Pemberian makanan/minuman selain ASI sebelum 6 bulan dapat mengurangi produksi ASI, meningkatkan resiko infeksi, alergi, serta mengurangi ikatan kasih sayang ibu dan anak.</a:t>
            </a:r>
            <a:endParaRPr dirty="0"/>
          </a:p>
        </p:txBody>
      </p:sp>
      <p:sp>
        <p:nvSpPr>
          <p:cNvPr id="1066" name="Google Shape;1066;p31"/>
          <p:cNvSpPr txBox="1">
            <a:spLocks noGrp="1"/>
          </p:cNvSpPr>
          <p:nvPr>
            <p:ph type="subTitle" idx="5"/>
          </p:nvPr>
        </p:nvSpPr>
        <p:spPr>
          <a:xfrm flipH="1">
            <a:off x="867081" y="3523123"/>
            <a:ext cx="3181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Kebutuhan gizi pada bayi usia 0-6 bulan cukup terpenuhi dari ASI saja (ASI eksklusif) karena kandungan ASI yang sudah mengandung seluruh zat gizi yang dibutuhkan bayi.</a:t>
            </a:r>
            <a:endParaRPr dirty="0"/>
          </a:p>
        </p:txBody>
      </p:sp>
      <p:sp>
        <p:nvSpPr>
          <p:cNvPr id="1067" name="Google Shape;1067;p31"/>
          <p:cNvSpPr txBox="1">
            <a:spLocks noGrp="1"/>
          </p:cNvSpPr>
          <p:nvPr>
            <p:ph type="subTitle" idx="6"/>
          </p:nvPr>
        </p:nvSpPr>
        <p:spPr>
          <a:xfrm flipH="1">
            <a:off x="828975" y="3172571"/>
            <a:ext cx="3181500" cy="39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KEBUTUHAN GIZI BAYI UMUR 0-6 BULAN</a:t>
            </a:r>
            <a:endParaRPr dirty="0"/>
          </a:p>
        </p:txBody>
      </p:sp>
      <p:sp>
        <p:nvSpPr>
          <p:cNvPr id="1068" name="Google Shape;1068;p31"/>
          <p:cNvSpPr txBox="1">
            <a:spLocks noGrp="1"/>
          </p:cNvSpPr>
          <p:nvPr>
            <p:ph type="subTitle" idx="2"/>
          </p:nvPr>
        </p:nvSpPr>
        <p:spPr>
          <a:xfrm flipH="1">
            <a:off x="791635" y="1310104"/>
            <a:ext cx="3181500" cy="39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KANDUNGAN ASI</a:t>
            </a:r>
            <a:endParaRPr dirty="0"/>
          </a:p>
        </p:txBody>
      </p:sp>
      <p:sp>
        <p:nvSpPr>
          <p:cNvPr id="1069" name="Google Shape;1069;p31"/>
          <p:cNvSpPr txBox="1">
            <a:spLocks noGrp="1"/>
          </p:cNvSpPr>
          <p:nvPr>
            <p:ph type="subTitle" idx="4"/>
          </p:nvPr>
        </p:nvSpPr>
        <p:spPr>
          <a:xfrm flipH="1">
            <a:off x="5193164" y="1314921"/>
            <a:ext cx="3181500" cy="39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ASI EKSKLUSIF</a:t>
            </a:r>
            <a:endParaRPr dirty="0"/>
          </a:p>
        </p:txBody>
      </p:sp>
      <p:sp>
        <p:nvSpPr>
          <p:cNvPr id="1070" name="Google Shape;1070;p31"/>
          <p:cNvSpPr txBox="1">
            <a:spLocks noGrp="1"/>
          </p:cNvSpPr>
          <p:nvPr>
            <p:ph type="subTitle" idx="7"/>
          </p:nvPr>
        </p:nvSpPr>
        <p:spPr>
          <a:xfrm flipH="1">
            <a:off x="5147431" y="3369163"/>
            <a:ext cx="3181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d-ID" dirty="0" smtClean="0"/>
              <a:t>Pada usia 0-6 bulan berikan ASI eksklusif kemudian saat usia 6-24 bulan tetap dilanjutkan diberikan ASI dan MP-ASI. Berikan ASI sesering mungkin, paling sedikit 8x sehari, susui dengan payudara kanan dan kiri bergantian, susui sampai payudara terasa kosong karena kandungan lemak terdapat pada susu akhir lalu pindah ke payudara lainnya</a:t>
            </a:r>
            <a:endParaRPr dirty="0"/>
          </a:p>
        </p:txBody>
      </p:sp>
      <p:sp>
        <p:nvSpPr>
          <p:cNvPr id="1071" name="Google Shape;1071;p31"/>
          <p:cNvSpPr txBox="1">
            <a:spLocks noGrp="1"/>
          </p:cNvSpPr>
          <p:nvPr>
            <p:ph type="subTitle" idx="8"/>
          </p:nvPr>
        </p:nvSpPr>
        <p:spPr>
          <a:xfrm flipH="1">
            <a:off x="5185525" y="3156871"/>
            <a:ext cx="3181500" cy="39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PEMBERIAN ASI</a:t>
            </a:r>
            <a:endParaRPr dirty="0"/>
          </a:p>
        </p:txBody>
      </p:sp>
      <p:sp>
        <p:nvSpPr>
          <p:cNvPr id="1072" name="Google Shape;1072;p31"/>
          <p:cNvSpPr txBox="1">
            <a:spLocks noGrp="1"/>
          </p:cNvSpPr>
          <p:nvPr>
            <p:ph type="ctrTitle"/>
          </p:nvPr>
        </p:nvSpPr>
        <p:spPr>
          <a:xfrm>
            <a:off x="4257675" y="369941"/>
            <a:ext cx="4465191"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ASI Makanan </a:t>
            </a:r>
            <a:r>
              <a:rPr lang="id-ID" dirty="0"/>
              <a:t>T</a:t>
            </a:r>
            <a:r>
              <a:rPr lang="id-ID" dirty="0" smtClean="0"/>
              <a:t>erbaik </a:t>
            </a:r>
            <a:r>
              <a:rPr lang="id-ID" dirty="0"/>
              <a:t>B</a:t>
            </a:r>
            <a:r>
              <a:rPr lang="id-ID" dirty="0" smtClean="0"/>
              <a:t>agi </a:t>
            </a:r>
            <a:r>
              <a:rPr lang="id-ID" dirty="0"/>
              <a:t>B</a:t>
            </a:r>
            <a:r>
              <a:rPr lang="id-ID" dirty="0" smtClean="0"/>
              <a:t>ayi</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130"/>
        <p:cNvGrpSpPr/>
        <p:nvPr/>
      </p:nvGrpSpPr>
      <p:grpSpPr>
        <a:xfrm>
          <a:off x="0" y="0"/>
          <a:ext cx="0" cy="0"/>
          <a:chOff x="0" y="0"/>
          <a:chExt cx="0" cy="0"/>
        </a:xfrm>
      </p:grpSpPr>
      <p:sp>
        <p:nvSpPr>
          <p:cNvPr id="1131" name="Google Shape;1131;p33"/>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MP-ASI</a:t>
            </a:r>
            <a:endParaRPr dirty="0"/>
          </a:p>
        </p:txBody>
      </p:sp>
      <p:grpSp>
        <p:nvGrpSpPr>
          <p:cNvPr id="1132" name="Google Shape;1132;p33"/>
          <p:cNvGrpSpPr/>
          <p:nvPr/>
        </p:nvGrpSpPr>
        <p:grpSpPr>
          <a:xfrm>
            <a:off x="4653941" y="764651"/>
            <a:ext cx="4131359" cy="4043623"/>
            <a:chOff x="4653941" y="764651"/>
            <a:chExt cx="4131359" cy="4043623"/>
          </a:xfrm>
        </p:grpSpPr>
        <p:sp>
          <p:nvSpPr>
            <p:cNvPr id="1133" name="Google Shape;1133;p33"/>
            <p:cNvSpPr/>
            <p:nvPr/>
          </p:nvSpPr>
          <p:spPr>
            <a:xfrm>
              <a:off x="5860014" y="764651"/>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915971" y="793844"/>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33"/>
            <p:cNvGrpSpPr/>
            <p:nvPr/>
          </p:nvGrpSpPr>
          <p:grpSpPr>
            <a:xfrm>
              <a:off x="4653941" y="1279888"/>
              <a:ext cx="4131359" cy="3528387"/>
              <a:chOff x="4653941" y="1279888"/>
              <a:chExt cx="4131359" cy="3528387"/>
            </a:xfrm>
          </p:grpSpPr>
          <p:grpSp>
            <p:nvGrpSpPr>
              <p:cNvPr id="1136" name="Google Shape;1136;p33"/>
              <p:cNvGrpSpPr/>
              <p:nvPr/>
            </p:nvGrpSpPr>
            <p:grpSpPr>
              <a:xfrm>
                <a:off x="4653941" y="1279888"/>
                <a:ext cx="4131359" cy="3506312"/>
                <a:chOff x="4653941" y="1279888"/>
                <a:chExt cx="4131359" cy="3506312"/>
              </a:xfrm>
            </p:grpSpPr>
            <p:sp>
              <p:nvSpPr>
                <p:cNvPr id="1137" name="Google Shape;1137;p33"/>
                <p:cNvSpPr/>
                <p:nvPr/>
              </p:nvSpPr>
              <p:spPr>
                <a:xfrm flipH="1">
                  <a:off x="4653941" y="4610662"/>
                  <a:ext cx="4131359" cy="175538"/>
                </a:xfrm>
                <a:custGeom>
                  <a:avLst/>
                  <a:gdLst/>
                  <a:ahLst/>
                  <a:cxnLst/>
                  <a:rect l="l" t="t" r="r" b="b"/>
                  <a:pathLst>
                    <a:path w="70321" h="2988" extrusionOk="0">
                      <a:moveTo>
                        <a:pt x="32372" y="1"/>
                      </a:moveTo>
                      <a:cubicBezTo>
                        <a:pt x="14259" y="62"/>
                        <a:pt x="1" y="704"/>
                        <a:pt x="1" y="1493"/>
                      </a:cubicBezTo>
                      <a:cubicBezTo>
                        <a:pt x="1" y="2318"/>
                        <a:pt x="15745" y="2988"/>
                        <a:pt x="35161" y="2988"/>
                      </a:cubicBezTo>
                      <a:cubicBezTo>
                        <a:pt x="54581" y="2988"/>
                        <a:pt x="70321" y="2318"/>
                        <a:pt x="70321" y="1493"/>
                      </a:cubicBezTo>
                      <a:cubicBezTo>
                        <a:pt x="70321" y="1189"/>
                        <a:pt x="68184" y="905"/>
                        <a:pt x="64511" y="667"/>
                      </a:cubicBezTo>
                      <a:cubicBezTo>
                        <a:pt x="63702" y="1271"/>
                        <a:pt x="62706" y="1625"/>
                        <a:pt x="61627" y="1625"/>
                      </a:cubicBezTo>
                      <a:lnTo>
                        <a:pt x="35980" y="1625"/>
                      </a:lnTo>
                      <a:cubicBezTo>
                        <a:pt x="34550" y="1625"/>
                        <a:pt x="33260" y="998"/>
                        <a:pt x="32372" y="1"/>
                      </a:cubicBezTo>
                      <a:close/>
                    </a:path>
                  </a:pathLst>
                </a:custGeom>
                <a:solidFill>
                  <a:srgbClr val="A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33"/>
                <p:cNvGrpSpPr/>
                <p:nvPr/>
              </p:nvGrpSpPr>
              <p:grpSpPr>
                <a:xfrm>
                  <a:off x="4929774" y="1279888"/>
                  <a:ext cx="2130085" cy="3433068"/>
                  <a:chOff x="4633351" y="1345102"/>
                  <a:chExt cx="2130085" cy="3433068"/>
                </a:xfrm>
              </p:grpSpPr>
              <p:sp>
                <p:nvSpPr>
                  <p:cNvPr id="1139" name="Google Shape;1139;p33"/>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3"/>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3"/>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3"/>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3"/>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3"/>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3"/>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3"/>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3"/>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3"/>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3"/>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3"/>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3"/>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3"/>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3"/>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33"/>
                <p:cNvSpPr/>
                <p:nvPr/>
              </p:nvSpPr>
              <p:spPr>
                <a:xfrm>
                  <a:off x="6416571" y="2365421"/>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3"/>
                <p:cNvSpPr/>
                <p:nvPr/>
              </p:nvSpPr>
              <p:spPr>
                <a:xfrm>
                  <a:off x="6416571" y="2861797"/>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33"/>
              <p:cNvGrpSpPr/>
              <p:nvPr/>
            </p:nvGrpSpPr>
            <p:grpSpPr>
              <a:xfrm>
                <a:off x="6283252" y="1528289"/>
                <a:ext cx="2463562" cy="3279986"/>
                <a:chOff x="6283252" y="1528289"/>
                <a:chExt cx="2463562" cy="3279986"/>
              </a:xfrm>
            </p:grpSpPr>
            <p:grpSp>
              <p:nvGrpSpPr>
                <p:cNvPr id="1167" name="Google Shape;1167;p33"/>
                <p:cNvGrpSpPr/>
                <p:nvPr/>
              </p:nvGrpSpPr>
              <p:grpSpPr>
                <a:xfrm>
                  <a:off x="7072113" y="1852269"/>
                  <a:ext cx="714639" cy="993568"/>
                  <a:chOff x="6974678" y="2217868"/>
                  <a:chExt cx="626272" cy="870711"/>
                </a:xfrm>
              </p:grpSpPr>
              <p:sp>
                <p:nvSpPr>
                  <p:cNvPr id="1168" name="Google Shape;1168;p33"/>
                  <p:cNvSpPr/>
                  <p:nvPr/>
                </p:nvSpPr>
                <p:spPr>
                  <a:xfrm>
                    <a:off x="7058550" y="2442300"/>
                    <a:ext cx="542400" cy="561900"/>
                  </a:xfrm>
                  <a:prstGeom prst="rect">
                    <a:avLst/>
                  </a:pr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3"/>
                  <p:cNvSpPr/>
                  <p:nvPr/>
                </p:nvSpPr>
                <p:spPr>
                  <a:xfrm flipH="1">
                    <a:off x="6974678" y="2217868"/>
                    <a:ext cx="148279" cy="870711"/>
                  </a:xfrm>
                  <a:custGeom>
                    <a:avLst/>
                    <a:gdLst/>
                    <a:ahLst/>
                    <a:cxnLst/>
                    <a:rect l="l" t="t" r="r" b="b"/>
                    <a:pathLst>
                      <a:path w="2643" h="15520" extrusionOk="0">
                        <a:moveTo>
                          <a:pt x="2192" y="1"/>
                        </a:moveTo>
                        <a:lnTo>
                          <a:pt x="783" y="1445"/>
                        </a:lnTo>
                        <a:cubicBezTo>
                          <a:pt x="1" y="4349"/>
                          <a:pt x="315" y="15382"/>
                          <a:pt x="328" y="15519"/>
                        </a:cubicBezTo>
                        <a:lnTo>
                          <a:pt x="2319" y="15516"/>
                        </a:lnTo>
                        <a:cubicBezTo>
                          <a:pt x="2319" y="15447"/>
                          <a:pt x="2643" y="13143"/>
                          <a:pt x="2155" y="9805"/>
                        </a:cubicBezTo>
                        <a:cubicBezTo>
                          <a:pt x="1667" y="6459"/>
                          <a:pt x="2176" y="83"/>
                          <a:pt x="2192"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33"/>
                <p:cNvSpPr/>
                <p:nvPr/>
              </p:nvSpPr>
              <p:spPr>
                <a:xfrm>
                  <a:off x="6416571" y="2077651"/>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3"/>
                <p:cNvSpPr/>
                <p:nvPr/>
              </p:nvSpPr>
              <p:spPr>
                <a:xfrm flipH="1">
                  <a:off x="7062401" y="1626113"/>
                  <a:ext cx="867977" cy="70400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3"/>
                <p:cNvSpPr/>
                <p:nvPr/>
              </p:nvSpPr>
              <p:spPr>
                <a:xfrm flipH="1">
                  <a:off x="7568391" y="2429790"/>
                  <a:ext cx="690723" cy="700683"/>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3"/>
                <p:cNvSpPr/>
                <p:nvPr/>
              </p:nvSpPr>
              <p:spPr>
                <a:xfrm flipH="1">
                  <a:off x="8037474" y="4042224"/>
                  <a:ext cx="709340" cy="689161"/>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3"/>
                <p:cNvSpPr/>
                <p:nvPr/>
              </p:nvSpPr>
              <p:spPr>
                <a:xfrm flipH="1">
                  <a:off x="6656641" y="2598976"/>
                  <a:ext cx="20310" cy="1204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3"/>
                <p:cNvSpPr/>
                <p:nvPr/>
              </p:nvSpPr>
              <p:spPr>
                <a:xfrm flipH="1">
                  <a:off x="6688407" y="2633216"/>
                  <a:ext cx="15428" cy="11392"/>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3"/>
                <p:cNvSpPr/>
                <p:nvPr/>
              </p:nvSpPr>
              <p:spPr>
                <a:xfrm flipH="1">
                  <a:off x="6497778" y="1906091"/>
                  <a:ext cx="2039947" cy="2558168"/>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3"/>
                <p:cNvSpPr/>
                <p:nvPr/>
              </p:nvSpPr>
              <p:spPr>
                <a:xfrm flipH="1">
                  <a:off x="6385836" y="2128955"/>
                  <a:ext cx="1921279" cy="2351296"/>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3"/>
                <p:cNvSpPr/>
                <p:nvPr/>
              </p:nvSpPr>
              <p:spPr>
                <a:xfrm flipH="1">
                  <a:off x="6791982" y="1877930"/>
                  <a:ext cx="1736604" cy="2272401"/>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3"/>
                <p:cNvSpPr/>
                <p:nvPr/>
              </p:nvSpPr>
              <p:spPr>
                <a:xfrm flipH="1">
                  <a:off x="6627544" y="2542928"/>
                  <a:ext cx="91849" cy="63468"/>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3"/>
                <p:cNvSpPr/>
                <p:nvPr/>
              </p:nvSpPr>
              <p:spPr>
                <a:xfrm flipH="1">
                  <a:off x="6650002" y="2581595"/>
                  <a:ext cx="88659" cy="62231"/>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3"/>
                <p:cNvSpPr/>
                <p:nvPr/>
              </p:nvSpPr>
              <p:spPr>
                <a:xfrm flipH="1">
                  <a:off x="6681964" y="2619546"/>
                  <a:ext cx="73427" cy="56047"/>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3"/>
                <p:cNvSpPr/>
                <p:nvPr/>
              </p:nvSpPr>
              <p:spPr>
                <a:xfrm flipH="1">
                  <a:off x="6308564" y="1690065"/>
                  <a:ext cx="566527" cy="577395"/>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3"/>
                <p:cNvSpPr/>
                <p:nvPr/>
              </p:nvSpPr>
              <p:spPr>
                <a:xfrm flipH="1">
                  <a:off x="6308527" y="1836255"/>
                  <a:ext cx="289638" cy="433447"/>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3"/>
                <p:cNvSpPr/>
                <p:nvPr/>
              </p:nvSpPr>
              <p:spPr>
                <a:xfrm flipH="1">
                  <a:off x="6283252" y="1606396"/>
                  <a:ext cx="225509" cy="234789"/>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3"/>
                <p:cNvSpPr/>
                <p:nvPr/>
              </p:nvSpPr>
              <p:spPr>
                <a:xfrm flipH="1">
                  <a:off x="7249739" y="4678669"/>
                  <a:ext cx="379829" cy="8312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3"/>
                <p:cNvSpPr/>
                <p:nvPr/>
              </p:nvSpPr>
              <p:spPr>
                <a:xfrm flipH="1">
                  <a:off x="7360140" y="4494707"/>
                  <a:ext cx="259664" cy="222234"/>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3"/>
                <p:cNvSpPr/>
                <p:nvPr/>
              </p:nvSpPr>
              <p:spPr>
                <a:xfrm flipH="1">
                  <a:off x="7255334" y="4589813"/>
                  <a:ext cx="189361" cy="141582"/>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3"/>
                <p:cNvSpPr/>
                <p:nvPr/>
              </p:nvSpPr>
              <p:spPr>
                <a:xfrm flipH="1">
                  <a:off x="7391970" y="4506685"/>
                  <a:ext cx="139824" cy="96731"/>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3"/>
                <p:cNvSpPr/>
                <p:nvPr/>
              </p:nvSpPr>
              <p:spPr>
                <a:xfrm flipH="1">
                  <a:off x="7414362" y="4533570"/>
                  <a:ext cx="99856" cy="74534"/>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3"/>
                <p:cNvSpPr/>
                <p:nvPr/>
              </p:nvSpPr>
              <p:spPr>
                <a:xfrm flipH="1">
                  <a:off x="7387933" y="4556028"/>
                  <a:ext cx="88074" cy="58260"/>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3"/>
                <p:cNvSpPr/>
                <p:nvPr/>
              </p:nvSpPr>
              <p:spPr>
                <a:xfrm flipH="1">
                  <a:off x="7376351" y="4725539"/>
                  <a:ext cx="379634" cy="82736"/>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flipH="1">
                  <a:off x="7486622" y="4541577"/>
                  <a:ext cx="259599" cy="22229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3"/>
                <p:cNvSpPr/>
                <p:nvPr/>
              </p:nvSpPr>
              <p:spPr>
                <a:xfrm flipH="1">
                  <a:off x="7672598" y="4660898"/>
                  <a:ext cx="52076" cy="68285"/>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3"/>
                <p:cNvSpPr/>
                <p:nvPr/>
              </p:nvSpPr>
              <p:spPr>
                <a:xfrm flipH="1">
                  <a:off x="7381946" y="4636682"/>
                  <a:ext cx="189426" cy="141647"/>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flipH="1">
                  <a:off x="7518582" y="4553554"/>
                  <a:ext cx="139889" cy="96731"/>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3"/>
                <p:cNvSpPr/>
                <p:nvPr/>
              </p:nvSpPr>
              <p:spPr>
                <a:xfrm flipH="1">
                  <a:off x="7541039" y="4580439"/>
                  <a:ext cx="99856" cy="74534"/>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flipH="1">
                  <a:off x="7514415" y="4602897"/>
                  <a:ext cx="88269" cy="58520"/>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flipH="1">
                  <a:off x="7182630" y="2396722"/>
                  <a:ext cx="686231" cy="603366"/>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flipH="1">
                  <a:off x="7565713" y="2693886"/>
                  <a:ext cx="244692" cy="290259"/>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flipH="1">
                  <a:off x="7136414" y="2865740"/>
                  <a:ext cx="788886" cy="1573607"/>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flipH="1">
                  <a:off x="7173050" y="2905839"/>
                  <a:ext cx="105194" cy="252243"/>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flipH="1">
                  <a:off x="7183334" y="2900306"/>
                  <a:ext cx="26689" cy="56047"/>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flipH="1">
                  <a:off x="7222596" y="2963905"/>
                  <a:ext cx="499409" cy="97122"/>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flipH="1">
                  <a:off x="7577688" y="2904081"/>
                  <a:ext cx="90742" cy="135398"/>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flipH="1">
                  <a:off x="7572155" y="2899004"/>
                  <a:ext cx="101613" cy="145552"/>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flipH="1">
                  <a:off x="7383050" y="2861834"/>
                  <a:ext cx="83387" cy="135658"/>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flipH="1">
                  <a:off x="7377713" y="2856691"/>
                  <a:ext cx="94062" cy="146138"/>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flipH="1">
                  <a:off x="7525940" y="3086676"/>
                  <a:ext cx="249639" cy="249639"/>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flipH="1">
                  <a:off x="7661076" y="3039417"/>
                  <a:ext cx="42898" cy="44981"/>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flipH="1">
                  <a:off x="7339956" y="2965597"/>
                  <a:ext cx="24280" cy="37234"/>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flipH="1">
                  <a:off x="7277728" y="3206323"/>
                  <a:ext cx="270470" cy="1204843"/>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flipH="1">
                  <a:off x="7411308" y="4320445"/>
                  <a:ext cx="378723" cy="24703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flipH="1">
                  <a:off x="7529711" y="4347265"/>
                  <a:ext cx="32938" cy="154601"/>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flipH="1">
                  <a:off x="7782285" y="3168632"/>
                  <a:ext cx="73948" cy="59562"/>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flipH="1">
                  <a:off x="7760673" y="3147151"/>
                  <a:ext cx="74208" cy="5943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flipH="1">
                  <a:off x="7674618" y="3062070"/>
                  <a:ext cx="169117" cy="166448"/>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flipH="1">
                  <a:off x="7331303" y="2311185"/>
                  <a:ext cx="315125" cy="119449"/>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flipH="1">
                  <a:off x="7086927" y="1845617"/>
                  <a:ext cx="52987" cy="27145"/>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7219529" y="2020661"/>
                  <a:ext cx="115153" cy="52141"/>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7109710" y="1911625"/>
                  <a:ext cx="30725" cy="53183"/>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7113095" y="1920478"/>
                  <a:ext cx="7811" cy="13475"/>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flipH="1">
                  <a:off x="7387281" y="1938119"/>
                  <a:ext cx="44916" cy="67373"/>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flipH="1">
                  <a:off x="7393725" y="1951398"/>
                  <a:ext cx="8918" cy="15297"/>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618055" flipH="1">
                  <a:off x="7355127" y="1852313"/>
                  <a:ext cx="100310" cy="60277"/>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flipH="1">
                  <a:off x="7290808" y="2020531"/>
                  <a:ext cx="43874" cy="44265"/>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flipH="1">
                  <a:off x="7387281" y="1938119"/>
                  <a:ext cx="44916" cy="67373"/>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flipH="1">
                  <a:off x="7393725" y="1951398"/>
                  <a:ext cx="8918" cy="15232"/>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flipH="1">
                  <a:off x="7710160" y="2149486"/>
                  <a:ext cx="122964" cy="78700"/>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flipH="1">
                  <a:off x="7065054" y="1779935"/>
                  <a:ext cx="25387" cy="162412"/>
                </a:xfrm>
                <a:custGeom>
                  <a:avLst/>
                  <a:gdLst/>
                  <a:ahLst/>
                  <a:cxnLst/>
                  <a:rect l="l" t="t" r="r" b="b"/>
                  <a:pathLst>
                    <a:path w="390" h="2495" extrusionOk="0">
                      <a:moveTo>
                        <a:pt x="0" y="0"/>
                      </a:moveTo>
                      <a:cubicBezTo>
                        <a:pt x="93" y="451"/>
                        <a:pt x="106" y="987"/>
                        <a:pt x="24" y="1622"/>
                      </a:cubicBezTo>
                      <a:cubicBezTo>
                        <a:pt x="0" y="1877"/>
                        <a:pt x="52" y="2171"/>
                        <a:pt x="126" y="2495"/>
                      </a:cubicBezTo>
                      <a:cubicBezTo>
                        <a:pt x="137" y="2444"/>
                        <a:pt x="150" y="2389"/>
                        <a:pt x="161" y="2338"/>
                      </a:cubicBezTo>
                      <a:cubicBezTo>
                        <a:pt x="175" y="2256"/>
                        <a:pt x="191" y="2171"/>
                        <a:pt x="205" y="2089"/>
                      </a:cubicBezTo>
                      <a:cubicBezTo>
                        <a:pt x="328" y="1389"/>
                        <a:pt x="389" y="679"/>
                        <a:pt x="338" y="10"/>
                      </a:cubicBezTo>
                      <a:cubicBezTo>
                        <a:pt x="249" y="3"/>
                        <a:pt x="157" y="0"/>
                        <a:pt x="5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flipH="1">
                  <a:off x="7083542" y="1779935"/>
                  <a:ext cx="22913" cy="105584"/>
                </a:xfrm>
                <a:custGeom>
                  <a:avLst/>
                  <a:gdLst/>
                  <a:ahLst/>
                  <a:cxnLst/>
                  <a:rect l="l" t="t" r="r" b="b"/>
                  <a:pathLst>
                    <a:path w="352" h="1622" extrusionOk="0">
                      <a:moveTo>
                        <a:pt x="246" y="0"/>
                      </a:moveTo>
                      <a:cubicBezTo>
                        <a:pt x="175" y="0"/>
                        <a:pt x="103" y="3"/>
                        <a:pt x="24" y="10"/>
                      </a:cubicBezTo>
                      <a:lnTo>
                        <a:pt x="0" y="10"/>
                      </a:lnTo>
                      <a:cubicBezTo>
                        <a:pt x="260" y="604"/>
                        <a:pt x="311" y="1191"/>
                        <a:pt x="270" y="1622"/>
                      </a:cubicBezTo>
                      <a:cubicBezTo>
                        <a:pt x="352" y="987"/>
                        <a:pt x="339" y="451"/>
                        <a:pt x="246"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flipH="1">
                  <a:off x="7086797" y="1845682"/>
                  <a:ext cx="52987" cy="26949"/>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flipH="1">
                  <a:off x="7062841" y="1962074"/>
                  <a:ext cx="14516" cy="97382"/>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flipH="1">
                  <a:off x="7109710" y="1911625"/>
                  <a:ext cx="30725" cy="53183"/>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flipH="1">
                  <a:off x="7113095" y="1920348"/>
                  <a:ext cx="7811" cy="13605"/>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flipH="1">
                  <a:off x="7174052" y="1925434"/>
                  <a:ext cx="62387" cy="109231"/>
                </a:xfrm>
                <a:custGeom>
                  <a:avLst/>
                  <a:gdLst/>
                  <a:ahLst/>
                  <a:cxnLst/>
                  <a:rect l="l" t="t" r="r" b="b"/>
                  <a:pathLst>
                    <a:path w="1267" h="2218" extrusionOk="0">
                      <a:moveTo>
                        <a:pt x="97" y="1"/>
                      </a:moveTo>
                      <a:cubicBezTo>
                        <a:pt x="58" y="1"/>
                        <a:pt x="21" y="34"/>
                        <a:pt x="21" y="76"/>
                      </a:cubicBezTo>
                      <a:cubicBezTo>
                        <a:pt x="14" y="370"/>
                        <a:pt x="0" y="1343"/>
                        <a:pt x="167" y="1507"/>
                      </a:cubicBezTo>
                      <a:cubicBezTo>
                        <a:pt x="197" y="1533"/>
                        <a:pt x="229" y="1542"/>
                        <a:pt x="252" y="1542"/>
                      </a:cubicBezTo>
                      <a:cubicBezTo>
                        <a:pt x="256" y="1542"/>
                        <a:pt x="260" y="1542"/>
                        <a:pt x="263" y="1541"/>
                      </a:cubicBezTo>
                      <a:cubicBezTo>
                        <a:pt x="339" y="1537"/>
                        <a:pt x="427" y="1496"/>
                        <a:pt x="523" y="1455"/>
                      </a:cubicBezTo>
                      <a:cubicBezTo>
                        <a:pt x="663" y="1394"/>
                        <a:pt x="764" y="1357"/>
                        <a:pt x="836" y="1357"/>
                      </a:cubicBezTo>
                      <a:cubicBezTo>
                        <a:pt x="892" y="1357"/>
                        <a:pt x="931" y="1379"/>
                        <a:pt x="960" y="1428"/>
                      </a:cubicBezTo>
                      <a:cubicBezTo>
                        <a:pt x="1028" y="1548"/>
                        <a:pt x="703" y="1882"/>
                        <a:pt x="441" y="2077"/>
                      </a:cubicBezTo>
                      <a:cubicBezTo>
                        <a:pt x="407" y="2101"/>
                        <a:pt x="400" y="2152"/>
                        <a:pt x="424" y="2186"/>
                      </a:cubicBezTo>
                      <a:cubicBezTo>
                        <a:pt x="441" y="2207"/>
                        <a:pt x="465" y="2217"/>
                        <a:pt x="489" y="2217"/>
                      </a:cubicBezTo>
                      <a:cubicBezTo>
                        <a:pt x="506" y="2217"/>
                        <a:pt x="523" y="2213"/>
                        <a:pt x="536" y="2203"/>
                      </a:cubicBezTo>
                      <a:cubicBezTo>
                        <a:pt x="659" y="2111"/>
                        <a:pt x="1267" y="1640"/>
                        <a:pt x="1097" y="1346"/>
                      </a:cubicBezTo>
                      <a:cubicBezTo>
                        <a:pt x="1031" y="1236"/>
                        <a:pt x="938" y="1199"/>
                        <a:pt x="837" y="1199"/>
                      </a:cubicBezTo>
                      <a:cubicBezTo>
                        <a:pt x="708" y="1199"/>
                        <a:pt x="567" y="1261"/>
                        <a:pt x="457" y="1309"/>
                      </a:cubicBezTo>
                      <a:cubicBezTo>
                        <a:pt x="389" y="1340"/>
                        <a:pt x="318" y="1373"/>
                        <a:pt x="270" y="1381"/>
                      </a:cubicBezTo>
                      <a:cubicBezTo>
                        <a:pt x="195" y="1271"/>
                        <a:pt x="164" y="633"/>
                        <a:pt x="178" y="80"/>
                      </a:cubicBezTo>
                      <a:cubicBezTo>
                        <a:pt x="181" y="39"/>
                        <a:pt x="147" y="1"/>
                        <a:pt x="103" y="1"/>
                      </a:cubicBezTo>
                      <a:cubicBezTo>
                        <a:pt x="101" y="1"/>
                        <a:pt x="99" y="1"/>
                        <a:pt x="97"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7369813" y="2034668"/>
                  <a:ext cx="139800" cy="97200"/>
                </a:xfrm>
                <a:prstGeom prst="ellipse">
                  <a:avLst/>
                </a:prstGeom>
                <a:solidFill>
                  <a:srgbClr val="DD837F">
                    <a:alpha val="5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7069912" y="1988752"/>
                  <a:ext cx="105000" cy="73200"/>
                </a:xfrm>
                <a:prstGeom prst="ellipse">
                  <a:avLst/>
                </a:prstGeom>
                <a:solidFill>
                  <a:srgbClr val="DD837F">
                    <a:alpha val="5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 name="Google Shape;1251;p33"/>
                <p:cNvGrpSpPr/>
                <p:nvPr/>
              </p:nvGrpSpPr>
              <p:grpSpPr>
                <a:xfrm>
                  <a:off x="7013343" y="1528289"/>
                  <a:ext cx="905397" cy="1418198"/>
                  <a:chOff x="6923175" y="1933949"/>
                  <a:chExt cx="793442" cy="1242834"/>
                </a:xfrm>
              </p:grpSpPr>
              <p:sp>
                <p:nvSpPr>
                  <p:cNvPr id="1252" name="Google Shape;1252;p33"/>
                  <p:cNvSpPr/>
                  <p:nvPr/>
                </p:nvSpPr>
                <p:spPr>
                  <a:xfrm rot="-2696998">
                    <a:off x="7293202" y="1935809"/>
                    <a:ext cx="242891" cy="573181"/>
                  </a:xfrm>
                  <a:prstGeom prst="ellipse">
                    <a:avLst/>
                  </a:pr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33"/>
                  <p:cNvGrpSpPr/>
                  <p:nvPr/>
                </p:nvGrpSpPr>
                <p:grpSpPr>
                  <a:xfrm>
                    <a:off x="6923175" y="1958437"/>
                    <a:ext cx="793442" cy="1218345"/>
                    <a:chOff x="6923175" y="1958437"/>
                    <a:chExt cx="793442" cy="1218345"/>
                  </a:xfrm>
                </p:grpSpPr>
                <p:sp>
                  <p:nvSpPr>
                    <p:cNvPr id="1254" name="Google Shape;1254;p33"/>
                    <p:cNvSpPr/>
                    <p:nvPr/>
                  </p:nvSpPr>
                  <p:spPr>
                    <a:xfrm flipH="1">
                      <a:off x="6940923" y="1958437"/>
                      <a:ext cx="775695" cy="1218345"/>
                    </a:xfrm>
                    <a:custGeom>
                      <a:avLst/>
                      <a:gdLst/>
                      <a:ahLst/>
                      <a:cxnLst/>
                      <a:rect l="l" t="t" r="r" b="b"/>
                      <a:pathLst>
                        <a:path w="15997" h="25127" extrusionOk="0">
                          <a:moveTo>
                            <a:pt x="11095" y="0"/>
                          </a:moveTo>
                          <a:cubicBezTo>
                            <a:pt x="9524" y="0"/>
                            <a:pt x="8312" y="569"/>
                            <a:pt x="8312" y="569"/>
                          </a:cubicBezTo>
                          <a:cubicBezTo>
                            <a:pt x="8312" y="569"/>
                            <a:pt x="7603" y="326"/>
                            <a:pt x="6604" y="326"/>
                          </a:cubicBezTo>
                          <a:cubicBezTo>
                            <a:pt x="4605" y="326"/>
                            <a:pt x="1443" y="1296"/>
                            <a:pt x="464" y="7116"/>
                          </a:cubicBezTo>
                          <a:cubicBezTo>
                            <a:pt x="0" y="9877"/>
                            <a:pt x="369" y="25119"/>
                            <a:pt x="369" y="25119"/>
                          </a:cubicBezTo>
                          <a:lnTo>
                            <a:pt x="4089" y="25126"/>
                          </a:lnTo>
                          <a:lnTo>
                            <a:pt x="4089" y="25126"/>
                          </a:lnTo>
                          <a:cubicBezTo>
                            <a:pt x="4010" y="24860"/>
                            <a:pt x="2877" y="21060"/>
                            <a:pt x="3840" y="17159"/>
                          </a:cubicBezTo>
                          <a:cubicBezTo>
                            <a:pt x="3963" y="16667"/>
                            <a:pt x="4154" y="16196"/>
                            <a:pt x="4335" y="15722"/>
                          </a:cubicBezTo>
                          <a:cubicBezTo>
                            <a:pt x="4581" y="15076"/>
                            <a:pt x="4806" y="14432"/>
                            <a:pt x="4803" y="13745"/>
                          </a:cubicBezTo>
                          <a:cubicBezTo>
                            <a:pt x="4799" y="13274"/>
                            <a:pt x="4717" y="12809"/>
                            <a:pt x="4608" y="12349"/>
                          </a:cubicBezTo>
                          <a:cubicBezTo>
                            <a:pt x="4468" y="11748"/>
                            <a:pt x="4287" y="11150"/>
                            <a:pt x="4178" y="10543"/>
                          </a:cubicBezTo>
                          <a:cubicBezTo>
                            <a:pt x="3933" y="9195"/>
                            <a:pt x="4055" y="7805"/>
                            <a:pt x="4297" y="6457"/>
                          </a:cubicBezTo>
                          <a:cubicBezTo>
                            <a:pt x="4386" y="5965"/>
                            <a:pt x="4499" y="5456"/>
                            <a:pt x="4813" y="5067"/>
                          </a:cubicBezTo>
                          <a:cubicBezTo>
                            <a:pt x="5089" y="4723"/>
                            <a:pt x="5499" y="4511"/>
                            <a:pt x="5912" y="4355"/>
                          </a:cubicBezTo>
                          <a:cubicBezTo>
                            <a:pt x="7219" y="3859"/>
                            <a:pt x="8602" y="3757"/>
                            <a:pt x="9640" y="2822"/>
                          </a:cubicBezTo>
                          <a:cubicBezTo>
                            <a:pt x="9984" y="2515"/>
                            <a:pt x="10490" y="2070"/>
                            <a:pt x="10660" y="1678"/>
                          </a:cubicBezTo>
                          <a:cubicBezTo>
                            <a:pt x="10660" y="1678"/>
                            <a:pt x="13217" y="1818"/>
                            <a:pt x="14306" y="3412"/>
                          </a:cubicBezTo>
                          <a:cubicBezTo>
                            <a:pt x="14446" y="3613"/>
                            <a:pt x="14490" y="3747"/>
                            <a:pt x="14631" y="4084"/>
                          </a:cubicBezTo>
                          <a:cubicBezTo>
                            <a:pt x="14651" y="4136"/>
                            <a:pt x="14695" y="4194"/>
                            <a:pt x="14706" y="4269"/>
                          </a:cubicBezTo>
                          <a:cubicBezTo>
                            <a:pt x="14719" y="4306"/>
                            <a:pt x="14743" y="4355"/>
                            <a:pt x="14757" y="4391"/>
                          </a:cubicBezTo>
                          <a:cubicBezTo>
                            <a:pt x="14774" y="4443"/>
                            <a:pt x="14788" y="4491"/>
                            <a:pt x="14801" y="4542"/>
                          </a:cubicBezTo>
                          <a:cubicBezTo>
                            <a:pt x="15026" y="5371"/>
                            <a:pt x="14886" y="6337"/>
                            <a:pt x="15746" y="6798"/>
                          </a:cubicBezTo>
                          <a:cubicBezTo>
                            <a:pt x="15828" y="6843"/>
                            <a:pt x="15914" y="6904"/>
                            <a:pt x="15996" y="6976"/>
                          </a:cubicBezTo>
                          <a:cubicBezTo>
                            <a:pt x="15976" y="4350"/>
                            <a:pt x="15552" y="1729"/>
                            <a:pt x="14026" y="797"/>
                          </a:cubicBezTo>
                          <a:cubicBezTo>
                            <a:pt x="13039" y="192"/>
                            <a:pt x="12007" y="0"/>
                            <a:pt x="11095" y="0"/>
                          </a:cubicBezTo>
                          <a:close/>
                          <a:moveTo>
                            <a:pt x="4089" y="25126"/>
                          </a:moveTo>
                          <a:cubicBezTo>
                            <a:pt x="4089" y="25126"/>
                            <a:pt x="4089" y="25126"/>
                            <a:pt x="4089" y="25126"/>
                          </a:cubicBezTo>
                          <a:lnTo>
                            <a:pt x="4100" y="25126"/>
                          </a:lnTo>
                          <a:lnTo>
                            <a:pt x="4089" y="25126"/>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7498619" y="2133475"/>
                      <a:ext cx="49650" cy="457100"/>
                    </a:xfrm>
                    <a:custGeom>
                      <a:avLst/>
                      <a:gdLst/>
                      <a:ahLst/>
                      <a:cxnLst/>
                      <a:rect l="l" t="t" r="r" b="b"/>
                      <a:pathLst>
                        <a:path w="1986" h="18284" extrusionOk="0">
                          <a:moveTo>
                            <a:pt x="421" y="0"/>
                          </a:moveTo>
                          <a:cubicBezTo>
                            <a:pt x="-1066" y="5933"/>
                            <a:pt x="1986" y="12167"/>
                            <a:pt x="1986" y="18284"/>
                          </a:cubicBezTo>
                        </a:path>
                      </a:pathLst>
                    </a:custGeom>
                    <a:noFill/>
                    <a:ln w="9525" cap="flat" cmpd="sng">
                      <a:solidFill>
                        <a:srgbClr val="8C5245"/>
                      </a:solidFill>
                      <a:prstDash val="solid"/>
                      <a:round/>
                      <a:headEnd type="none" w="med" len="med"/>
                      <a:tailEnd type="none" w="med" len="med"/>
                    </a:ln>
                  </p:spPr>
                </p:sp>
                <p:sp>
                  <p:nvSpPr>
                    <p:cNvPr id="1256" name="Google Shape;1256;p33"/>
                    <p:cNvSpPr/>
                    <p:nvPr/>
                  </p:nvSpPr>
                  <p:spPr>
                    <a:xfrm>
                      <a:off x="7556950" y="2674900"/>
                      <a:ext cx="52900" cy="455300"/>
                    </a:xfrm>
                    <a:custGeom>
                      <a:avLst/>
                      <a:gdLst/>
                      <a:ahLst/>
                      <a:cxnLst/>
                      <a:rect l="l" t="t" r="r" b="b"/>
                      <a:pathLst>
                        <a:path w="2116" h="18212" extrusionOk="0">
                          <a:moveTo>
                            <a:pt x="0" y="0"/>
                          </a:moveTo>
                          <a:cubicBezTo>
                            <a:pt x="1480" y="5907"/>
                            <a:pt x="3030" y="12339"/>
                            <a:pt x="1423" y="18212"/>
                          </a:cubicBezTo>
                        </a:path>
                      </a:pathLst>
                    </a:custGeom>
                    <a:noFill/>
                    <a:ln w="9525" cap="flat" cmpd="sng">
                      <a:solidFill>
                        <a:srgbClr val="8C5245"/>
                      </a:solidFill>
                      <a:prstDash val="solid"/>
                      <a:round/>
                      <a:headEnd type="none" w="med" len="med"/>
                      <a:tailEnd type="none" w="med" len="med"/>
                    </a:ln>
                  </p:spPr>
                </p:sp>
                <p:sp>
                  <p:nvSpPr>
                    <p:cNvPr id="1257" name="Google Shape;1257;p33"/>
                    <p:cNvSpPr/>
                    <p:nvPr/>
                  </p:nvSpPr>
                  <p:spPr>
                    <a:xfrm rot="2921729">
                      <a:off x="7034752" y="1940542"/>
                      <a:ext cx="95446" cy="341119"/>
                    </a:xfrm>
                    <a:prstGeom prst="ellipse">
                      <a:avLst/>
                    </a:pr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6993175" y="2010775"/>
                      <a:ext cx="188525" cy="126275"/>
                    </a:xfrm>
                    <a:custGeom>
                      <a:avLst/>
                      <a:gdLst/>
                      <a:ahLst/>
                      <a:cxnLst/>
                      <a:rect l="l" t="t" r="r" b="b"/>
                      <a:pathLst>
                        <a:path w="7541" h="5051" extrusionOk="0">
                          <a:moveTo>
                            <a:pt x="7541" y="0"/>
                          </a:moveTo>
                          <a:cubicBezTo>
                            <a:pt x="4697" y="1032"/>
                            <a:pt x="540" y="2074"/>
                            <a:pt x="0" y="5051"/>
                          </a:cubicBezTo>
                        </a:path>
                      </a:pathLst>
                    </a:custGeom>
                    <a:noFill/>
                    <a:ln w="9525" cap="flat" cmpd="sng">
                      <a:solidFill>
                        <a:srgbClr val="8C5245"/>
                      </a:solidFill>
                      <a:prstDash val="solid"/>
                      <a:round/>
                      <a:headEnd type="none" w="med" len="med"/>
                      <a:tailEnd type="none" w="med" len="med"/>
                    </a:ln>
                  </p:spPr>
                </p:sp>
              </p:grpSp>
            </p:grpSp>
          </p:grpSp>
        </p:grpSp>
      </p:grpSp>
      <p:sp>
        <p:nvSpPr>
          <p:cNvPr id="1259" name="Google Shape;1259;p33"/>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a:solidFill>
                  <a:srgbClr val="FF7C3E"/>
                </a:solidFill>
              </a:rPr>
              <a:t>04</a:t>
            </a:r>
            <a:endParaRPr sz="9600">
              <a:solidFill>
                <a:srgbClr val="FF7C3E"/>
              </a:solidFill>
            </a:endParaRPr>
          </a:p>
        </p:txBody>
      </p:sp>
      <p:sp>
        <p:nvSpPr>
          <p:cNvPr id="1260" name="Google Shape;1260;p33"/>
          <p:cNvSpPr/>
          <p:nvPr/>
        </p:nvSpPr>
        <p:spPr>
          <a:xfrm>
            <a:off x="6419368" y="3391767"/>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60;p33"/>
          <p:cNvSpPr/>
          <p:nvPr/>
        </p:nvSpPr>
        <p:spPr>
          <a:xfrm>
            <a:off x="6390906" y="3891546"/>
            <a:ext cx="347755" cy="311735"/>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772"/>
        <p:cNvGrpSpPr/>
        <p:nvPr/>
      </p:nvGrpSpPr>
      <p:grpSpPr>
        <a:xfrm>
          <a:off x="0" y="0"/>
          <a:ext cx="0" cy="0"/>
          <a:chOff x="0" y="0"/>
          <a:chExt cx="0" cy="0"/>
        </a:xfrm>
      </p:grpSpPr>
      <p:sp>
        <p:nvSpPr>
          <p:cNvPr id="1775" name="Google Shape;1775;p37"/>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MP-ASI 6-24 Bulan</a:t>
            </a:r>
            <a:endParaRPr dirty="0"/>
          </a:p>
        </p:txBody>
      </p:sp>
      <p:graphicFrame>
        <p:nvGraphicFramePr>
          <p:cNvPr id="222" name="Google Shape;1353;p40"/>
          <p:cNvGraphicFramePr/>
          <p:nvPr>
            <p:extLst>
              <p:ext uri="{D42A27DB-BD31-4B8C-83A1-F6EECF244321}">
                <p14:modId xmlns:p14="http://schemas.microsoft.com/office/powerpoint/2010/main" val="4156821536"/>
              </p:ext>
            </p:extLst>
          </p:nvPr>
        </p:nvGraphicFramePr>
        <p:xfrm>
          <a:off x="365151" y="1360232"/>
          <a:ext cx="8378800" cy="3383220"/>
        </p:xfrm>
        <a:graphic>
          <a:graphicData uri="http://schemas.openxmlformats.org/drawingml/2006/table">
            <a:tbl>
              <a:tblPr>
                <a:tableStyleId>{69C7853C-536D-4A76-A0AE-DD22124D55A5}</a:tableStyleId>
              </a:tblPr>
              <a:tblGrid>
                <a:gridCol w="606399"/>
                <a:gridCol w="2219325"/>
                <a:gridCol w="2733675"/>
                <a:gridCol w="1695450"/>
                <a:gridCol w="1123951"/>
              </a:tblGrid>
              <a:tr h="443012">
                <a:tc>
                  <a:txBody>
                    <a:bodyPr/>
                    <a:lstStyle/>
                    <a:p>
                      <a:pPr marL="0" lvl="0" indent="0" algn="ctr" rtl="0">
                        <a:spcBef>
                          <a:spcPts val="0"/>
                        </a:spcBef>
                        <a:spcAft>
                          <a:spcPts val="0"/>
                        </a:spcAft>
                        <a:buNone/>
                      </a:pPr>
                      <a:r>
                        <a:rPr lang="id-ID" sz="1000" b="1" dirty="0" smtClean="0">
                          <a:ln>
                            <a:noFill/>
                          </a:ln>
                        </a:rPr>
                        <a:t>USIA</a:t>
                      </a:r>
                      <a:endParaRPr lang="id-ID" sz="1000" b="1" dirty="0">
                        <a:ln>
                          <a:noFill/>
                        </a:ln>
                        <a:solidFill>
                          <a:schemeClr val="tx1"/>
                        </a:solidFill>
                      </a:endParaRPr>
                    </a:p>
                  </a:txBody>
                  <a:tcPr marL="91425" marR="91425" marT="91425" marB="91425" anchor="ctr"/>
                </a:tc>
                <a:tc>
                  <a:txBody>
                    <a:bodyPr/>
                    <a:lstStyle/>
                    <a:p>
                      <a:pPr marL="0" lvl="0" indent="0" algn="ctr" rtl="0">
                        <a:spcBef>
                          <a:spcPts val="0"/>
                        </a:spcBef>
                        <a:spcAft>
                          <a:spcPts val="0"/>
                        </a:spcAft>
                        <a:buNone/>
                      </a:pPr>
                      <a:r>
                        <a:rPr lang="id-ID" sz="900" b="1" dirty="0" smtClean="0">
                          <a:ln>
                            <a:noFill/>
                          </a:ln>
                          <a:sym typeface="Oswald Regular"/>
                        </a:rPr>
                        <a:t>FREKUENSI</a:t>
                      </a:r>
                      <a:r>
                        <a:rPr lang="id-ID" sz="900" b="1" baseline="0" dirty="0" smtClean="0">
                          <a:ln>
                            <a:noFill/>
                          </a:ln>
                          <a:sym typeface="Oswald Regular"/>
                        </a:rPr>
                        <a:t> (PER HARI)</a:t>
                      </a:r>
                      <a:endParaRPr lang="id-ID" sz="900" b="1" dirty="0">
                        <a:ln>
                          <a:noFill/>
                        </a:ln>
                        <a:solidFill>
                          <a:schemeClr val="tx1"/>
                        </a:solidFill>
                        <a:latin typeface="Oswald Regular"/>
                        <a:ea typeface="Oswald Regular"/>
                        <a:cs typeface="Oswald Regular"/>
                        <a:sym typeface="Oswald Regular"/>
                      </a:endParaRPr>
                    </a:p>
                  </a:txBody>
                  <a:tcPr marL="91425" marR="91425" marT="91425" marB="91425" anchor="ctr"/>
                </a:tc>
                <a:tc>
                  <a:txBody>
                    <a:bodyPr/>
                    <a:lstStyle/>
                    <a:p>
                      <a:pPr marL="0" lvl="0" indent="0" algn="ctr" rtl="0">
                        <a:spcBef>
                          <a:spcPts val="0"/>
                        </a:spcBef>
                        <a:spcAft>
                          <a:spcPts val="0"/>
                        </a:spcAft>
                        <a:buNone/>
                      </a:pPr>
                      <a:r>
                        <a:rPr lang="id-ID" sz="900" b="1" dirty="0" smtClean="0">
                          <a:ln>
                            <a:noFill/>
                          </a:ln>
                          <a:sym typeface="Oswald Regular"/>
                        </a:rPr>
                        <a:t>BERAPA</a:t>
                      </a:r>
                      <a:r>
                        <a:rPr lang="id-ID" sz="900" b="1" baseline="0" dirty="0" smtClean="0">
                          <a:ln>
                            <a:noFill/>
                          </a:ln>
                          <a:sym typeface="Oswald Regular"/>
                        </a:rPr>
                        <a:t> BANYAK SETIAP KALI MAKAN (JUMLAH)</a:t>
                      </a:r>
                      <a:endParaRPr lang="id-ID" sz="900" b="1" dirty="0">
                        <a:ln>
                          <a:noFill/>
                        </a:ln>
                        <a:solidFill>
                          <a:schemeClr val="tx1"/>
                        </a:solidFill>
                        <a:latin typeface="Oswald Regular"/>
                        <a:ea typeface="Oswald Regular"/>
                        <a:cs typeface="Oswald Regular"/>
                        <a:sym typeface="Oswald Regular"/>
                      </a:endParaRPr>
                    </a:p>
                  </a:txBody>
                  <a:tcPr marL="91425" marR="91425" marT="91425" marB="91425" anchor="ctr"/>
                </a:tc>
                <a:tc>
                  <a:txBody>
                    <a:bodyPr/>
                    <a:lstStyle/>
                    <a:p>
                      <a:pPr marL="0" lvl="0" indent="0" algn="ctr" rtl="0">
                        <a:spcBef>
                          <a:spcPts val="0"/>
                        </a:spcBef>
                        <a:spcAft>
                          <a:spcPts val="0"/>
                        </a:spcAft>
                        <a:buNone/>
                      </a:pPr>
                      <a:r>
                        <a:rPr lang="id-ID" sz="900" b="1" dirty="0" smtClean="0">
                          <a:ln>
                            <a:noFill/>
                          </a:ln>
                          <a:sym typeface="Oswald Regular"/>
                        </a:rPr>
                        <a:t>TEKSTUR</a:t>
                      </a:r>
                      <a:endParaRPr lang="id-ID" sz="900" b="1" dirty="0">
                        <a:ln>
                          <a:noFill/>
                        </a:ln>
                        <a:solidFill>
                          <a:schemeClr val="tx1"/>
                        </a:solidFill>
                        <a:latin typeface="Oswald Regular"/>
                        <a:ea typeface="Oswald Regular"/>
                        <a:cs typeface="Oswald Regular"/>
                        <a:sym typeface="Oswald Regular"/>
                      </a:endParaRPr>
                    </a:p>
                  </a:txBody>
                  <a:tcPr marL="91425" marR="91425" marT="91425" marB="91425" anchor="ctr"/>
                </a:tc>
                <a:tc>
                  <a:txBody>
                    <a:bodyPr/>
                    <a:lstStyle/>
                    <a:p>
                      <a:pPr marL="0" lvl="0" indent="0" algn="ctr" rtl="0">
                        <a:spcBef>
                          <a:spcPts val="0"/>
                        </a:spcBef>
                        <a:spcAft>
                          <a:spcPts val="0"/>
                        </a:spcAft>
                        <a:buNone/>
                      </a:pPr>
                      <a:r>
                        <a:rPr lang="id-ID" sz="900" b="1" dirty="0" smtClean="0">
                          <a:ln>
                            <a:noFill/>
                          </a:ln>
                          <a:sym typeface="Oswald Regular"/>
                        </a:rPr>
                        <a:t>SUSUNAN MAKAN</a:t>
                      </a:r>
                      <a:endParaRPr lang="id-ID" sz="900" b="1" dirty="0">
                        <a:ln>
                          <a:noFill/>
                        </a:ln>
                        <a:solidFill>
                          <a:schemeClr val="tx1"/>
                        </a:solidFill>
                        <a:latin typeface="Oswald Regular"/>
                        <a:ea typeface="Oswald Regular"/>
                        <a:cs typeface="Oswald Regular"/>
                        <a:sym typeface="Oswald Regular"/>
                      </a:endParaRPr>
                    </a:p>
                  </a:txBody>
                  <a:tcPr marL="91425" marR="91425" marT="91425" marB="91425" anchor="ctr"/>
                </a:tc>
              </a:tr>
              <a:tr h="620228">
                <a:tc>
                  <a:txBody>
                    <a:bodyPr/>
                    <a:lstStyle/>
                    <a:p>
                      <a:pPr marL="0" lvl="0" indent="0" algn="l" rtl="0">
                        <a:spcBef>
                          <a:spcPts val="0"/>
                        </a:spcBef>
                        <a:spcAft>
                          <a:spcPts val="0"/>
                        </a:spcAft>
                        <a:buNone/>
                      </a:pPr>
                      <a:r>
                        <a:rPr sz="900" dirty="0" smtClean="0">
                          <a:ln>
                            <a:noFill/>
                          </a:ln>
                          <a:sym typeface="Roboto Condensed Light"/>
                        </a:rPr>
                        <a:t>6-8 </a:t>
                      </a:r>
                      <a:r>
                        <a:rPr sz="900" dirty="0" err="1" smtClean="0">
                          <a:ln>
                            <a:noFill/>
                          </a:ln>
                          <a:sym typeface="Roboto Condensed Light"/>
                        </a:rPr>
                        <a:t>bulan</a:t>
                      </a:r>
                      <a:endParaRPr sz="900" dirty="0">
                        <a:ln>
                          <a:noFill/>
                        </a:ln>
                        <a:solidFill>
                          <a:schemeClr val="tx1"/>
                        </a:solidFill>
                        <a:latin typeface="Roboto Condensed Light"/>
                        <a:ea typeface="Roboto Condensed Light"/>
                        <a:cs typeface="Roboto Condensed Light"/>
                        <a:sym typeface="Roboto Condensed Light"/>
                      </a:endParaRPr>
                    </a:p>
                  </a:txBody>
                  <a:tcPr marL="91425" marR="91425" marT="91425" marB="91425" anchor="ctr"/>
                </a:tc>
                <a:tc>
                  <a:txBody>
                    <a:bodyPr/>
                    <a:lstStyle/>
                    <a:p>
                      <a:pPr marL="0" lvl="0" indent="0" algn="l" rtl="0">
                        <a:spcBef>
                          <a:spcPts val="0"/>
                        </a:spcBef>
                        <a:spcAft>
                          <a:spcPts val="0"/>
                        </a:spcAft>
                        <a:buNone/>
                      </a:pPr>
                      <a:r>
                        <a:rPr sz="1000" dirty="0" smtClean="0">
                          <a:ln>
                            <a:noFill/>
                          </a:ln>
                        </a:rPr>
                        <a:t>3-4</a:t>
                      </a:r>
                      <a:r>
                        <a:rPr sz="1000" baseline="0" dirty="0" smtClean="0">
                          <a:ln>
                            <a:noFill/>
                          </a:ln>
                        </a:rPr>
                        <a:t> kali </a:t>
                      </a:r>
                      <a:r>
                        <a:rPr sz="1000" baseline="0" dirty="0" err="1" smtClean="0">
                          <a:ln>
                            <a:noFill/>
                          </a:ln>
                        </a:rPr>
                        <a:t>makan</a:t>
                      </a:r>
                      <a:r>
                        <a:rPr sz="1000" baseline="0" dirty="0" smtClean="0">
                          <a:ln>
                            <a:noFill/>
                          </a:ln>
                        </a:rPr>
                        <a:t> </a:t>
                      </a:r>
                      <a:r>
                        <a:rPr sz="1000" baseline="0" dirty="0" err="1" smtClean="0">
                          <a:ln>
                            <a:noFill/>
                          </a:ln>
                        </a:rPr>
                        <a:t>utama</a:t>
                      </a:r>
                      <a:r>
                        <a:rPr sz="1000" baseline="0" dirty="0" smtClean="0">
                          <a:ln>
                            <a:noFill/>
                          </a:ln>
                        </a:rPr>
                        <a:t> </a:t>
                      </a:r>
                      <a:r>
                        <a:rPr sz="1000" baseline="0" dirty="0" err="1" smtClean="0">
                          <a:ln>
                            <a:noFill/>
                          </a:ln>
                        </a:rPr>
                        <a:t>ditambah</a:t>
                      </a:r>
                      <a:r>
                        <a:rPr sz="1000" baseline="0" dirty="0" smtClean="0">
                          <a:ln>
                            <a:noFill/>
                          </a:ln>
                        </a:rPr>
                        <a:t> ASI</a:t>
                      </a:r>
                    </a:p>
                    <a:p>
                      <a:pPr marL="0" lvl="0" indent="0" algn="l" rtl="0">
                        <a:spcBef>
                          <a:spcPts val="0"/>
                        </a:spcBef>
                        <a:spcAft>
                          <a:spcPts val="0"/>
                        </a:spcAft>
                        <a:buNone/>
                      </a:pPr>
                      <a:r>
                        <a:rPr lang="x-none" sz="1000" baseline="0" smtClean="0">
                          <a:ln>
                            <a:noFill/>
                          </a:ln>
                        </a:rPr>
                        <a:t>1-2 kali makanan selingan</a:t>
                      </a:r>
                      <a:endParaRPr sz="1000" dirty="0">
                        <a:ln>
                          <a:noFill/>
                        </a:ln>
                        <a:solidFill>
                          <a:schemeClr val="tx1"/>
                        </a:solidFill>
                      </a:endParaRPr>
                    </a:p>
                  </a:txBody>
                  <a:tcPr marL="91425" marR="91425" marT="91425" marB="91425" anchor="ctr"/>
                </a:tc>
                <a:tc>
                  <a:txBody>
                    <a:bodyPr/>
                    <a:lstStyle/>
                    <a:p>
                      <a:pPr marL="0" lvl="0" indent="0" algn="l" rtl="0">
                        <a:spcBef>
                          <a:spcPts val="0"/>
                        </a:spcBef>
                        <a:spcAft>
                          <a:spcPts val="0"/>
                        </a:spcAft>
                        <a:buNone/>
                      </a:pPr>
                      <a:r>
                        <a:rPr lang="id-ID" sz="1000" dirty="0" smtClean="0">
                          <a:ln>
                            <a:noFill/>
                          </a:ln>
                        </a:rPr>
                        <a:t>M</a:t>
                      </a:r>
                      <a:r>
                        <a:rPr sz="1000" dirty="0" err="1" smtClean="0">
                          <a:ln>
                            <a:noFill/>
                          </a:ln>
                        </a:rPr>
                        <a:t>ulai</a:t>
                      </a:r>
                      <a:r>
                        <a:rPr sz="1000" dirty="0" smtClean="0">
                          <a:ln>
                            <a:noFill/>
                          </a:ln>
                        </a:rPr>
                        <a:t> 2-3 </a:t>
                      </a:r>
                      <a:r>
                        <a:rPr sz="1000" dirty="0" err="1" smtClean="0">
                          <a:ln>
                            <a:noFill/>
                          </a:ln>
                        </a:rPr>
                        <a:t>sdm</a:t>
                      </a:r>
                      <a:r>
                        <a:rPr sz="1000" dirty="0" smtClean="0">
                          <a:ln>
                            <a:noFill/>
                          </a:ln>
                        </a:rPr>
                        <a:t> </a:t>
                      </a:r>
                      <a:r>
                        <a:rPr sz="1000" dirty="0" err="1" smtClean="0">
                          <a:ln>
                            <a:noFill/>
                          </a:ln>
                        </a:rPr>
                        <a:t>penuh</a:t>
                      </a:r>
                      <a:r>
                        <a:rPr sz="1000" dirty="0" smtClean="0">
                          <a:ln>
                            <a:noFill/>
                          </a:ln>
                        </a:rPr>
                        <a:t> </a:t>
                      </a:r>
                      <a:r>
                        <a:rPr sz="1000" dirty="0" err="1" smtClean="0">
                          <a:ln>
                            <a:noFill/>
                          </a:ln>
                        </a:rPr>
                        <a:t>setiap</a:t>
                      </a:r>
                      <a:r>
                        <a:rPr sz="1000" dirty="0" smtClean="0">
                          <a:ln>
                            <a:noFill/>
                          </a:ln>
                        </a:rPr>
                        <a:t> </a:t>
                      </a:r>
                      <a:r>
                        <a:rPr sz="1000" dirty="0" err="1" smtClean="0">
                          <a:ln>
                            <a:noFill/>
                          </a:ln>
                        </a:rPr>
                        <a:t>makan</a:t>
                      </a:r>
                      <a:r>
                        <a:rPr sz="1000" dirty="0" smtClean="0">
                          <a:ln>
                            <a:noFill/>
                          </a:ln>
                        </a:rPr>
                        <a:t> </a:t>
                      </a:r>
                      <a:r>
                        <a:rPr sz="1000" dirty="0" err="1" smtClean="0">
                          <a:ln>
                            <a:noFill/>
                          </a:ln>
                        </a:rPr>
                        <a:t>kemudian</a:t>
                      </a:r>
                      <a:r>
                        <a:rPr sz="1000" dirty="0" smtClean="0">
                          <a:ln>
                            <a:noFill/>
                          </a:ln>
                        </a:rPr>
                        <a:t> </a:t>
                      </a:r>
                      <a:r>
                        <a:rPr sz="1000" dirty="0" err="1" smtClean="0">
                          <a:ln>
                            <a:noFill/>
                          </a:ln>
                        </a:rPr>
                        <a:t>tingkatkan</a:t>
                      </a:r>
                      <a:r>
                        <a:rPr sz="1000" dirty="0" smtClean="0">
                          <a:ln>
                            <a:noFill/>
                          </a:ln>
                        </a:rPr>
                        <a:t> </a:t>
                      </a:r>
                      <a:r>
                        <a:rPr sz="1000" dirty="0" err="1" smtClean="0">
                          <a:ln>
                            <a:noFill/>
                          </a:ln>
                        </a:rPr>
                        <a:t>perlahan</a:t>
                      </a:r>
                      <a:r>
                        <a:rPr sz="1000" dirty="0" smtClean="0">
                          <a:ln>
                            <a:noFill/>
                          </a:ln>
                        </a:rPr>
                        <a:t> </a:t>
                      </a:r>
                      <a:r>
                        <a:rPr sz="1000" dirty="0" err="1" smtClean="0">
                          <a:ln>
                            <a:noFill/>
                          </a:ln>
                        </a:rPr>
                        <a:t>sampai</a:t>
                      </a:r>
                      <a:r>
                        <a:rPr sz="1000" dirty="0" smtClean="0">
                          <a:ln>
                            <a:noFill/>
                          </a:ln>
                        </a:rPr>
                        <a:t> </a:t>
                      </a:r>
                      <a:r>
                        <a:rPr lang="id-ID" sz="1000" dirty="0" smtClean="0">
                          <a:ln>
                            <a:noFill/>
                          </a:ln>
                        </a:rPr>
                        <a:t>½</a:t>
                      </a:r>
                      <a:r>
                        <a:rPr sz="1000" dirty="0" smtClean="0">
                          <a:ln>
                            <a:noFill/>
                          </a:ln>
                        </a:rPr>
                        <a:t> </a:t>
                      </a:r>
                      <a:r>
                        <a:rPr sz="1000" dirty="0" err="1" smtClean="0">
                          <a:ln>
                            <a:noFill/>
                          </a:ln>
                        </a:rPr>
                        <a:t>mangkuk</a:t>
                      </a:r>
                      <a:r>
                        <a:rPr sz="1000" dirty="0" smtClean="0">
                          <a:ln>
                            <a:noFill/>
                          </a:ln>
                        </a:rPr>
                        <a:t> </a:t>
                      </a:r>
                      <a:r>
                        <a:rPr sz="1000" dirty="0" err="1" smtClean="0">
                          <a:ln>
                            <a:noFill/>
                          </a:ln>
                        </a:rPr>
                        <a:t>berukuran</a:t>
                      </a:r>
                      <a:r>
                        <a:rPr sz="1000" dirty="0" smtClean="0">
                          <a:ln>
                            <a:noFill/>
                          </a:ln>
                        </a:rPr>
                        <a:t> 250 ml</a:t>
                      </a:r>
                      <a:endParaRPr sz="1000" dirty="0">
                        <a:ln>
                          <a:noFill/>
                        </a:ln>
                        <a:solidFill>
                          <a:schemeClr val="tx1"/>
                        </a:solidFill>
                      </a:endParaRPr>
                    </a:p>
                  </a:txBody>
                  <a:tcPr marL="91425" marR="91425" marT="91425" marB="91425" anchor="ctr"/>
                </a:tc>
                <a:tc>
                  <a:txBody>
                    <a:bodyPr/>
                    <a:lstStyle/>
                    <a:p>
                      <a:pPr marL="0" lvl="0" indent="0" algn="l" rtl="0">
                        <a:spcBef>
                          <a:spcPts val="0"/>
                        </a:spcBef>
                        <a:spcAft>
                          <a:spcPts val="0"/>
                        </a:spcAft>
                        <a:buNone/>
                      </a:pPr>
                      <a:r>
                        <a:rPr lang="id-ID" sz="1000" dirty="0" smtClean="0">
                          <a:ln>
                            <a:noFill/>
                          </a:ln>
                        </a:rPr>
                        <a:t>B</a:t>
                      </a:r>
                      <a:r>
                        <a:rPr sz="1000" dirty="0" err="1" smtClean="0">
                          <a:ln>
                            <a:noFill/>
                          </a:ln>
                        </a:rPr>
                        <a:t>ubur</a:t>
                      </a:r>
                      <a:r>
                        <a:rPr sz="1000" dirty="0" smtClean="0">
                          <a:ln>
                            <a:noFill/>
                          </a:ln>
                        </a:rPr>
                        <a:t> </a:t>
                      </a:r>
                      <a:r>
                        <a:rPr sz="1000" dirty="0" err="1" smtClean="0">
                          <a:ln>
                            <a:noFill/>
                          </a:ln>
                        </a:rPr>
                        <a:t>kental</a:t>
                      </a:r>
                      <a:r>
                        <a:rPr sz="1000" dirty="0" smtClean="0">
                          <a:ln>
                            <a:noFill/>
                          </a:ln>
                        </a:rPr>
                        <a:t>/</a:t>
                      </a:r>
                      <a:r>
                        <a:rPr sz="1000" baseline="0" dirty="0" smtClean="0">
                          <a:ln>
                            <a:noFill/>
                          </a:ln>
                        </a:rPr>
                        <a:t> </a:t>
                      </a:r>
                      <a:r>
                        <a:rPr sz="1000" baseline="0" dirty="0" err="1" smtClean="0">
                          <a:ln>
                            <a:noFill/>
                          </a:ln>
                        </a:rPr>
                        <a:t>makanan</a:t>
                      </a:r>
                      <a:r>
                        <a:rPr sz="1000" baseline="0" dirty="0" smtClean="0">
                          <a:ln>
                            <a:noFill/>
                          </a:ln>
                        </a:rPr>
                        <a:t> </a:t>
                      </a:r>
                      <a:r>
                        <a:rPr sz="1000" baseline="0" dirty="0" err="1" smtClean="0">
                          <a:ln>
                            <a:noFill/>
                          </a:ln>
                        </a:rPr>
                        <a:t>keluarga</a:t>
                      </a:r>
                      <a:r>
                        <a:rPr sz="1000" baseline="0" dirty="0" smtClean="0">
                          <a:ln>
                            <a:noFill/>
                          </a:ln>
                        </a:rPr>
                        <a:t> yang </a:t>
                      </a:r>
                      <a:r>
                        <a:rPr sz="1000" baseline="0" dirty="0" err="1" smtClean="0">
                          <a:ln>
                            <a:noFill/>
                          </a:ln>
                        </a:rPr>
                        <a:t>dilumatkan</a:t>
                      </a:r>
                      <a:endParaRPr sz="1000" dirty="0">
                        <a:ln>
                          <a:noFill/>
                        </a:ln>
                        <a:solidFill>
                          <a:schemeClr val="tx1"/>
                        </a:solidFill>
                      </a:endParaRPr>
                    </a:p>
                  </a:txBody>
                  <a:tcPr marL="91425" marR="91425" marT="91425" marB="91425" anchor="ctr"/>
                </a:tc>
                <a:tc rowSpan="3">
                  <a:txBody>
                    <a:bodyPr/>
                    <a:lstStyle/>
                    <a:p>
                      <a:pPr marL="0" lvl="0" indent="0" algn="l" rtl="0">
                        <a:spcBef>
                          <a:spcPts val="0"/>
                        </a:spcBef>
                        <a:spcAft>
                          <a:spcPts val="0"/>
                        </a:spcAft>
                        <a:buNone/>
                      </a:pPr>
                      <a:r>
                        <a:rPr lang="id-ID" sz="1000" dirty="0" smtClean="0">
                          <a:ln>
                            <a:noFill/>
                          </a:ln>
                        </a:rPr>
                        <a:t>S</a:t>
                      </a:r>
                      <a:r>
                        <a:rPr sz="1000" dirty="0" err="1" smtClean="0">
                          <a:ln>
                            <a:noFill/>
                          </a:ln>
                        </a:rPr>
                        <a:t>etiap</a:t>
                      </a:r>
                      <a:r>
                        <a:rPr sz="1000" dirty="0" smtClean="0">
                          <a:ln>
                            <a:noFill/>
                          </a:ln>
                        </a:rPr>
                        <a:t> kali </a:t>
                      </a:r>
                      <a:r>
                        <a:rPr sz="1000" dirty="0" err="1" smtClean="0">
                          <a:ln>
                            <a:noFill/>
                          </a:ln>
                        </a:rPr>
                        <a:t>makan</a:t>
                      </a:r>
                      <a:r>
                        <a:rPr sz="1000" dirty="0" smtClean="0">
                          <a:ln>
                            <a:noFill/>
                          </a:ln>
                        </a:rPr>
                        <a:t> </a:t>
                      </a:r>
                      <a:r>
                        <a:rPr sz="1000" dirty="0" err="1" smtClean="0">
                          <a:ln>
                            <a:noFill/>
                          </a:ln>
                        </a:rPr>
                        <a:t>utama</a:t>
                      </a:r>
                      <a:r>
                        <a:rPr sz="1000" dirty="0" smtClean="0">
                          <a:ln>
                            <a:noFill/>
                          </a:ln>
                        </a:rPr>
                        <a:t> </a:t>
                      </a:r>
                      <a:r>
                        <a:rPr sz="1000" dirty="0" err="1" smtClean="0">
                          <a:ln>
                            <a:noFill/>
                          </a:ln>
                        </a:rPr>
                        <a:t>harus</a:t>
                      </a:r>
                      <a:r>
                        <a:rPr sz="1000" dirty="0" smtClean="0">
                          <a:ln>
                            <a:noFill/>
                          </a:ln>
                        </a:rPr>
                        <a:t> </a:t>
                      </a:r>
                      <a:r>
                        <a:rPr sz="1000" dirty="0" err="1" smtClean="0">
                          <a:ln>
                            <a:noFill/>
                          </a:ln>
                        </a:rPr>
                        <a:t>ada</a:t>
                      </a:r>
                      <a:r>
                        <a:rPr sz="1000" dirty="0" smtClean="0">
                          <a:ln>
                            <a:noFill/>
                          </a:ln>
                        </a:rPr>
                        <a:t> </a:t>
                      </a:r>
                      <a:r>
                        <a:rPr sz="1000" dirty="0" err="1" smtClean="0">
                          <a:ln>
                            <a:noFill/>
                          </a:ln>
                        </a:rPr>
                        <a:t>sumber</a:t>
                      </a:r>
                      <a:r>
                        <a:rPr sz="1000" dirty="0" smtClean="0">
                          <a:ln>
                            <a:noFill/>
                          </a:ln>
                        </a:rPr>
                        <a:t> </a:t>
                      </a:r>
                      <a:r>
                        <a:rPr sz="1000" dirty="0" err="1" smtClean="0">
                          <a:ln>
                            <a:noFill/>
                          </a:ln>
                        </a:rPr>
                        <a:t>karbohidrat</a:t>
                      </a:r>
                      <a:r>
                        <a:rPr sz="1000" dirty="0" smtClean="0">
                          <a:ln>
                            <a:noFill/>
                          </a:ln>
                        </a:rPr>
                        <a:t>,</a:t>
                      </a:r>
                      <a:r>
                        <a:rPr sz="1000" baseline="0" dirty="0" smtClean="0">
                          <a:ln>
                            <a:noFill/>
                          </a:ln>
                        </a:rPr>
                        <a:t> protein </a:t>
                      </a:r>
                      <a:r>
                        <a:rPr sz="1000" baseline="0" dirty="0" err="1" smtClean="0">
                          <a:ln>
                            <a:noFill/>
                          </a:ln>
                        </a:rPr>
                        <a:t>hewani</a:t>
                      </a:r>
                      <a:r>
                        <a:rPr sz="1000" baseline="0" dirty="0" smtClean="0">
                          <a:ln>
                            <a:noFill/>
                          </a:ln>
                        </a:rPr>
                        <a:t>, protein </a:t>
                      </a:r>
                      <a:r>
                        <a:rPr sz="1000" baseline="0" dirty="0" err="1" smtClean="0">
                          <a:ln>
                            <a:noFill/>
                          </a:ln>
                        </a:rPr>
                        <a:t>nabati</a:t>
                      </a:r>
                      <a:r>
                        <a:rPr sz="1000" baseline="0" dirty="0" smtClean="0">
                          <a:ln>
                            <a:noFill/>
                          </a:ln>
                        </a:rPr>
                        <a:t>, </a:t>
                      </a:r>
                      <a:r>
                        <a:rPr sz="1000" baseline="0" dirty="0" err="1" smtClean="0">
                          <a:ln>
                            <a:noFill/>
                          </a:ln>
                        </a:rPr>
                        <a:t>sayur</a:t>
                      </a:r>
                      <a:r>
                        <a:rPr sz="1000" baseline="0" dirty="0" smtClean="0">
                          <a:ln>
                            <a:noFill/>
                          </a:ln>
                        </a:rPr>
                        <a:t> </a:t>
                      </a:r>
                      <a:r>
                        <a:rPr sz="1000" baseline="0" dirty="0" err="1" smtClean="0">
                          <a:ln>
                            <a:noFill/>
                          </a:ln>
                        </a:rPr>
                        <a:t>dan</a:t>
                      </a:r>
                      <a:r>
                        <a:rPr sz="1000" baseline="0" dirty="0" smtClean="0">
                          <a:ln>
                            <a:noFill/>
                          </a:ln>
                        </a:rPr>
                        <a:t> </a:t>
                      </a:r>
                      <a:r>
                        <a:rPr sz="1000" baseline="0" dirty="0" err="1" smtClean="0">
                          <a:ln>
                            <a:noFill/>
                          </a:ln>
                        </a:rPr>
                        <a:t>buah</a:t>
                      </a:r>
                      <a:endParaRPr sz="1000" baseline="0" dirty="0" smtClean="0">
                        <a:ln>
                          <a:noFill/>
                        </a:ln>
                      </a:endParaRPr>
                    </a:p>
                    <a:p>
                      <a:pPr marL="0" lvl="0" indent="0" algn="l" rtl="0">
                        <a:spcBef>
                          <a:spcPts val="0"/>
                        </a:spcBef>
                        <a:spcAft>
                          <a:spcPts val="0"/>
                        </a:spcAft>
                        <a:buNone/>
                      </a:pPr>
                      <a:endParaRPr lang="x-none" sz="1000" baseline="0" smtClean="0">
                        <a:ln>
                          <a:noFill/>
                        </a:ln>
                      </a:endParaRPr>
                    </a:p>
                    <a:p>
                      <a:pPr marL="0" lvl="0" indent="0" algn="l" rtl="0">
                        <a:spcBef>
                          <a:spcPts val="0"/>
                        </a:spcBef>
                        <a:spcAft>
                          <a:spcPts val="0"/>
                        </a:spcAft>
                        <a:buNone/>
                      </a:pPr>
                      <a:r>
                        <a:rPr lang="x-none" sz="1000" baseline="0" smtClean="0">
                          <a:ln>
                            <a:noFill/>
                          </a:ln>
                        </a:rPr>
                        <a:t>ASI diberikan sesering mungkin</a:t>
                      </a:r>
                    </a:p>
                    <a:p>
                      <a:pPr marL="0" lvl="0" indent="0" algn="l" rtl="0">
                        <a:spcBef>
                          <a:spcPts val="0"/>
                        </a:spcBef>
                        <a:spcAft>
                          <a:spcPts val="0"/>
                        </a:spcAft>
                        <a:buNone/>
                      </a:pPr>
                      <a:endParaRPr lang="x-none" sz="1000" baseline="0" smtClean="0">
                        <a:ln>
                          <a:noFill/>
                        </a:ln>
                      </a:endParaRPr>
                    </a:p>
                    <a:p>
                      <a:pPr marL="0" lvl="0" indent="0" algn="l" rtl="0">
                        <a:spcBef>
                          <a:spcPts val="0"/>
                        </a:spcBef>
                        <a:spcAft>
                          <a:spcPts val="0"/>
                        </a:spcAft>
                        <a:buNone/>
                      </a:pPr>
                      <a:r>
                        <a:rPr lang="id-ID" sz="1000" baseline="0" dirty="0" smtClean="0">
                          <a:ln>
                            <a:noFill/>
                          </a:ln>
                        </a:rPr>
                        <a:t>M</a:t>
                      </a:r>
                      <a:r>
                        <a:rPr lang="x-none" sz="1000" baseline="0" smtClean="0">
                          <a:ln>
                            <a:noFill/>
                          </a:ln>
                        </a:rPr>
                        <a:t>akanan selingan dapat berupa buah, biskuit, agar-agar, dll.</a:t>
                      </a:r>
                      <a:endParaRPr sz="1000" dirty="0">
                        <a:ln>
                          <a:noFill/>
                        </a:ln>
                        <a:solidFill>
                          <a:schemeClr val="tx1"/>
                        </a:solidFill>
                      </a:endParaRPr>
                    </a:p>
                  </a:txBody>
                  <a:tcPr marL="91425" marR="91425" marT="91425" marB="91425" anchor="ctr"/>
                </a:tc>
              </a:tr>
              <a:tr h="1269000">
                <a:tc>
                  <a:txBody>
                    <a:bodyPr/>
                    <a:lstStyle/>
                    <a:p>
                      <a:pPr marL="0" lvl="0" indent="0" algn="l" rtl="0">
                        <a:spcBef>
                          <a:spcPts val="0"/>
                        </a:spcBef>
                        <a:spcAft>
                          <a:spcPts val="0"/>
                        </a:spcAft>
                        <a:buNone/>
                      </a:pPr>
                      <a:r>
                        <a:rPr sz="900" dirty="0" smtClean="0">
                          <a:ln>
                            <a:noFill/>
                          </a:ln>
                          <a:sym typeface="Roboto Condensed Light"/>
                        </a:rPr>
                        <a:t>9-11 </a:t>
                      </a:r>
                      <a:r>
                        <a:rPr sz="900" dirty="0" err="1" smtClean="0">
                          <a:ln>
                            <a:noFill/>
                          </a:ln>
                          <a:sym typeface="Roboto Condensed Light"/>
                        </a:rPr>
                        <a:t>bulan</a:t>
                      </a:r>
                      <a:endParaRPr sz="900" dirty="0">
                        <a:ln>
                          <a:noFill/>
                        </a:ln>
                        <a:solidFill>
                          <a:schemeClr val="tx1"/>
                        </a:solidFill>
                        <a:latin typeface="Roboto Condensed Light"/>
                        <a:ea typeface="Roboto Condensed Light"/>
                        <a:cs typeface="Roboto Condensed Light"/>
                        <a:sym typeface="Roboto Condensed Light"/>
                      </a:endParaRPr>
                    </a:p>
                  </a:txBody>
                  <a:tcPr marL="91425" marR="91425" marT="91425" marB="91425" anchor="ctr"/>
                </a:tc>
                <a:tc>
                  <a:txBody>
                    <a:bodyPr/>
                    <a:lstStyle/>
                    <a:p>
                      <a:pPr marL="0" lvl="0" indent="0" algn="l" rtl="0">
                        <a:spcBef>
                          <a:spcPts val="0"/>
                        </a:spcBef>
                        <a:spcAft>
                          <a:spcPts val="0"/>
                        </a:spcAft>
                        <a:buNone/>
                      </a:pPr>
                      <a:r>
                        <a:rPr lang="fi-FI" sz="1000" smtClean="0">
                          <a:ln>
                            <a:noFill/>
                          </a:ln>
                        </a:rPr>
                        <a:t>3-4</a:t>
                      </a:r>
                      <a:r>
                        <a:rPr lang="fi-FI" sz="1000" baseline="0" smtClean="0">
                          <a:ln>
                            <a:noFill/>
                          </a:ln>
                        </a:rPr>
                        <a:t> kali makan utama ditambah ASI</a:t>
                      </a:r>
                    </a:p>
                    <a:p>
                      <a:pPr marL="0" lvl="0" indent="0" algn="l" rtl="0">
                        <a:spcBef>
                          <a:spcPts val="0"/>
                        </a:spcBef>
                        <a:spcAft>
                          <a:spcPts val="0"/>
                        </a:spcAft>
                        <a:buNone/>
                      </a:pPr>
                      <a:r>
                        <a:rPr lang="fi-FI" sz="1000" baseline="0" smtClean="0">
                          <a:ln>
                            <a:noFill/>
                          </a:ln>
                        </a:rPr>
                        <a:t>1-2 kali makanan selingan</a:t>
                      </a:r>
                      <a:endParaRPr lang="fi-FI" sz="1000" dirty="0">
                        <a:ln>
                          <a:noFill/>
                        </a:ln>
                        <a:solidFill>
                          <a:schemeClr val="tx1"/>
                        </a:solidFill>
                      </a:endParaRPr>
                    </a:p>
                  </a:txBody>
                  <a:tcPr marL="91425" marR="91425" marT="91425" marB="91425" anchor="ctr"/>
                </a:tc>
                <a:tc>
                  <a:txBody>
                    <a:bodyPr/>
                    <a:lstStyle/>
                    <a:p>
                      <a:pPr marL="0" lvl="0" indent="0" algn="l" rtl="0">
                        <a:spcBef>
                          <a:spcPts val="0"/>
                        </a:spcBef>
                        <a:spcAft>
                          <a:spcPts val="0"/>
                        </a:spcAft>
                        <a:buNone/>
                      </a:pPr>
                      <a:r>
                        <a:rPr lang="id-ID" sz="1000" dirty="0" smtClean="0">
                          <a:ln>
                            <a:noFill/>
                          </a:ln>
                        </a:rPr>
                        <a:t>½</a:t>
                      </a:r>
                      <a:r>
                        <a:rPr sz="1000" dirty="0" smtClean="0">
                          <a:ln>
                            <a:noFill/>
                          </a:ln>
                        </a:rPr>
                        <a:t> </a:t>
                      </a:r>
                      <a:r>
                        <a:rPr sz="1000" dirty="0" err="1" smtClean="0">
                          <a:ln>
                            <a:noFill/>
                          </a:ln>
                        </a:rPr>
                        <a:t>sampai</a:t>
                      </a:r>
                      <a:r>
                        <a:rPr sz="1000" baseline="0" dirty="0" smtClean="0">
                          <a:ln>
                            <a:noFill/>
                          </a:ln>
                        </a:rPr>
                        <a:t> </a:t>
                      </a:r>
                      <a:r>
                        <a:rPr lang="id-ID" sz="1000" baseline="0" dirty="0" smtClean="0">
                          <a:ln>
                            <a:noFill/>
                          </a:ln>
                        </a:rPr>
                        <a:t>¾</a:t>
                      </a:r>
                      <a:r>
                        <a:rPr sz="1000" baseline="0" dirty="0" smtClean="0">
                          <a:ln>
                            <a:noFill/>
                          </a:ln>
                        </a:rPr>
                        <a:t> </a:t>
                      </a:r>
                      <a:r>
                        <a:rPr sz="1000" baseline="0" dirty="0" err="1" smtClean="0">
                          <a:ln>
                            <a:noFill/>
                          </a:ln>
                        </a:rPr>
                        <a:t>mangkuk</a:t>
                      </a:r>
                      <a:r>
                        <a:rPr sz="1000" baseline="0" dirty="0" smtClean="0">
                          <a:ln>
                            <a:noFill/>
                          </a:ln>
                        </a:rPr>
                        <a:t> </a:t>
                      </a:r>
                      <a:r>
                        <a:rPr lang="id-ID" sz="1000" dirty="0" smtClean="0">
                          <a:ln>
                            <a:noFill/>
                          </a:ln>
                        </a:rPr>
                        <a:t>berukuran 250 ml</a:t>
                      </a:r>
                      <a:endParaRPr sz="1000" dirty="0">
                        <a:ln>
                          <a:noFill/>
                        </a:ln>
                        <a:solidFill>
                          <a:schemeClr val="tx1"/>
                        </a:solidFill>
                      </a:endParaRPr>
                    </a:p>
                  </a:txBody>
                  <a:tcPr marL="91425" marR="91425" marT="91425" marB="91425" anchor="ctr"/>
                </a:tc>
                <a:tc>
                  <a:txBody>
                    <a:bodyPr/>
                    <a:lstStyle/>
                    <a:p>
                      <a:pPr marL="0" lvl="0" indent="0" algn="l" rtl="0">
                        <a:spcBef>
                          <a:spcPts val="0"/>
                        </a:spcBef>
                        <a:spcAft>
                          <a:spcPts val="0"/>
                        </a:spcAft>
                        <a:buNone/>
                      </a:pPr>
                      <a:r>
                        <a:rPr lang="id-ID" sz="1000" dirty="0" smtClean="0">
                          <a:ln>
                            <a:noFill/>
                          </a:ln>
                        </a:rPr>
                        <a:t>M</a:t>
                      </a:r>
                      <a:r>
                        <a:rPr sz="1000" dirty="0" err="1" smtClean="0">
                          <a:ln>
                            <a:noFill/>
                          </a:ln>
                        </a:rPr>
                        <a:t>akanan</a:t>
                      </a:r>
                      <a:r>
                        <a:rPr sz="1000" dirty="0" smtClean="0">
                          <a:ln>
                            <a:noFill/>
                          </a:ln>
                        </a:rPr>
                        <a:t> </a:t>
                      </a:r>
                      <a:r>
                        <a:rPr sz="1000" dirty="0" err="1" smtClean="0">
                          <a:ln>
                            <a:noFill/>
                          </a:ln>
                        </a:rPr>
                        <a:t>lembek</a:t>
                      </a:r>
                      <a:r>
                        <a:rPr sz="1000" dirty="0" smtClean="0">
                          <a:ln>
                            <a:noFill/>
                          </a:ln>
                        </a:rPr>
                        <a:t>/ </a:t>
                      </a:r>
                      <a:r>
                        <a:rPr sz="1000" dirty="0" err="1" smtClean="0">
                          <a:ln>
                            <a:noFill/>
                          </a:ln>
                        </a:rPr>
                        <a:t>makanan</a:t>
                      </a:r>
                      <a:r>
                        <a:rPr sz="1000" dirty="0" smtClean="0">
                          <a:ln>
                            <a:noFill/>
                          </a:ln>
                        </a:rPr>
                        <a:t> </a:t>
                      </a:r>
                      <a:r>
                        <a:rPr sz="1000" dirty="0" err="1" smtClean="0">
                          <a:ln>
                            <a:noFill/>
                          </a:ln>
                        </a:rPr>
                        <a:t>keluarga</a:t>
                      </a:r>
                      <a:r>
                        <a:rPr sz="1000" dirty="0" smtClean="0">
                          <a:ln>
                            <a:noFill/>
                          </a:ln>
                        </a:rPr>
                        <a:t> yang </a:t>
                      </a:r>
                      <a:r>
                        <a:rPr sz="1000" dirty="0" err="1" smtClean="0">
                          <a:ln>
                            <a:noFill/>
                          </a:ln>
                        </a:rPr>
                        <a:t>dicincang</a:t>
                      </a:r>
                      <a:r>
                        <a:rPr sz="1000" dirty="0" smtClean="0">
                          <a:ln>
                            <a:noFill/>
                          </a:ln>
                        </a:rPr>
                        <a:t>/</a:t>
                      </a:r>
                      <a:r>
                        <a:rPr sz="1000" dirty="0" err="1" smtClean="0">
                          <a:ln>
                            <a:noFill/>
                          </a:ln>
                        </a:rPr>
                        <a:t>dicacah</a:t>
                      </a:r>
                      <a:endParaRPr sz="1000" dirty="0" smtClean="0">
                        <a:ln>
                          <a:noFill/>
                        </a:ln>
                      </a:endParaRPr>
                    </a:p>
                    <a:p>
                      <a:pPr marL="0" lvl="0" indent="0" algn="l" rtl="0">
                        <a:spcBef>
                          <a:spcPts val="0"/>
                        </a:spcBef>
                        <a:spcAft>
                          <a:spcPts val="0"/>
                        </a:spcAft>
                        <a:buNone/>
                      </a:pPr>
                      <a:r>
                        <a:rPr lang="id-ID" sz="1000" dirty="0" smtClean="0">
                          <a:ln>
                            <a:noFill/>
                          </a:ln>
                        </a:rPr>
                        <a:t>M</a:t>
                      </a:r>
                      <a:r>
                        <a:rPr lang="x-none" sz="1000" smtClean="0">
                          <a:ln>
                            <a:noFill/>
                          </a:ln>
                        </a:rPr>
                        <a:t>akanan dengan</a:t>
                      </a:r>
                      <a:r>
                        <a:rPr lang="x-none" sz="1000" baseline="0" smtClean="0">
                          <a:ln>
                            <a:noFill/>
                          </a:ln>
                        </a:rPr>
                        <a:t> potongan kecil yang dapat dipegang</a:t>
                      </a:r>
                    </a:p>
                    <a:p>
                      <a:pPr marL="0" lvl="0" indent="0" algn="l" rtl="0">
                        <a:spcBef>
                          <a:spcPts val="0"/>
                        </a:spcBef>
                        <a:spcAft>
                          <a:spcPts val="0"/>
                        </a:spcAft>
                        <a:buNone/>
                      </a:pPr>
                      <a:r>
                        <a:rPr lang="id-ID" sz="1000" baseline="0" dirty="0" smtClean="0">
                          <a:ln>
                            <a:noFill/>
                          </a:ln>
                        </a:rPr>
                        <a:t>M</a:t>
                      </a:r>
                      <a:r>
                        <a:rPr lang="x-none" sz="1000" baseline="0" smtClean="0">
                          <a:ln>
                            <a:noFill/>
                          </a:ln>
                        </a:rPr>
                        <a:t>akanan yang diiris-iris</a:t>
                      </a:r>
                      <a:endParaRPr sz="1000" dirty="0">
                        <a:ln>
                          <a:noFill/>
                        </a:ln>
                        <a:solidFill>
                          <a:schemeClr val="tx1"/>
                        </a:solidFill>
                      </a:endParaRPr>
                    </a:p>
                  </a:txBody>
                  <a:tcPr marL="91425" marR="91425" marT="91425" marB="91425" anchor="ctr"/>
                </a:tc>
                <a:tc vMerge="1">
                  <a:txBody>
                    <a:bodyPr/>
                    <a:lstStyle/>
                    <a:p>
                      <a:pPr marL="0" lvl="0" indent="0" algn="l" rtl="0">
                        <a:spcBef>
                          <a:spcPts val="0"/>
                        </a:spcBef>
                        <a:spcAft>
                          <a:spcPts val="0"/>
                        </a:spcAft>
                        <a:buNone/>
                      </a:pPr>
                      <a:endParaRPr sz="1050" dirty="0">
                        <a:ln>
                          <a:noFill/>
                        </a:ln>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6204">
                <a:tc>
                  <a:txBody>
                    <a:bodyPr/>
                    <a:lstStyle/>
                    <a:p>
                      <a:pPr marL="0" lvl="0" indent="0" algn="l" rtl="0">
                        <a:spcBef>
                          <a:spcPts val="0"/>
                        </a:spcBef>
                        <a:spcAft>
                          <a:spcPts val="0"/>
                        </a:spcAft>
                        <a:buNone/>
                      </a:pPr>
                      <a:r>
                        <a:rPr sz="900" dirty="0" smtClean="0">
                          <a:ln>
                            <a:noFill/>
                          </a:ln>
                          <a:sym typeface="Roboto Condensed Light"/>
                        </a:rPr>
                        <a:t>12-24 </a:t>
                      </a:r>
                      <a:r>
                        <a:rPr sz="900" dirty="0" err="1" smtClean="0">
                          <a:ln>
                            <a:noFill/>
                          </a:ln>
                          <a:sym typeface="Roboto Condensed Light"/>
                        </a:rPr>
                        <a:t>bulan</a:t>
                      </a:r>
                      <a:endParaRPr sz="900" dirty="0">
                        <a:ln>
                          <a:noFill/>
                        </a:ln>
                        <a:solidFill>
                          <a:schemeClr val="tx1"/>
                        </a:solidFill>
                        <a:latin typeface="Roboto Condensed Light"/>
                        <a:ea typeface="Roboto Condensed Light"/>
                        <a:cs typeface="Roboto Condensed Light"/>
                        <a:sym typeface="Roboto Condensed Light"/>
                      </a:endParaRPr>
                    </a:p>
                  </a:txBody>
                  <a:tcPr marL="91425" marR="91425" marT="91425" marB="91425" anchor="ctr"/>
                </a:tc>
                <a:tc>
                  <a:txBody>
                    <a:bodyPr/>
                    <a:lstStyle/>
                    <a:p>
                      <a:pPr marL="0" lvl="0" indent="0" algn="l" rtl="0">
                        <a:spcBef>
                          <a:spcPts val="0"/>
                        </a:spcBef>
                        <a:spcAft>
                          <a:spcPts val="0"/>
                        </a:spcAft>
                        <a:buNone/>
                      </a:pPr>
                      <a:r>
                        <a:rPr lang="fi-FI" sz="1000" dirty="0" smtClean="0">
                          <a:ln>
                            <a:noFill/>
                          </a:ln>
                        </a:rPr>
                        <a:t>3-4</a:t>
                      </a:r>
                      <a:r>
                        <a:rPr lang="fi-FI" sz="1000" baseline="0" dirty="0" smtClean="0">
                          <a:ln>
                            <a:noFill/>
                          </a:ln>
                        </a:rPr>
                        <a:t> kali makan utama ditambah ASI</a:t>
                      </a:r>
                    </a:p>
                    <a:p>
                      <a:pPr marL="0" lvl="0" indent="0" algn="l" rtl="0">
                        <a:spcBef>
                          <a:spcPts val="0"/>
                        </a:spcBef>
                        <a:spcAft>
                          <a:spcPts val="0"/>
                        </a:spcAft>
                        <a:buNone/>
                      </a:pPr>
                      <a:r>
                        <a:rPr lang="fi-FI" sz="1000" baseline="0" dirty="0" smtClean="0">
                          <a:ln>
                            <a:noFill/>
                          </a:ln>
                        </a:rPr>
                        <a:t>1-2 kali makanan selingan</a:t>
                      </a:r>
                      <a:endParaRPr lang="fi-FI" sz="1000" dirty="0">
                        <a:ln>
                          <a:noFill/>
                        </a:ln>
                        <a:solidFill>
                          <a:schemeClr val="tx1"/>
                        </a:solidFill>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000" dirty="0" smtClean="0">
                          <a:ln>
                            <a:noFill/>
                          </a:ln>
                        </a:rPr>
                        <a:t>¾</a:t>
                      </a:r>
                      <a:r>
                        <a:rPr sz="1000" dirty="0" smtClean="0">
                          <a:ln>
                            <a:noFill/>
                          </a:ln>
                        </a:rPr>
                        <a:t> </a:t>
                      </a:r>
                      <a:r>
                        <a:rPr sz="1000" dirty="0" err="1" smtClean="0">
                          <a:ln>
                            <a:noFill/>
                          </a:ln>
                        </a:rPr>
                        <a:t>sampai</a:t>
                      </a:r>
                      <a:r>
                        <a:rPr sz="1000" dirty="0" smtClean="0">
                          <a:ln>
                            <a:noFill/>
                          </a:ln>
                        </a:rPr>
                        <a:t> 1 </a:t>
                      </a:r>
                      <a:r>
                        <a:rPr lang="id-ID" sz="1000" baseline="0" dirty="0" smtClean="0">
                          <a:ln>
                            <a:noFill/>
                          </a:ln>
                        </a:rPr>
                        <a:t>mangkuk </a:t>
                      </a:r>
                      <a:r>
                        <a:rPr lang="id-ID" sz="1000" dirty="0" smtClean="0">
                          <a:ln>
                            <a:noFill/>
                          </a:ln>
                        </a:rPr>
                        <a:t>berukuran 250 ml</a:t>
                      </a:r>
                      <a:endParaRPr lang="id-ID" sz="1000" dirty="0" smtClean="0">
                        <a:ln>
                          <a:noFill/>
                        </a:ln>
                        <a:solidFill>
                          <a:schemeClr val="tx1"/>
                        </a:solidFill>
                      </a:endParaRPr>
                    </a:p>
                  </a:txBody>
                  <a:tcPr marL="91425" marR="91425" marT="91425" marB="91425" anchor="ctr"/>
                </a:tc>
                <a:tc>
                  <a:txBody>
                    <a:bodyPr/>
                    <a:lstStyle/>
                    <a:p>
                      <a:pPr marL="0" lvl="0" indent="0" algn="l" rtl="0">
                        <a:spcBef>
                          <a:spcPts val="0"/>
                        </a:spcBef>
                        <a:spcAft>
                          <a:spcPts val="0"/>
                        </a:spcAft>
                        <a:buNone/>
                      </a:pPr>
                      <a:r>
                        <a:rPr lang="id-ID" sz="1000" dirty="0" smtClean="0">
                          <a:ln>
                            <a:noFill/>
                          </a:ln>
                        </a:rPr>
                        <a:t>M</a:t>
                      </a:r>
                      <a:r>
                        <a:rPr sz="1000" dirty="0" err="1" smtClean="0">
                          <a:ln>
                            <a:noFill/>
                          </a:ln>
                        </a:rPr>
                        <a:t>akanan</a:t>
                      </a:r>
                      <a:r>
                        <a:rPr sz="1000" dirty="0" smtClean="0">
                          <a:ln>
                            <a:noFill/>
                          </a:ln>
                        </a:rPr>
                        <a:t> yang </a:t>
                      </a:r>
                      <a:r>
                        <a:rPr sz="1000" dirty="0" err="1" smtClean="0">
                          <a:ln>
                            <a:noFill/>
                          </a:ln>
                        </a:rPr>
                        <a:t>diiris</a:t>
                      </a:r>
                      <a:r>
                        <a:rPr sz="1000" dirty="0" smtClean="0">
                          <a:ln>
                            <a:noFill/>
                          </a:ln>
                        </a:rPr>
                        <a:t>-iris</a:t>
                      </a:r>
                    </a:p>
                    <a:p>
                      <a:pPr marL="0" lvl="0" indent="0" algn="l" rtl="0">
                        <a:spcBef>
                          <a:spcPts val="0"/>
                        </a:spcBef>
                        <a:spcAft>
                          <a:spcPts val="0"/>
                        </a:spcAft>
                        <a:buNone/>
                      </a:pPr>
                      <a:r>
                        <a:rPr lang="id-ID" sz="1000" dirty="0" smtClean="0">
                          <a:ln>
                            <a:noFill/>
                          </a:ln>
                        </a:rPr>
                        <a:t>M</a:t>
                      </a:r>
                      <a:r>
                        <a:rPr lang="x-none" sz="1000" smtClean="0">
                          <a:ln>
                            <a:noFill/>
                          </a:ln>
                        </a:rPr>
                        <a:t>akanan keluarga</a:t>
                      </a:r>
                      <a:endParaRPr sz="1000" dirty="0">
                        <a:ln>
                          <a:noFill/>
                        </a:ln>
                        <a:solidFill>
                          <a:schemeClr val="tx1"/>
                        </a:solidFill>
                      </a:endParaRPr>
                    </a:p>
                  </a:txBody>
                  <a:tcPr marL="91425" marR="91425" marT="91425" marB="91425" anchor="ctr"/>
                </a:tc>
                <a:tc vMerge="1">
                  <a:txBody>
                    <a:bodyPr/>
                    <a:lstStyle/>
                    <a:p>
                      <a:pPr marL="0" lvl="0" indent="0" algn="l" rtl="0">
                        <a:spcBef>
                          <a:spcPts val="0"/>
                        </a:spcBef>
                        <a:spcAft>
                          <a:spcPts val="0"/>
                        </a:spcAft>
                        <a:buNone/>
                      </a:pPr>
                      <a:endParaRPr sz="1050" dirty="0">
                        <a:ln>
                          <a:noFill/>
                        </a:ln>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362"/>
        <p:cNvGrpSpPr/>
        <p:nvPr/>
      </p:nvGrpSpPr>
      <p:grpSpPr>
        <a:xfrm>
          <a:off x="0" y="0"/>
          <a:ext cx="0" cy="0"/>
          <a:chOff x="0" y="0"/>
          <a:chExt cx="0" cy="0"/>
        </a:xfrm>
      </p:grpSpPr>
      <p:sp>
        <p:nvSpPr>
          <p:cNvPr id="363" name="Google Shape;363;p22"/>
          <p:cNvSpPr txBox="1">
            <a:spLocks noGrp="1"/>
          </p:cNvSpPr>
          <p:nvPr>
            <p:ph type="ctrTitle" idx="3"/>
          </p:nvPr>
        </p:nvSpPr>
        <p:spPr>
          <a:xfrm>
            <a:off x="532475" y="1763700"/>
            <a:ext cx="34407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5500" b="0" dirty="0" smtClean="0"/>
              <a:t>Daftar Bacaan</a:t>
            </a:r>
            <a:endParaRPr sz="5500" b="0" dirty="0">
              <a:solidFill>
                <a:srgbClr val="FF7C3E"/>
              </a:solidFill>
            </a:endParaRPr>
          </a:p>
        </p:txBody>
      </p:sp>
      <p:sp>
        <p:nvSpPr>
          <p:cNvPr id="364" name="Google Shape;364;p22"/>
          <p:cNvSpPr txBox="1">
            <a:spLocks noGrp="1"/>
          </p:cNvSpPr>
          <p:nvPr>
            <p:ph type="ctrTitle"/>
          </p:nvPr>
        </p:nvSpPr>
        <p:spPr>
          <a:xfrm>
            <a:off x="5810800" y="538818"/>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STUNTING</a:t>
            </a:r>
            <a:endParaRPr dirty="0">
              <a:solidFill>
                <a:srgbClr val="FF7C3E"/>
              </a:solidFill>
            </a:endParaRPr>
          </a:p>
        </p:txBody>
      </p:sp>
      <p:sp>
        <p:nvSpPr>
          <p:cNvPr id="365" name="Google Shape;365;p22"/>
          <p:cNvSpPr txBox="1">
            <a:spLocks noGrp="1"/>
          </p:cNvSpPr>
          <p:nvPr>
            <p:ph type="subTitle" idx="1"/>
          </p:nvPr>
        </p:nvSpPr>
        <p:spPr>
          <a:xfrm>
            <a:off x="5810800" y="1031500"/>
            <a:ext cx="3675300" cy="3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smtClean="0"/>
              <a:t>C</a:t>
            </a:r>
            <a:r>
              <a:rPr lang="id-ID" dirty="0" smtClean="0"/>
              <a:t>egah stunting, itu penting!</a:t>
            </a:r>
            <a:endParaRPr dirty="0"/>
          </a:p>
        </p:txBody>
      </p:sp>
      <p:sp>
        <p:nvSpPr>
          <p:cNvPr id="366" name="Google Shape;366;p22"/>
          <p:cNvSpPr txBox="1">
            <a:spLocks noGrp="1"/>
          </p:cNvSpPr>
          <p:nvPr>
            <p:ph type="sldNum" idx="12"/>
          </p:nvPr>
        </p:nvSpPr>
        <p:spPr>
          <a:xfrm>
            <a:off x="8556784" y="3136707"/>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2</a:t>
            </a:fld>
            <a:endParaRPr/>
          </a:p>
        </p:txBody>
      </p:sp>
      <p:sp>
        <p:nvSpPr>
          <p:cNvPr id="367" name="Google Shape;367;p22"/>
          <p:cNvSpPr txBox="1">
            <a:spLocks noGrp="1"/>
          </p:cNvSpPr>
          <p:nvPr>
            <p:ph type="title" idx="2"/>
          </p:nvPr>
        </p:nvSpPr>
        <p:spPr>
          <a:xfrm>
            <a:off x="4044962" y="638011"/>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01</a:t>
            </a:r>
            <a:endParaRPr dirty="0"/>
          </a:p>
        </p:txBody>
      </p:sp>
      <p:sp>
        <p:nvSpPr>
          <p:cNvPr id="368" name="Google Shape;368;p22"/>
          <p:cNvSpPr txBox="1">
            <a:spLocks noGrp="1"/>
          </p:cNvSpPr>
          <p:nvPr>
            <p:ph type="ctrTitle" idx="4"/>
          </p:nvPr>
        </p:nvSpPr>
        <p:spPr>
          <a:xfrm>
            <a:off x="5810800" y="1160390"/>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IMD</a:t>
            </a:r>
            <a:endParaRPr dirty="0"/>
          </a:p>
        </p:txBody>
      </p:sp>
      <p:sp>
        <p:nvSpPr>
          <p:cNvPr id="369" name="Google Shape;369;p22"/>
          <p:cNvSpPr txBox="1">
            <a:spLocks noGrp="1"/>
          </p:cNvSpPr>
          <p:nvPr>
            <p:ph type="subTitle" idx="5"/>
          </p:nvPr>
        </p:nvSpPr>
        <p:spPr>
          <a:xfrm>
            <a:off x="5810800" y="1653075"/>
            <a:ext cx="3675300" cy="3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Pentingnya ASI pertama bagi bayi</a:t>
            </a:r>
            <a:endParaRPr dirty="0"/>
          </a:p>
        </p:txBody>
      </p:sp>
      <p:sp>
        <p:nvSpPr>
          <p:cNvPr id="370" name="Google Shape;370;p22"/>
          <p:cNvSpPr txBox="1">
            <a:spLocks noGrp="1"/>
          </p:cNvSpPr>
          <p:nvPr>
            <p:ph type="title" idx="6"/>
          </p:nvPr>
        </p:nvSpPr>
        <p:spPr>
          <a:xfrm>
            <a:off x="4114235" y="1259586"/>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
        <p:nvSpPr>
          <p:cNvPr id="371" name="Google Shape;371;p22"/>
          <p:cNvSpPr txBox="1">
            <a:spLocks noGrp="1"/>
          </p:cNvSpPr>
          <p:nvPr>
            <p:ph type="ctrTitle" idx="7"/>
          </p:nvPr>
        </p:nvSpPr>
        <p:spPr>
          <a:xfrm>
            <a:off x="5810800" y="1771910"/>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ASI EKSKLUSIF</a:t>
            </a:r>
            <a:endParaRPr dirty="0"/>
          </a:p>
        </p:txBody>
      </p:sp>
      <p:sp>
        <p:nvSpPr>
          <p:cNvPr id="372" name="Google Shape;372;p22"/>
          <p:cNvSpPr txBox="1">
            <a:spLocks noGrp="1"/>
          </p:cNvSpPr>
          <p:nvPr>
            <p:ph type="subTitle" idx="8"/>
          </p:nvPr>
        </p:nvSpPr>
        <p:spPr>
          <a:xfrm>
            <a:off x="5810800" y="2278450"/>
            <a:ext cx="3675300" cy="3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Pentingnya ASI usia 0-6 bulan</a:t>
            </a:r>
            <a:endParaRPr dirty="0"/>
          </a:p>
        </p:txBody>
      </p:sp>
      <p:sp>
        <p:nvSpPr>
          <p:cNvPr id="373" name="Google Shape;373;p22"/>
          <p:cNvSpPr txBox="1">
            <a:spLocks noGrp="1"/>
          </p:cNvSpPr>
          <p:nvPr>
            <p:ph type="title" idx="9"/>
          </p:nvPr>
        </p:nvSpPr>
        <p:spPr>
          <a:xfrm>
            <a:off x="4114235" y="1884961"/>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03</a:t>
            </a:r>
            <a:endParaRPr/>
          </a:p>
        </p:txBody>
      </p:sp>
      <p:sp>
        <p:nvSpPr>
          <p:cNvPr id="374" name="Google Shape;374;p22"/>
          <p:cNvSpPr txBox="1">
            <a:spLocks noGrp="1"/>
          </p:cNvSpPr>
          <p:nvPr>
            <p:ph type="ctrTitle" idx="13"/>
          </p:nvPr>
        </p:nvSpPr>
        <p:spPr>
          <a:xfrm>
            <a:off x="5810800" y="2411140"/>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MP-ASI</a:t>
            </a:r>
            <a:endParaRPr dirty="0"/>
          </a:p>
        </p:txBody>
      </p:sp>
      <p:sp>
        <p:nvSpPr>
          <p:cNvPr id="375" name="Google Shape;375;p22"/>
          <p:cNvSpPr txBox="1">
            <a:spLocks noGrp="1"/>
          </p:cNvSpPr>
          <p:nvPr>
            <p:ph type="subTitle" idx="14"/>
          </p:nvPr>
        </p:nvSpPr>
        <p:spPr>
          <a:xfrm>
            <a:off x="5810800" y="2903825"/>
            <a:ext cx="3675300" cy="3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Pemberian MP-ASI usia 6-24 bulan</a:t>
            </a:r>
            <a:endParaRPr dirty="0"/>
          </a:p>
        </p:txBody>
      </p:sp>
      <p:sp>
        <p:nvSpPr>
          <p:cNvPr id="376" name="Google Shape;376;p22"/>
          <p:cNvSpPr txBox="1">
            <a:spLocks noGrp="1"/>
          </p:cNvSpPr>
          <p:nvPr>
            <p:ph type="title" idx="15"/>
          </p:nvPr>
        </p:nvSpPr>
        <p:spPr>
          <a:xfrm>
            <a:off x="4114235" y="2510336"/>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04</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23"/>
          <p:cNvGrpSpPr/>
          <p:nvPr/>
        </p:nvGrpSpPr>
        <p:grpSpPr>
          <a:xfrm>
            <a:off x="5795689" y="406139"/>
            <a:ext cx="2963700" cy="4381551"/>
            <a:chOff x="6128789" y="804382"/>
            <a:chExt cx="2694273" cy="3983228"/>
          </a:xfrm>
        </p:grpSpPr>
        <p:sp>
          <p:nvSpPr>
            <p:cNvPr id="385" name="Google Shape;385;p23"/>
            <p:cNvSpPr/>
            <p:nvPr/>
          </p:nvSpPr>
          <p:spPr>
            <a:xfrm>
              <a:off x="6128789" y="804382"/>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6184746" y="833574"/>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3"/>
          <p:cNvSpPr/>
          <p:nvPr/>
        </p:nvSpPr>
        <p:spPr>
          <a:xfrm flipH="1">
            <a:off x="4735345" y="4663800"/>
            <a:ext cx="3481330" cy="175301"/>
          </a:xfrm>
          <a:custGeom>
            <a:avLst/>
            <a:gdLst/>
            <a:ahLst/>
            <a:cxnLst/>
            <a:rect l="l" t="t" r="r" b="b"/>
            <a:pathLst>
              <a:path w="106536" h="4404" extrusionOk="0">
                <a:moveTo>
                  <a:pt x="45572" y="0"/>
                </a:moveTo>
                <a:cubicBezTo>
                  <a:pt x="19799" y="157"/>
                  <a:pt x="0" y="1078"/>
                  <a:pt x="0" y="2192"/>
                </a:cubicBezTo>
                <a:cubicBezTo>
                  <a:pt x="0" y="3413"/>
                  <a:pt x="23847" y="4404"/>
                  <a:pt x="53266" y="4404"/>
                </a:cubicBezTo>
                <a:cubicBezTo>
                  <a:pt x="82688" y="4404"/>
                  <a:pt x="106536" y="3413"/>
                  <a:pt x="106536" y="2192"/>
                </a:cubicBezTo>
                <a:cubicBezTo>
                  <a:pt x="106536" y="1771"/>
                  <a:pt x="103736" y="1382"/>
                  <a:pt x="98871" y="1048"/>
                </a:cubicBezTo>
                <a:cubicBezTo>
                  <a:pt x="98441" y="2116"/>
                  <a:pt x="97394" y="2874"/>
                  <a:pt x="96175" y="2874"/>
                </a:cubicBezTo>
                <a:lnTo>
                  <a:pt x="48480" y="2874"/>
                </a:lnTo>
                <a:cubicBezTo>
                  <a:pt x="46889" y="2874"/>
                  <a:pt x="45589" y="1584"/>
                  <a:pt x="4557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4959642" y="1345102"/>
            <a:ext cx="2130085" cy="3433068"/>
            <a:chOff x="4633351" y="1345102"/>
            <a:chExt cx="2130085" cy="3433068"/>
          </a:xfrm>
        </p:grpSpPr>
        <p:sp>
          <p:nvSpPr>
            <p:cNvPr id="389" name="Google Shape;389;p23"/>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3"/>
          <p:cNvGrpSpPr/>
          <p:nvPr/>
        </p:nvGrpSpPr>
        <p:grpSpPr>
          <a:xfrm>
            <a:off x="4538210" y="3675500"/>
            <a:ext cx="990781" cy="1129042"/>
            <a:chOff x="2670950" y="1672175"/>
            <a:chExt cx="143500" cy="163525"/>
          </a:xfrm>
        </p:grpSpPr>
        <p:sp>
          <p:nvSpPr>
            <p:cNvPr id="415" name="Google Shape;415;p23"/>
            <p:cNvSpPr/>
            <p:nvPr/>
          </p:nvSpPr>
          <p:spPr>
            <a:xfrm>
              <a:off x="2678200" y="1681125"/>
              <a:ext cx="29550" cy="60025"/>
            </a:xfrm>
            <a:custGeom>
              <a:avLst/>
              <a:gdLst/>
              <a:ahLst/>
              <a:cxnLst/>
              <a:rect l="l" t="t" r="r" b="b"/>
              <a:pathLst>
                <a:path w="1182" h="2401" extrusionOk="0">
                  <a:moveTo>
                    <a:pt x="604" y="1762"/>
                  </a:moveTo>
                  <a:cubicBezTo>
                    <a:pt x="604" y="1762"/>
                    <a:pt x="605" y="1766"/>
                    <a:pt x="608" y="1770"/>
                  </a:cubicBezTo>
                  <a:lnTo>
                    <a:pt x="608" y="1770"/>
                  </a:lnTo>
                  <a:cubicBezTo>
                    <a:pt x="604" y="1769"/>
                    <a:pt x="604" y="1765"/>
                    <a:pt x="604" y="1765"/>
                  </a:cubicBezTo>
                  <a:lnTo>
                    <a:pt x="604" y="1762"/>
                  </a:lnTo>
                  <a:close/>
                  <a:moveTo>
                    <a:pt x="440" y="1"/>
                  </a:moveTo>
                  <a:cubicBezTo>
                    <a:pt x="437" y="103"/>
                    <a:pt x="433" y="209"/>
                    <a:pt x="430" y="311"/>
                  </a:cubicBezTo>
                  <a:cubicBezTo>
                    <a:pt x="430" y="414"/>
                    <a:pt x="430" y="516"/>
                    <a:pt x="437" y="618"/>
                  </a:cubicBezTo>
                  <a:cubicBezTo>
                    <a:pt x="444" y="752"/>
                    <a:pt x="454" y="885"/>
                    <a:pt x="471" y="1015"/>
                  </a:cubicBezTo>
                  <a:cubicBezTo>
                    <a:pt x="317" y="905"/>
                    <a:pt x="161" y="796"/>
                    <a:pt x="0" y="697"/>
                  </a:cubicBezTo>
                  <a:lnTo>
                    <a:pt x="0" y="697"/>
                  </a:lnTo>
                  <a:cubicBezTo>
                    <a:pt x="153" y="840"/>
                    <a:pt x="317" y="974"/>
                    <a:pt x="481" y="1103"/>
                  </a:cubicBezTo>
                  <a:cubicBezTo>
                    <a:pt x="488" y="1144"/>
                    <a:pt x="495" y="1189"/>
                    <a:pt x="501" y="1233"/>
                  </a:cubicBezTo>
                  <a:cubicBezTo>
                    <a:pt x="529" y="1387"/>
                    <a:pt x="560" y="1540"/>
                    <a:pt x="604" y="1691"/>
                  </a:cubicBezTo>
                  <a:cubicBezTo>
                    <a:pt x="588" y="1684"/>
                    <a:pt x="574" y="1677"/>
                    <a:pt x="560" y="1670"/>
                  </a:cubicBezTo>
                  <a:cubicBezTo>
                    <a:pt x="509" y="1647"/>
                    <a:pt x="461" y="1626"/>
                    <a:pt x="413" y="1606"/>
                  </a:cubicBezTo>
                  <a:cubicBezTo>
                    <a:pt x="314" y="1565"/>
                    <a:pt x="215" y="1530"/>
                    <a:pt x="112" y="1499"/>
                  </a:cubicBezTo>
                  <a:lnTo>
                    <a:pt x="112" y="1499"/>
                  </a:lnTo>
                  <a:cubicBezTo>
                    <a:pt x="202" y="1554"/>
                    <a:pt x="297" y="1606"/>
                    <a:pt x="389" y="1653"/>
                  </a:cubicBezTo>
                  <a:lnTo>
                    <a:pt x="529" y="1724"/>
                  </a:lnTo>
                  <a:cubicBezTo>
                    <a:pt x="553" y="1738"/>
                    <a:pt x="577" y="1752"/>
                    <a:pt x="597" y="1762"/>
                  </a:cubicBezTo>
                  <a:cubicBezTo>
                    <a:pt x="600" y="1765"/>
                    <a:pt x="606" y="1770"/>
                    <a:pt x="607" y="1770"/>
                  </a:cubicBezTo>
                  <a:cubicBezTo>
                    <a:pt x="608" y="1770"/>
                    <a:pt x="608" y="1770"/>
                    <a:pt x="608" y="1770"/>
                  </a:cubicBezTo>
                  <a:lnTo>
                    <a:pt x="608" y="1770"/>
                  </a:lnTo>
                  <a:cubicBezTo>
                    <a:pt x="610" y="1772"/>
                    <a:pt x="612" y="1775"/>
                    <a:pt x="615" y="1776"/>
                  </a:cubicBezTo>
                  <a:cubicBezTo>
                    <a:pt x="621" y="1783"/>
                    <a:pt x="624" y="1783"/>
                    <a:pt x="632" y="1786"/>
                  </a:cubicBezTo>
                  <a:cubicBezTo>
                    <a:pt x="635" y="1800"/>
                    <a:pt x="642" y="1817"/>
                    <a:pt x="645" y="1834"/>
                  </a:cubicBezTo>
                  <a:cubicBezTo>
                    <a:pt x="683" y="1946"/>
                    <a:pt x="724" y="2056"/>
                    <a:pt x="768" y="2162"/>
                  </a:cubicBezTo>
                  <a:cubicBezTo>
                    <a:pt x="700" y="2148"/>
                    <a:pt x="632" y="2134"/>
                    <a:pt x="560" y="2124"/>
                  </a:cubicBezTo>
                  <a:cubicBezTo>
                    <a:pt x="478" y="2110"/>
                    <a:pt x="393" y="2101"/>
                    <a:pt x="311" y="2097"/>
                  </a:cubicBezTo>
                  <a:lnTo>
                    <a:pt x="311" y="2097"/>
                  </a:lnTo>
                  <a:cubicBezTo>
                    <a:pt x="389" y="2128"/>
                    <a:pt x="468" y="2155"/>
                    <a:pt x="550" y="2175"/>
                  </a:cubicBezTo>
                  <a:cubicBezTo>
                    <a:pt x="628" y="2200"/>
                    <a:pt x="710" y="2220"/>
                    <a:pt x="792" y="2237"/>
                  </a:cubicBezTo>
                  <a:lnTo>
                    <a:pt x="802" y="2237"/>
                  </a:lnTo>
                  <a:cubicBezTo>
                    <a:pt x="829" y="2295"/>
                    <a:pt x="860" y="2350"/>
                    <a:pt x="891" y="2400"/>
                  </a:cubicBezTo>
                  <a:cubicBezTo>
                    <a:pt x="867" y="2346"/>
                    <a:pt x="843" y="2288"/>
                    <a:pt x="823" y="2230"/>
                  </a:cubicBezTo>
                  <a:lnTo>
                    <a:pt x="829" y="2220"/>
                  </a:lnTo>
                  <a:cubicBezTo>
                    <a:pt x="864" y="2151"/>
                    <a:pt x="898" y="2083"/>
                    <a:pt x="925" y="2015"/>
                  </a:cubicBezTo>
                  <a:cubicBezTo>
                    <a:pt x="942" y="1984"/>
                    <a:pt x="956" y="1946"/>
                    <a:pt x="973" y="1913"/>
                  </a:cubicBezTo>
                  <a:cubicBezTo>
                    <a:pt x="986" y="1878"/>
                    <a:pt x="1000" y="1844"/>
                    <a:pt x="1018" y="1810"/>
                  </a:cubicBezTo>
                  <a:lnTo>
                    <a:pt x="1018" y="1810"/>
                  </a:lnTo>
                  <a:cubicBezTo>
                    <a:pt x="986" y="1838"/>
                    <a:pt x="966" y="1868"/>
                    <a:pt x="942" y="1899"/>
                  </a:cubicBezTo>
                  <a:lnTo>
                    <a:pt x="881" y="1991"/>
                  </a:lnTo>
                  <a:cubicBezTo>
                    <a:pt x="850" y="2042"/>
                    <a:pt x="823" y="2093"/>
                    <a:pt x="792" y="2145"/>
                  </a:cubicBezTo>
                  <a:cubicBezTo>
                    <a:pt x="788" y="2134"/>
                    <a:pt x="785" y="2124"/>
                    <a:pt x="782" y="2114"/>
                  </a:cubicBezTo>
                  <a:cubicBezTo>
                    <a:pt x="751" y="2019"/>
                    <a:pt x="720" y="1919"/>
                    <a:pt x="696" y="1820"/>
                  </a:cubicBezTo>
                  <a:cubicBezTo>
                    <a:pt x="690" y="1800"/>
                    <a:pt x="686" y="1779"/>
                    <a:pt x="683" y="1756"/>
                  </a:cubicBezTo>
                  <a:cubicBezTo>
                    <a:pt x="686" y="1749"/>
                    <a:pt x="693" y="1745"/>
                    <a:pt x="696" y="1738"/>
                  </a:cubicBezTo>
                  <a:cubicBezTo>
                    <a:pt x="764" y="1653"/>
                    <a:pt x="823" y="1568"/>
                    <a:pt x="881" y="1479"/>
                  </a:cubicBezTo>
                  <a:cubicBezTo>
                    <a:pt x="939" y="1390"/>
                    <a:pt x="990" y="1298"/>
                    <a:pt x="1038" y="1206"/>
                  </a:cubicBezTo>
                  <a:lnTo>
                    <a:pt x="1038" y="1206"/>
                  </a:lnTo>
                  <a:cubicBezTo>
                    <a:pt x="969" y="1285"/>
                    <a:pt x="901" y="1363"/>
                    <a:pt x="837" y="1448"/>
                  </a:cubicBezTo>
                  <a:lnTo>
                    <a:pt x="662" y="1674"/>
                  </a:lnTo>
                  <a:cubicBezTo>
                    <a:pt x="628" y="1524"/>
                    <a:pt x="594" y="1373"/>
                    <a:pt x="570" y="1223"/>
                  </a:cubicBezTo>
                  <a:cubicBezTo>
                    <a:pt x="563" y="1179"/>
                    <a:pt x="556" y="1138"/>
                    <a:pt x="550" y="1094"/>
                  </a:cubicBezTo>
                  <a:cubicBezTo>
                    <a:pt x="659" y="974"/>
                    <a:pt x="764" y="854"/>
                    <a:pt x="870" y="732"/>
                  </a:cubicBezTo>
                  <a:cubicBezTo>
                    <a:pt x="977" y="602"/>
                    <a:pt x="1082" y="472"/>
                    <a:pt x="1181" y="336"/>
                  </a:cubicBezTo>
                  <a:lnTo>
                    <a:pt x="1181" y="336"/>
                  </a:lnTo>
                  <a:cubicBezTo>
                    <a:pt x="1059" y="451"/>
                    <a:pt x="939" y="571"/>
                    <a:pt x="826" y="691"/>
                  </a:cubicBezTo>
                  <a:cubicBezTo>
                    <a:pt x="727" y="796"/>
                    <a:pt x="632" y="902"/>
                    <a:pt x="536" y="1008"/>
                  </a:cubicBezTo>
                  <a:cubicBezTo>
                    <a:pt x="533" y="981"/>
                    <a:pt x="529" y="950"/>
                    <a:pt x="526" y="919"/>
                  </a:cubicBezTo>
                  <a:cubicBezTo>
                    <a:pt x="509" y="817"/>
                    <a:pt x="501" y="718"/>
                    <a:pt x="488" y="615"/>
                  </a:cubicBezTo>
                  <a:cubicBezTo>
                    <a:pt x="468" y="410"/>
                    <a:pt x="457" y="209"/>
                    <a:pt x="44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683750" y="1672175"/>
              <a:ext cx="13250" cy="11575"/>
            </a:xfrm>
            <a:custGeom>
              <a:avLst/>
              <a:gdLst/>
              <a:ahLst/>
              <a:cxnLst/>
              <a:rect l="l" t="t" r="r" b="b"/>
              <a:pathLst>
                <a:path w="530" h="463" extrusionOk="0">
                  <a:moveTo>
                    <a:pt x="268" y="1"/>
                  </a:moveTo>
                  <a:cubicBezTo>
                    <a:pt x="239" y="1"/>
                    <a:pt x="210" y="6"/>
                    <a:pt x="181" y="18"/>
                  </a:cubicBezTo>
                  <a:cubicBezTo>
                    <a:pt x="58" y="62"/>
                    <a:pt x="0" y="195"/>
                    <a:pt x="44" y="314"/>
                  </a:cubicBezTo>
                  <a:cubicBezTo>
                    <a:pt x="81" y="407"/>
                    <a:pt x="171" y="463"/>
                    <a:pt x="266" y="463"/>
                  </a:cubicBezTo>
                  <a:cubicBezTo>
                    <a:pt x="293" y="463"/>
                    <a:pt x="321" y="458"/>
                    <a:pt x="348" y="448"/>
                  </a:cubicBezTo>
                  <a:cubicBezTo>
                    <a:pt x="468" y="400"/>
                    <a:pt x="529" y="267"/>
                    <a:pt x="481" y="147"/>
                  </a:cubicBezTo>
                  <a:cubicBezTo>
                    <a:pt x="445" y="56"/>
                    <a:pt x="359" y="1"/>
                    <a:pt x="26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2699850" y="1685175"/>
              <a:ext cx="13275" cy="11575"/>
            </a:xfrm>
            <a:custGeom>
              <a:avLst/>
              <a:gdLst/>
              <a:ahLst/>
              <a:cxnLst/>
              <a:rect l="l" t="t" r="r" b="b"/>
              <a:pathLst>
                <a:path w="531" h="463" extrusionOk="0">
                  <a:moveTo>
                    <a:pt x="266" y="0"/>
                  </a:moveTo>
                  <a:cubicBezTo>
                    <a:pt x="238" y="0"/>
                    <a:pt x="210" y="6"/>
                    <a:pt x="182" y="17"/>
                  </a:cubicBezTo>
                  <a:cubicBezTo>
                    <a:pt x="62" y="61"/>
                    <a:pt x="1" y="198"/>
                    <a:pt x="49" y="313"/>
                  </a:cubicBezTo>
                  <a:cubicBezTo>
                    <a:pt x="83" y="405"/>
                    <a:pt x="172" y="463"/>
                    <a:pt x="265" y="463"/>
                  </a:cubicBezTo>
                  <a:cubicBezTo>
                    <a:pt x="293" y="463"/>
                    <a:pt x="322" y="458"/>
                    <a:pt x="349" y="447"/>
                  </a:cubicBezTo>
                  <a:cubicBezTo>
                    <a:pt x="472" y="402"/>
                    <a:pt x="530" y="269"/>
                    <a:pt x="483" y="149"/>
                  </a:cubicBezTo>
                  <a:cubicBezTo>
                    <a:pt x="449" y="58"/>
                    <a:pt x="360" y="0"/>
                    <a:pt x="26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2699350" y="1703950"/>
              <a:ext cx="12150" cy="10625"/>
            </a:xfrm>
            <a:custGeom>
              <a:avLst/>
              <a:gdLst/>
              <a:ahLst/>
              <a:cxnLst/>
              <a:rect l="l" t="t" r="r" b="b"/>
              <a:pathLst>
                <a:path w="486" h="425" extrusionOk="0">
                  <a:moveTo>
                    <a:pt x="244" y="1"/>
                  </a:moveTo>
                  <a:cubicBezTo>
                    <a:pt x="218" y="1"/>
                    <a:pt x="190" y="6"/>
                    <a:pt x="164" y="17"/>
                  </a:cubicBezTo>
                  <a:cubicBezTo>
                    <a:pt x="55" y="58"/>
                    <a:pt x="0" y="181"/>
                    <a:pt x="41" y="290"/>
                  </a:cubicBezTo>
                  <a:cubicBezTo>
                    <a:pt x="75" y="373"/>
                    <a:pt x="155" y="425"/>
                    <a:pt x="240" y="425"/>
                  </a:cubicBezTo>
                  <a:cubicBezTo>
                    <a:pt x="266" y="425"/>
                    <a:pt x="292" y="420"/>
                    <a:pt x="318" y="409"/>
                  </a:cubicBezTo>
                  <a:cubicBezTo>
                    <a:pt x="427" y="368"/>
                    <a:pt x="485" y="245"/>
                    <a:pt x="441" y="136"/>
                  </a:cubicBezTo>
                  <a:cubicBezTo>
                    <a:pt x="410" y="53"/>
                    <a:pt x="329" y="1"/>
                    <a:pt x="24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2674950" y="1713325"/>
              <a:ext cx="12125" cy="10600"/>
            </a:xfrm>
            <a:custGeom>
              <a:avLst/>
              <a:gdLst/>
              <a:ahLst/>
              <a:cxnLst/>
              <a:rect l="l" t="t" r="r" b="b"/>
              <a:pathLst>
                <a:path w="485" h="424" extrusionOk="0">
                  <a:moveTo>
                    <a:pt x="240" y="0"/>
                  </a:moveTo>
                  <a:cubicBezTo>
                    <a:pt x="215" y="0"/>
                    <a:pt x="189" y="4"/>
                    <a:pt x="165" y="14"/>
                  </a:cubicBezTo>
                  <a:cubicBezTo>
                    <a:pt x="55" y="55"/>
                    <a:pt x="1" y="178"/>
                    <a:pt x="42" y="287"/>
                  </a:cubicBezTo>
                  <a:cubicBezTo>
                    <a:pt x="76" y="371"/>
                    <a:pt x="158" y="423"/>
                    <a:pt x="243" y="423"/>
                  </a:cubicBezTo>
                  <a:cubicBezTo>
                    <a:pt x="268" y="423"/>
                    <a:pt x="293" y="419"/>
                    <a:pt x="318" y="409"/>
                  </a:cubicBezTo>
                  <a:cubicBezTo>
                    <a:pt x="431" y="365"/>
                    <a:pt x="485" y="242"/>
                    <a:pt x="441" y="137"/>
                  </a:cubicBezTo>
                  <a:cubicBezTo>
                    <a:pt x="409" y="52"/>
                    <a:pt x="326" y="0"/>
                    <a:pt x="24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2682800" y="1730200"/>
              <a:ext cx="8300" cy="7325"/>
            </a:xfrm>
            <a:custGeom>
              <a:avLst/>
              <a:gdLst/>
              <a:ahLst/>
              <a:cxnLst/>
              <a:rect l="l" t="t" r="r" b="b"/>
              <a:pathLst>
                <a:path w="332" h="293" extrusionOk="0">
                  <a:moveTo>
                    <a:pt x="164" y="1"/>
                  </a:moveTo>
                  <a:cubicBezTo>
                    <a:pt x="149" y="1"/>
                    <a:pt x="134" y="3"/>
                    <a:pt x="120" y="7"/>
                  </a:cubicBezTo>
                  <a:cubicBezTo>
                    <a:pt x="41" y="35"/>
                    <a:pt x="0" y="117"/>
                    <a:pt x="27" y="196"/>
                  </a:cubicBezTo>
                  <a:cubicBezTo>
                    <a:pt x="49" y="255"/>
                    <a:pt x="105" y="293"/>
                    <a:pt x="166" y="293"/>
                  </a:cubicBezTo>
                  <a:cubicBezTo>
                    <a:pt x="182" y="293"/>
                    <a:pt x="199" y="290"/>
                    <a:pt x="215" y="284"/>
                  </a:cubicBezTo>
                  <a:cubicBezTo>
                    <a:pt x="290" y="257"/>
                    <a:pt x="331" y="175"/>
                    <a:pt x="308" y="100"/>
                  </a:cubicBezTo>
                  <a:cubicBezTo>
                    <a:pt x="286"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2699700" y="1721675"/>
              <a:ext cx="8300" cy="7325"/>
            </a:xfrm>
            <a:custGeom>
              <a:avLst/>
              <a:gdLst/>
              <a:ahLst/>
              <a:cxnLst/>
              <a:rect l="l" t="t" r="r" b="b"/>
              <a:pathLst>
                <a:path w="332" h="293" extrusionOk="0">
                  <a:moveTo>
                    <a:pt x="164" y="1"/>
                  </a:moveTo>
                  <a:cubicBezTo>
                    <a:pt x="149" y="1"/>
                    <a:pt x="134" y="3"/>
                    <a:pt x="120" y="7"/>
                  </a:cubicBezTo>
                  <a:cubicBezTo>
                    <a:pt x="41" y="34"/>
                    <a:pt x="0" y="116"/>
                    <a:pt x="27" y="195"/>
                  </a:cubicBezTo>
                  <a:cubicBezTo>
                    <a:pt x="46" y="254"/>
                    <a:pt x="103" y="292"/>
                    <a:pt x="165" y="292"/>
                  </a:cubicBezTo>
                  <a:cubicBezTo>
                    <a:pt x="181" y="292"/>
                    <a:pt x="198" y="289"/>
                    <a:pt x="215" y="284"/>
                  </a:cubicBezTo>
                  <a:cubicBezTo>
                    <a:pt x="290" y="260"/>
                    <a:pt x="331" y="175"/>
                    <a:pt x="304" y="99"/>
                  </a:cubicBezTo>
                  <a:cubicBezTo>
                    <a:pt x="285"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2670950" y="1691275"/>
              <a:ext cx="13250" cy="11550"/>
            </a:xfrm>
            <a:custGeom>
              <a:avLst/>
              <a:gdLst/>
              <a:ahLst/>
              <a:cxnLst/>
              <a:rect l="l" t="t" r="r" b="b"/>
              <a:pathLst>
                <a:path w="530" h="462" extrusionOk="0">
                  <a:moveTo>
                    <a:pt x="264" y="0"/>
                  </a:moveTo>
                  <a:cubicBezTo>
                    <a:pt x="236" y="0"/>
                    <a:pt x="208" y="5"/>
                    <a:pt x="181" y="15"/>
                  </a:cubicBezTo>
                  <a:cubicBezTo>
                    <a:pt x="62" y="63"/>
                    <a:pt x="0" y="196"/>
                    <a:pt x="48" y="315"/>
                  </a:cubicBezTo>
                  <a:cubicBezTo>
                    <a:pt x="84" y="406"/>
                    <a:pt x="170" y="462"/>
                    <a:pt x="262" y="462"/>
                  </a:cubicBezTo>
                  <a:cubicBezTo>
                    <a:pt x="291" y="462"/>
                    <a:pt x="320" y="456"/>
                    <a:pt x="348" y="445"/>
                  </a:cubicBezTo>
                  <a:cubicBezTo>
                    <a:pt x="471" y="401"/>
                    <a:pt x="529" y="267"/>
                    <a:pt x="484" y="148"/>
                  </a:cubicBezTo>
                  <a:cubicBezTo>
                    <a:pt x="448" y="55"/>
                    <a:pt x="358" y="0"/>
                    <a:pt x="2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2703350" y="1723000"/>
              <a:ext cx="4050" cy="3500"/>
            </a:xfrm>
            <a:custGeom>
              <a:avLst/>
              <a:gdLst/>
              <a:ahLst/>
              <a:cxnLst/>
              <a:rect l="l" t="t" r="r" b="b"/>
              <a:pathLst>
                <a:path w="162" h="140" extrusionOk="0">
                  <a:moveTo>
                    <a:pt x="81" y="1"/>
                  </a:moveTo>
                  <a:cubicBezTo>
                    <a:pt x="73" y="1"/>
                    <a:pt x="65" y="2"/>
                    <a:pt x="56" y="5"/>
                  </a:cubicBezTo>
                  <a:cubicBezTo>
                    <a:pt x="21" y="19"/>
                    <a:pt x="1" y="60"/>
                    <a:pt x="15" y="95"/>
                  </a:cubicBezTo>
                  <a:cubicBezTo>
                    <a:pt x="25" y="123"/>
                    <a:pt x="52" y="140"/>
                    <a:pt x="81" y="140"/>
                  </a:cubicBezTo>
                  <a:cubicBezTo>
                    <a:pt x="90" y="140"/>
                    <a:pt x="98" y="138"/>
                    <a:pt x="107" y="135"/>
                  </a:cubicBezTo>
                  <a:cubicBezTo>
                    <a:pt x="141" y="122"/>
                    <a:pt x="162" y="81"/>
                    <a:pt x="144" y="46"/>
                  </a:cubicBezTo>
                  <a:cubicBezTo>
                    <a:pt x="134" y="17"/>
                    <a:pt x="109" y="1"/>
                    <a:pt x="8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2684075" y="1731150"/>
              <a:ext cx="2850" cy="2475"/>
            </a:xfrm>
            <a:custGeom>
              <a:avLst/>
              <a:gdLst/>
              <a:ahLst/>
              <a:cxnLst/>
              <a:rect l="l" t="t" r="r" b="b"/>
              <a:pathLst>
                <a:path w="114" h="99" extrusionOk="0">
                  <a:moveTo>
                    <a:pt x="57" y="0"/>
                  </a:moveTo>
                  <a:cubicBezTo>
                    <a:pt x="51" y="0"/>
                    <a:pt x="44" y="1"/>
                    <a:pt x="38" y="4"/>
                  </a:cubicBezTo>
                  <a:cubicBezTo>
                    <a:pt x="14" y="14"/>
                    <a:pt x="0" y="41"/>
                    <a:pt x="11" y="65"/>
                  </a:cubicBezTo>
                  <a:cubicBezTo>
                    <a:pt x="19" y="87"/>
                    <a:pt x="39" y="98"/>
                    <a:pt x="60" y="98"/>
                  </a:cubicBezTo>
                  <a:cubicBezTo>
                    <a:pt x="65" y="98"/>
                    <a:pt x="70" y="97"/>
                    <a:pt x="76" y="96"/>
                  </a:cubicBezTo>
                  <a:cubicBezTo>
                    <a:pt x="99" y="86"/>
                    <a:pt x="113" y="55"/>
                    <a:pt x="103" y="31"/>
                  </a:cubicBezTo>
                  <a:cubicBezTo>
                    <a:pt x="95" y="12"/>
                    <a:pt x="77" y="0"/>
                    <a:pt x="57"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2676575" y="1714825"/>
              <a:ext cx="4550" cy="4025"/>
            </a:xfrm>
            <a:custGeom>
              <a:avLst/>
              <a:gdLst/>
              <a:ahLst/>
              <a:cxnLst/>
              <a:rect l="l" t="t" r="r" b="b"/>
              <a:pathLst>
                <a:path w="182" h="161" extrusionOk="0">
                  <a:moveTo>
                    <a:pt x="87" y="1"/>
                  </a:moveTo>
                  <a:cubicBezTo>
                    <a:pt x="79" y="1"/>
                    <a:pt x="70" y="2"/>
                    <a:pt x="62" y="5"/>
                  </a:cubicBezTo>
                  <a:cubicBezTo>
                    <a:pt x="21" y="22"/>
                    <a:pt x="0" y="66"/>
                    <a:pt x="13" y="110"/>
                  </a:cubicBezTo>
                  <a:cubicBezTo>
                    <a:pt x="27" y="142"/>
                    <a:pt x="58" y="161"/>
                    <a:pt x="90" y="161"/>
                  </a:cubicBezTo>
                  <a:cubicBezTo>
                    <a:pt x="100" y="161"/>
                    <a:pt x="110" y="159"/>
                    <a:pt x="120" y="155"/>
                  </a:cubicBezTo>
                  <a:cubicBezTo>
                    <a:pt x="161" y="138"/>
                    <a:pt x="181" y="94"/>
                    <a:pt x="168" y="53"/>
                  </a:cubicBezTo>
                  <a:cubicBezTo>
                    <a:pt x="154" y="20"/>
                    <a:pt x="121" y="1"/>
                    <a:pt x="87"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2672725" y="1692550"/>
              <a:ext cx="5400" cy="4700"/>
            </a:xfrm>
            <a:custGeom>
              <a:avLst/>
              <a:gdLst/>
              <a:ahLst/>
              <a:cxnLst/>
              <a:rect l="l" t="t" r="r" b="b"/>
              <a:pathLst>
                <a:path w="216" h="188" extrusionOk="0">
                  <a:moveTo>
                    <a:pt x="111" y="1"/>
                  </a:moveTo>
                  <a:cubicBezTo>
                    <a:pt x="99" y="1"/>
                    <a:pt x="87" y="3"/>
                    <a:pt x="76" y="8"/>
                  </a:cubicBezTo>
                  <a:cubicBezTo>
                    <a:pt x="28" y="25"/>
                    <a:pt x="0" y="80"/>
                    <a:pt x="21" y="128"/>
                  </a:cubicBezTo>
                  <a:cubicBezTo>
                    <a:pt x="34" y="165"/>
                    <a:pt x="73" y="188"/>
                    <a:pt x="111" y="188"/>
                  </a:cubicBezTo>
                  <a:cubicBezTo>
                    <a:pt x="122" y="188"/>
                    <a:pt x="133" y="186"/>
                    <a:pt x="144" y="182"/>
                  </a:cubicBezTo>
                  <a:cubicBezTo>
                    <a:pt x="192" y="166"/>
                    <a:pt x="216" y="111"/>
                    <a:pt x="199" y="59"/>
                  </a:cubicBezTo>
                  <a:cubicBezTo>
                    <a:pt x="183" y="23"/>
                    <a:pt x="148" y="1"/>
                    <a:pt x="11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2707900" y="1687925"/>
              <a:ext cx="3950" cy="3500"/>
            </a:xfrm>
            <a:custGeom>
              <a:avLst/>
              <a:gdLst/>
              <a:ahLst/>
              <a:cxnLst/>
              <a:rect l="l" t="t" r="r" b="b"/>
              <a:pathLst>
                <a:path w="158" h="140" extrusionOk="0">
                  <a:moveTo>
                    <a:pt x="79" y="1"/>
                  </a:moveTo>
                  <a:cubicBezTo>
                    <a:pt x="71" y="1"/>
                    <a:pt x="63" y="2"/>
                    <a:pt x="55" y="6"/>
                  </a:cubicBezTo>
                  <a:cubicBezTo>
                    <a:pt x="17" y="19"/>
                    <a:pt x="0" y="60"/>
                    <a:pt x="14" y="94"/>
                  </a:cubicBezTo>
                  <a:cubicBezTo>
                    <a:pt x="24" y="123"/>
                    <a:pt x="50" y="140"/>
                    <a:pt x="79" y="140"/>
                  </a:cubicBezTo>
                  <a:cubicBezTo>
                    <a:pt x="88" y="140"/>
                    <a:pt x="97" y="138"/>
                    <a:pt x="106" y="135"/>
                  </a:cubicBezTo>
                  <a:cubicBezTo>
                    <a:pt x="140" y="121"/>
                    <a:pt x="157" y="80"/>
                    <a:pt x="143" y="47"/>
                  </a:cubicBezTo>
                  <a:cubicBezTo>
                    <a:pt x="133" y="18"/>
                    <a:pt x="106" y="1"/>
                    <a:pt x="79"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2705750" y="1706025"/>
              <a:ext cx="4200" cy="3675"/>
            </a:xfrm>
            <a:custGeom>
              <a:avLst/>
              <a:gdLst/>
              <a:ahLst/>
              <a:cxnLst/>
              <a:rect l="l" t="t" r="r" b="b"/>
              <a:pathLst>
                <a:path w="168" h="147" extrusionOk="0">
                  <a:moveTo>
                    <a:pt x="85" y="0"/>
                  </a:moveTo>
                  <a:cubicBezTo>
                    <a:pt x="76" y="0"/>
                    <a:pt x="67" y="2"/>
                    <a:pt x="59" y="5"/>
                  </a:cubicBezTo>
                  <a:cubicBezTo>
                    <a:pt x="18" y="22"/>
                    <a:pt x="1" y="63"/>
                    <a:pt x="14" y="101"/>
                  </a:cubicBezTo>
                  <a:cubicBezTo>
                    <a:pt x="27" y="130"/>
                    <a:pt x="55" y="146"/>
                    <a:pt x="84" y="146"/>
                  </a:cubicBezTo>
                  <a:cubicBezTo>
                    <a:pt x="92" y="146"/>
                    <a:pt x="101" y="145"/>
                    <a:pt x="110" y="142"/>
                  </a:cubicBezTo>
                  <a:cubicBezTo>
                    <a:pt x="147" y="128"/>
                    <a:pt x="168" y="87"/>
                    <a:pt x="154" y="49"/>
                  </a:cubicBezTo>
                  <a:cubicBezTo>
                    <a:pt x="141" y="18"/>
                    <a:pt x="113" y="0"/>
                    <a:pt x="85"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2688875" y="1727850"/>
              <a:ext cx="67675" cy="91750"/>
            </a:xfrm>
            <a:custGeom>
              <a:avLst/>
              <a:gdLst/>
              <a:ahLst/>
              <a:cxnLst/>
              <a:rect l="l" t="t" r="r" b="b"/>
              <a:pathLst>
                <a:path w="2707" h="3670" extrusionOk="0">
                  <a:moveTo>
                    <a:pt x="667" y="0"/>
                  </a:moveTo>
                  <a:cubicBezTo>
                    <a:pt x="252" y="0"/>
                    <a:pt x="0" y="413"/>
                    <a:pt x="30" y="1279"/>
                  </a:cubicBezTo>
                  <a:cubicBezTo>
                    <a:pt x="85" y="2747"/>
                    <a:pt x="2089" y="3669"/>
                    <a:pt x="2089" y="3669"/>
                  </a:cubicBezTo>
                  <a:cubicBezTo>
                    <a:pt x="2089" y="3669"/>
                    <a:pt x="2707" y="1505"/>
                    <a:pt x="1720" y="576"/>
                  </a:cubicBezTo>
                  <a:cubicBezTo>
                    <a:pt x="1318" y="197"/>
                    <a:pt x="953" y="0"/>
                    <a:pt x="667"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2694825" y="1730625"/>
              <a:ext cx="42450" cy="81175"/>
            </a:xfrm>
            <a:custGeom>
              <a:avLst/>
              <a:gdLst/>
              <a:ahLst/>
              <a:cxnLst/>
              <a:rect l="l" t="t" r="r" b="b"/>
              <a:pathLst>
                <a:path w="1698" h="3247" extrusionOk="0">
                  <a:moveTo>
                    <a:pt x="1246" y="2257"/>
                  </a:moveTo>
                  <a:lnTo>
                    <a:pt x="1246" y="2260"/>
                  </a:lnTo>
                  <a:cubicBezTo>
                    <a:pt x="1246" y="2260"/>
                    <a:pt x="1245" y="2258"/>
                    <a:pt x="1244" y="2257"/>
                  </a:cubicBezTo>
                  <a:close/>
                  <a:moveTo>
                    <a:pt x="383" y="1"/>
                  </a:moveTo>
                  <a:cubicBezTo>
                    <a:pt x="444" y="134"/>
                    <a:pt x="489" y="270"/>
                    <a:pt x="540" y="407"/>
                  </a:cubicBezTo>
                  <a:lnTo>
                    <a:pt x="693" y="817"/>
                  </a:lnTo>
                  <a:lnTo>
                    <a:pt x="789" y="1073"/>
                  </a:lnTo>
                  <a:cubicBezTo>
                    <a:pt x="673" y="1018"/>
                    <a:pt x="557" y="964"/>
                    <a:pt x="441" y="912"/>
                  </a:cubicBezTo>
                  <a:cubicBezTo>
                    <a:pt x="366" y="878"/>
                    <a:pt x="294" y="847"/>
                    <a:pt x="222" y="817"/>
                  </a:cubicBezTo>
                  <a:cubicBezTo>
                    <a:pt x="148" y="789"/>
                    <a:pt x="76" y="759"/>
                    <a:pt x="0" y="732"/>
                  </a:cubicBezTo>
                  <a:lnTo>
                    <a:pt x="0" y="732"/>
                  </a:lnTo>
                  <a:cubicBezTo>
                    <a:pt x="69" y="773"/>
                    <a:pt x="137" y="810"/>
                    <a:pt x="205" y="850"/>
                  </a:cubicBezTo>
                  <a:cubicBezTo>
                    <a:pt x="274" y="888"/>
                    <a:pt x="342" y="926"/>
                    <a:pt x="414" y="964"/>
                  </a:cubicBezTo>
                  <a:cubicBezTo>
                    <a:pt x="550" y="1035"/>
                    <a:pt x="687" y="1107"/>
                    <a:pt x="827" y="1172"/>
                  </a:cubicBezTo>
                  <a:lnTo>
                    <a:pt x="983" y="1588"/>
                  </a:lnTo>
                  <a:cubicBezTo>
                    <a:pt x="857" y="1540"/>
                    <a:pt x="728" y="1493"/>
                    <a:pt x="598" y="1449"/>
                  </a:cubicBezTo>
                  <a:lnTo>
                    <a:pt x="362" y="1373"/>
                  </a:lnTo>
                  <a:cubicBezTo>
                    <a:pt x="284" y="1349"/>
                    <a:pt x="205" y="1322"/>
                    <a:pt x="123" y="1308"/>
                  </a:cubicBezTo>
                  <a:lnTo>
                    <a:pt x="123" y="1308"/>
                  </a:lnTo>
                  <a:cubicBezTo>
                    <a:pt x="199" y="1339"/>
                    <a:pt x="274" y="1373"/>
                    <a:pt x="349" y="1408"/>
                  </a:cubicBezTo>
                  <a:lnTo>
                    <a:pt x="578" y="1503"/>
                  </a:lnTo>
                  <a:cubicBezTo>
                    <a:pt x="725" y="1564"/>
                    <a:pt x="871" y="1622"/>
                    <a:pt x="1021" y="1680"/>
                  </a:cubicBezTo>
                  <a:cubicBezTo>
                    <a:pt x="1090" y="1851"/>
                    <a:pt x="1158" y="2025"/>
                    <a:pt x="1226" y="2199"/>
                  </a:cubicBezTo>
                  <a:lnTo>
                    <a:pt x="1223" y="2199"/>
                  </a:lnTo>
                  <a:lnTo>
                    <a:pt x="1120" y="2169"/>
                  </a:lnTo>
                  <a:lnTo>
                    <a:pt x="912" y="2104"/>
                  </a:lnTo>
                  <a:cubicBezTo>
                    <a:pt x="772" y="2063"/>
                    <a:pt x="632" y="2022"/>
                    <a:pt x="489" y="1988"/>
                  </a:cubicBezTo>
                  <a:lnTo>
                    <a:pt x="489" y="1988"/>
                  </a:lnTo>
                  <a:cubicBezTo>
                    <a:pt x="622" y="2049"/>
                    <a:pt x="755" y="2107"/>
                    <a:pt x="892" y="2158"/>
                  </a:cubicBezTo>
                  <a:cubicBezTo>
                    <a:pt x="960" y="2186"/>
                    <a:pt x="1029" y="2210"/>
                    <a:pt x="1097" y="2233"/>
                  </a:cubicBezTo>
                  <a:cubicBezTo>
                    <a:pt x="1131" y="2243"/>
                    <a:pt x="1168" y="2257"/>
                    <a:pt x="1202" y="2268"/>
                  </a:cubicBezTo>
                  <a:cubicBezTo>
                    <a:pt x="1219" y="2271"/>
                    <a:pt x="1237" y="2278"/>
                    <a:pt x="1257" y="2281"/>
                  </a:cubicBezTo>
                  <a:lnTo>
                    <a:pt x="1260" y="2281"/>
                  </a:lnTo>
                  <a:cubicBezTo>
                    <a:pt x="1281" y="2336"/>
                    <a:pt x="1301" y="2387"/>
                    <a:pt x="1325" y="2442"/>
                  </a:cubicBezTo>
                  <a:lnTo>
                    <a:pt x="1489" y="2845"/>
                  </a:lnTo>
                  <a:cubicBezTo>
                    <a:pt x="1547" y="2977"/>
                    <a:pt x="1605" y="3114"/>
                    <a:pt x="1663" y="3247"/>
                  </a:cubicBezTo>
                  <a:cubicBezTo>
                    <a:pt x="1618" y="3108"/>
                    <a:pt x="1571" y="2971"/>
                    <a:pt x="1523" y="2831"/>
                  </a:cubicBezTo>
                  <a:lnTo>
                    <a:pt x="1377" y="2421"/>
                  </a:lnTo>
                  <a:cubicBezTo>
                    <a:pt x="1356" y="2366"/>
                    <a:pt x="1336" y="2309"/>
                    <a:pt x="1315" y="2254"/>
                  </a:cubicBezTo>
                  <a:lnTo>
                    <a:pt x="1315" y="2251"/>
                  </a:lnTo>
                  <a:cubicBezTo>
                    <a:pt x="1319" y="2243"/>
                    <a:pt x="1315" y="2237"/>
                    <a:pt x="1315" y="2233"/>
                  </a:cubicBezTo>
                  <a:lnTo>
                    <a:pt x="1315" y="2233"/>
                  </a:lnTo>
                  <a:lnTo>
                    <a:pt x="1319" y="2237"/>
                  </a:lnTo>
                  <a:lnTo>
                    <a:pt x="1319" y="2243"/>
                  </a:lnTo>
                  <a:lnTo>
                    <a:pt x="1328" y="2227"/>
                  </a:lnTo>
                  <a:cubicBezTo>
                    <a:pt x="1387" y="2097"/>
                    <a:pt x="1455" y="1967"/>
                    <a:pt x="1516" y="1838"/>
                  </a:cubicBezTo>
                  <a:cubicBezTo>
                    <a:pt x="1582" y="1707"/>
                    <a:pt x="1639" y="1578"/>
                    <a:pt x="1697" y="1444"/>
                  </a:cubicBezTo>
                  <a:lnTo>
                    <a:pt x="1697" y="1444"/>
                  </a:lnTo>
                  <a:cubicBezTo>
                    <a:pt x="1615" y="1564"/>
                    <a:pt x="1536" y="1687"/>
                    <a:pt x="1465" y="1813"/>
                  </a:cubicBezTo>
                  <a:cubicBezTo>
                    <a:pt x="1400" y="1926"/>
                    <a:pt x="1339" y="2038"/>
                    <a:pt x="1281" y="2155"/>
                  </a:cubicBezTo>
                  <a:cubicBezTo>
                    <a:pt x="1216" y="1988"/>
                    <a:pt x="1151" y="1821"/>
                    <a:pt x="1090" y="1653"/>
                  </a:cubicBezTo>
                  <a:cubicBezTo>
                    <a:pt x="1151" y="1517"/>
                    <a:pt x="1213" y="1380"/>
                    <a:pt x="1270" y="1240"/>
                  </a:cubicBezTo>
                  <a:lnTo>
                    <a:pt x="1363" y="1028"/>
                  </a:lnTo>
                  <a:cubicBezTo>
                    <a:pt x="1393" y="957"/>
                    <a:pt x="1418" y="885"/>
                    <a:pt x="1459" y="817"/>
                  </a:cubicBezTo>
                  <a:lnTo>
                    <a:pt x="1459" y="817"/>
                  </a:lnTo>
                  <a:cubicBezTo>
                    <a:pt x="1428" y="844"/>
                    <a:pt x="1410" y="882"/>
                    <a:pt x="1390" y="912"/>
                  </a:cubicBezTo>
                  <a:lnTo>
                    <a:pt x="1328" y="1011"/>
                  </a:lnTo>
                  <a:cubicBezTo>
                    <a:pt x="1291" y="1080"/>
                    <a:pt x="1257" y="1148"/>
                    <a:pt x="1219" y="1219"/>
                  </a:cubicBezTo>
                  <a:cubicBezTo>
                    <a:pt x="1161" y="1329"/>
                    <a:pt x="1106" y="1444"/>
                    <a:pt x="1052" y="1558"/>
                  </a:cubicBezTo>
                  <a:cubicBezTo>
                    <a:pt x="997" y="1421"/>
                    <a:pt x="943" y="1285"/>
                    <a:pt x="888" y="1148"/>
                  </a:cubicBezTo>
                  <a:cubicBezTo>
                    <a:pt x="922" y="1018"/>
                    <a:pt x="956" y="885"/>
                    <a:pt x="983" y="752"/>
                  </a:cubicBezTo>
                  <a:cubicBezTo>
                    <a:pt x="1015" y="619"/>
                    <a:pt x="1042" y="482"/>
                    <a:pt x="1065" y="346"/>
                  </a:cubicBezTo>
                  <a:lnTo>
                    <a:pt x="1065" y="346"/>
                  </a:lnTo>
                  <a:cubicBezTo>
                    <a:pt x="1018" y="475"/>
                    <a:pt x="974" y="605"/>
                    <a:pt x="933" y="738"/>
                  </a:cubicBezTo>
                  <a:cubicBezTo>
                    <a:pt x="902" y="837"/>
                    <a:pt x="871" y="937"/>
                    <a:pt x="844" y="1039"/>
                  </a:cubicBezTo>
                  <a:cubicBezTo>
                    <a:pt x="810" y="957"/>
                    <a:pt x="779" y="875"/>
                    <a:pt x="745" y="796"/>
                  </a:cubicBezTo>
                  <a:cubicBezTo>
                    <a:pt x="629" y="530"/>
                    <a:pt x="523" y="257"/>
                    <a:pt x="383"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2778050" y="1758925"/>
              <a:ext cx="12900" cy="76025"/>
            </a:xfrm>
            <a:custGeom>
              <a:avLst/>
              <a:gdLst/>
              <a:ahLst/>
              <a:cxnLst/>
              <a:rect l="l" t="t" r="r" b="b"/>
              <a:pathLst>
                <a:path w="516" h="3041" extrusionOk="0">
                  <a:moveTo>
                    <a:pt x="509" y="1"/>
                  </a:moveTo>
                  <a:cubicBezTo>
                    <a:pt x="507" y="1"/>
                    <a:pt x="504" y="3"/>
                    <a:pt x="501" y="5"/>
                  </a:cubicBezTo>
                  <a:cubicBezTo>
                    <a:pt x="501" y="5"/>
                    <a:pt x="0" y="992"/>
                    <a:pt x="0" y="2125"/>
                  </a:cubicBezTo>
                  <a:cubicBezTo>
                    <a:pt x="0" y="2422"/>
                    <a:pt x="34" y="2729"/>
                    <a:pt x="123" y="3033"/>
                  </a:cubicBezTo>
                  <a:cubicBezTo>
                    <a:pt x="123" y="3037"/>
                    <a:pt x="126" y="3041"/>
                    <a:pt x="129" y="3041"/>
                  </a:cubicBezTo>
                  <a:cubicBezTo>
                    <a:pt x="133" y="3037"/>
                    <a:pt x="137" y="3033"/>
                    <a:pt x="133" y="3030"/>
                  </a:cubicBezTo>
                  <a:cubicBezTo>
                    <a:pt x="48" y="2729"/>
                    <a:pt x="14" y="2422"/>
                    <a:pt x="14" y="2125"/>
                  </a:cubicBezTo>
                  <a:cubicBezTo>
                    <a:pt x="14" y="1559"/>
                    <a:pt x="137" y="1029"/>
                    <a:pt x="263" y="644"/>
                  </a:cubicBezTo>
                  <a:cubicBezTo>
                    <a:pt x="328" y="449"/>
                    <a:pt x="389" y="292"/>
                    <a:pt x="437" y="183"/>
                  </a:cubicBezTo>
                  <a:cubicBezTo>
                    <a:pt x="460" y="128"/>
                    <a:pt x="478" y="84"/>
                    <a:pt x="492" y="54"/>
                  </a:cubicBezTo>
                  <a:cubicBezTo>
                    <a:pt x="498" y="40"/>
                    <a:pt x="506" y="30"/>
                    <a:pt x="509" y="22"/>
                  </a:cubicBezTo>
                  <a:cubicBezTo>
                    <a:pt x="512" y="16"/>
                    <a:pt x="515" y="9"/>
                    <a:pt x="515" y="9"/>
                  </a:cubicBezTo>
                  <a:cubicBezTo>
                    <a:pt x="515" y="5"/>
                    <a:pt x="515" y="2"/>
                    <a:pt x="512" y="2"/>
                  </a:cubicBezTo>
                  <a:cubicBezTo>
                    <a:pt x="511" y="1"/>
                    <a:pt x="510" y="1"/>
                    <a:pt x="509"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2749600" y="1767775"/>
              <a:ext cx="31875" cy="67150"/>
            </a:xfrm>
            <a:custGeom>
              <a:avLst/>
              <a:gdLst/>
              <a:ahLst/>
              <a:cxnLst/>
              <a:rect l="l" t="t" r="r" b="b"/>
              <a:pathLst>
                <a:path w="1275" h="2686" extrusionOk="0">
                  <a:moveTo>
                    <a:pt x="8" y="0"/>
                  </a:moveTo>
                  <a:cubicBezTo>
                    <a:pt x="6" y="0"/>
                    <a:pt x="3" y="1"/>
                    <a:pt x="1" y="4"/>
                  </a:cubicBezTo>
                  <a:lnTo>
                    <a:pt x="1" y="10"/>
                  </a:lnTo>
                  <a:cubicBezTo>
                    <a:pt x="5" y="13"/>
                    <a:pt x="5" y="17"/>
                    <a:pt x="8" y="24"/>
                  </a:cubicBezTo>
                  <a:cubicBezTo>
                    <a:pt x="15" y="44"/>
                    <a:pt x="25" y="95"/>
                    <a:pt x="32" y="167"/>
                  </a:cubicBezTo>
                  <a:cubicBezTo>
                    <a:pt x="66" y="413"/>
                    <a:pt x="124" y="908"/>
                    <a:pt x="295" y="1409"/>
                  </a:cubicBezTo>
                  <a:cubicBezTo>
                    <a:pt x="469" y="1908"/>
                    <a:pt x="759" y="2416"/>
                    <a:pt x="1264" y="2683"/>
                  </a:cubicBezTo>
                  <a:cubicBezTo>
                    <a:pt x="1266" y="2685"/>
                    <a:pt x="1267" y="2686"/>
                    <a:pt x="1269" y="2686"/>
                  </a:cubicBezTo>
                  <a:cubicBezTo>
                    <a:pt x="1270" y="2686"/>
                    <a:pt x="1271" y="2685"/>
                    <a:pt x="1271" y="2683"/>
                  </a:cubicBezTo>
                  <a:cubicBezTo>
                    <a:pt x="1275" y="2679"/>
                    <a:pt x="1271" y="2673"/>
                    <a:pt x="1267" y="2673"/>
                  </a:cubicBezTo>
                  <a:cubicBezTo>
                    <a:pt x="681" y="2359"/>
                    <a:pt x="383" y="1713"/>
                    <a:pt x="226" y="1137"/>
                  </a:cubicBezTo>
                  <a:cubicBezTo>
                    <a:pt x="148" y="847"/>
                    <a:pt x="103" y="577"/>
                    <a:pt x="76" y="372"/>
                  </a:cubicBezTo>
                  <a:cubicBezTo>
                    <a:pt x="59" y="270"/>
                    <a:pt x="49" y="180"/>
                    <a:pt x="42" y="119"/>
                  </a:cubicBezTo>
                  <a:cubicBezTo>
                    <a:pt x="35" y="89"/>
                    <a:pt x="32" y="61"/>
                    <a:pt x="29" y="44"/>
                  </a:cubicBezTo>
                  <a:cubicBezTo>
                    <a:pt x="25" y="34"/>
                    <a:pt x="21" y="24"/>
                    <a:pt x="21" y="17"/>
                  </a:cubicBezTo>
                  <a:cubicBezTo>
                    <a:pt x="18" y="10"/>
                    <a:pt x="15" y="7"/>
                    <a:pt x="12" y="4"/>
                  </a:cubicBezTo>
                  <a:cubicBezTo>
                    <a:pt x="12" y="1"/>
                    <a:pt x="10" y="0"/>
                    <a:pt x="8"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2723775" y="1814525"/>
              <a:ext cx="57700" cy="21175"/>
            </a:xfrm>
            <a:custGeom>
              <a:avLst/>
              <a:gdLst/>
              <a:ahLst/>
              <a:cxnLst/>
              <a:rect l="l" t="t" r="r" b="b"/>
              <a:pathLst>
                <a:path w="2308" h="847" extrusionOk="0">
                  <a:moveTo>
                    <a:pt x="255" y="0"/>
                  </a:moveTo>
                  <a:cubicBezTo>
                    <a:pt x="79" y="0"/>
                    <a:pt x="0" y="46"/>
                    <a:pt x="92" y="147"/>
                  </a:cubicBezTo>
                  <a:cubicBezTo>
                    <a:pt x="424" y="509"/>
                    <a:pt x="2287" y="837"/>
                    <a:pt x="2300" y="847"/>
                  </a:cubicBezTo>
                  <a:lnTo>
                    <a:pt x="2308" y="799"/>
                  </a:lnTo>
                  <a:cubicBezTo>
                    <a:pt x="1841" y="317"/>
                    <a:pt x="716" y="0"/>
                    <a:pt x="25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726825" y="1816825"/>
              <a:ext cx="51250" cy="16325"/>
            </a:xfrm>
            <a:custGeom>
              <a:avLst/>
              <a:gdLst/>
              <a:ahLst/>
              <a:cxnLst/>
              <a:rect l="l" t="t" r="r" b="b"/>
              <a:pathLst>
                <a:path w="2050" h="653" extrusionOk="0">
                  <a:moveTo>
                    <a:pt x="1" y="0"/>
                  </a:moveTo>
                  <a:cubicBezTo>
                    <a:pt x="86" y="35"/>
                    <a:pt x="171" y="62"/>
                    <a:pt x="253" y="93"/>
                  </a:cubicBezTo>
                  <a:lnTo>
                    <a:pt x="461" y="161"/>
                  </a:lnTo>
                  <a:cubicBezTo>
                    <a:pt x="445" y="172"/>
                    <a:pt x="428" y="181"/>
                    <a:pt x="410" y="192"/>
                  </a:cubicBezTo>
                  <a:cubicBezTo>
                    <a:pt x="387" y="205"/>
                    <a:pt x="363" y="222"/>
                    <a:pt x="342" y="240"/>
                  </a:cubicBezTo>
                  <a:cubicBezTo>
                    <a:pt x="370" y="233"/>
                    <a:pt x="397" y="226"/>
                    <a:pt x="424" y="216"/>
                  </a:cubicBezTo>
                  <a:cubicBezTo>
                    <a:pt x="448" y="205"/>
                    <a:pt x="472" y="195"/>
                    <a:pt x="499" y="185"/>
                  </a:cubicBezTo>
                  <a:lnTo>
                    <a:pt x="513" y="178"/>
                  </a:lnTo>
                  <a:cubicBezTo>
                    <a:pt x="592" y="205"/>
                    <a:pt x="673" y="233"/>
                    <a:pt x="755" y="260"/>
                  </a:cubicBezTo>
                  <a:cubicBezTo>
                    <a:pt x="745" y="267"/>
                    <a:pt x="738" y="274"/>
                    <a:pt x="728" y="281"/>
                  </a:cubicBezTo>
                  <a:cubicBezTo>
                    <a:pt x="711" y="298"/>
                    <a:pt x="691" y="315"/>
                    <a:pt x="673" y="335"/>
                  </a:cubicBezTo>
                  <a:cubicBezTo>
                    <a:pt x="701" y="328"/>
                    <a:pt x="724" y="315"/>
                    <a:pt x="745" y="304"/>
                  </a:cubicBezTo>
                  <a:cubicBezTo>
                    <a:pt x="762" y="295"/>
                    <a:pt x="779" y="284"/>
                    <a:pt x="796" y="274"/>
                  </a:cubicBezTo>
                  <a:cubicBezTo>
                    <a:pt x="871" y="298"/>
                    <a:pt x="946" y="322"/>
                    <a:pt x="1022" y="345"/>
                  </a:cubicBezTo>
                  <a:cubicBezTo>
                    <a:pt x="1031" y="349"/>
                    <a:pt x="1045" y="352"/>
                    <a:pt x="1059" y="356"/>
                  </a:cubicBezTo>
                  <a:cubicBezTo>
                    <a:pt x="1035" y="376"/>
                    <a:pt x="1011" y="400"/>
                    <a:pt x="991" y="427"/>
                  </a:cubicBezTo>
                  <a:cubicBezTo>
                    <a:pt x="1031" y="410"/>
                    <a:pt x="1066" y="390"/>
                    <a:pt x="1096" y="369"/>
                  </a:cubicBezTo>
                  <a:cubicBezTo>
                    <a:pt x="1192" y="397"/>
                    <a:pt x="1288" y="427"/>
                    <a:pt x="1380" y="454"/>
                  </a:cubicBezTo>
                  <a:cubicBezTo>
                    <a:pt x="1349" y="479"/>
                    <a:pt x="1315" y="503"/>
                    <a:pt x="1288" y="533"/>
                  </a:cubicBezTo>
                  <a:cubicBezTo>
                    <a:pt x="1339" y="520"/>
                    <a:pt x="1383" y="495"/>
                    <a:pt x="1428" y="471"/>
                  </a:cubicBezTo>
                  <a:cubicBezTo>
                    <a:pt x="1462" y="482"/>
                    <a:pt x="1496" y="492"/>
                    <a:pt x="1534" y="503"/>
                  </a:cubicBezTo>
                  <a:cubicBezTo>
                    <a:pt x="1581" y="516"/>
                    <a:pt x="1629" y="530"/>
                    <a:pt x="1677" y="547"/>
                  </a:cubicBezTo>
                  <a:cubicBezTo>
                    <a:pt x="1663" y="557"/>
                    <a:pt x="1649" y="571"/>
                    <a:pt x="1636" y="588"/>
                  </a:cubicBezTo>
                  <a:cubicBezTo>
                    <a:pt x="1663" y="581"/>
                    <a:pt x="1690" y="571"/>
                    <a:pt x="1718" y="557"/>
                  </a:cubicBezTo>
                  <a:cubicBezTo>
                    <a:pt x="1827" y="591"/>
                    <a:pt x="1940" y="622"/>
                    <a:pt x="2049" y="653"/>
                  </a:cubicBezTo>
                  <a:lnTo>
                    <a:pt x="1797" y="561"/>
                  </a:lnTo>
                  <a:lnTo>
                    <a:pt x="1725" y="536"/>
                  </a:lnTo>
                  <a:cubicBezTo>
                    <a:pt x="1711" y="509"/>
                    <a:pt x="1698" y="485"/>
                    <a:pt x="1680" y="462"/>
                  </a:cubicBezTo>
                  <a:cubicBezTo>
                    <a:pt x="1666" y="441"/>
                    <a:pt x="1649" y="417"/>
                    <a:pt x="1625" y="400"/>
                  </a:cubicBezTo>
                  <a:lnTo>
                    <a:pt x="1625" y="400"/>
                  </a:lnTo>
                  <a:cubicBezTo>
                    <a:pt x="1629" y="427"/>
                    <a:pt x="1643" y="454"/>
                    <a:pt x="1653" y="479"/>
                  </a:cubicBezTo>
                  <a:cubicBezTo>
                    <a:pt x="1660" y="492"/>
                    <a:pt x="1666" y="506"/>
                    <a:pt x="1674" y="520"/>
                  </a:cubicBezTo>
                  <a:lnTo>
                    <a:pt x="1540" y="475"/>
                  </a:lnTo>
                  <a:cubicBezTo>
                    <a:pt x="1506" y="465"/>
                    <a:pt x="1472" y="451"/>
                    <a:pt x="1435" y="441"/>
                  </a:cubicBezTo>
                  <a:cubicBezTo>
                    <a:pt x="1424" y="417"/>
                    <a:pt x="1411" y="393"/>
                    <a:pt x="1397" y="372"/>
                  </a:cubicBezTo>
                  <a:cubicBezTo>
                    <a:pt x="1383" y="349"/>
                    <a:pt x="1367" y="325"/>
                    <a:pt x="1346" y="301"/>
                  </a:cubicBezTo>
                  <a:lnTo>
                    <a:pt x="1346" y="301"/>
                  </a:lnTo>
                  <a:cubicBezTo>
                    <a:pt x="1353" y="331"/>
                    <a:pt x="1359" y="359"/>
                    <a:pt x="1370" y="383"/>
                  </a:cubicBezTo>
                  <a:cubicBezTo>
                    <a:pt x="1376" y="397"/>
                    <a:pt x="1383" y="410"/>
                    <a:pt x="1387" y="424"/>
                  </a:cubicBezTo>
                  <a:cubicBezTo>
                    <a:pt x="1294" y="397"/>
                    <a:pt x="1203" y="366"/>
                    <a:pt x="1107" y="335"/>
                  </a:cubicBezTo>
                  <a:cubicBezTo>
                    <a:pt x="1100" y="308"/>
                    <a:pt x="1090" y="284"/>
                    <a:pt x="1076" y="260"/>
                  </a:cubicBezTo>
                  <a:cubicBezTo>
                    <a:pt x="1063" y="233"/>
                    <a:pt x="1049" y="208"/>
                    <a:pt x="1028" y="185"/>
                  </a:cubicBezTo>
                  <a:lnTo>
                    <a:pt x="1028" y="185"/>
                  </a:lnTo>
                  <a:cubicBezTo>
                    <a:pt x="1031" y="216"/>
                    <a:pt x="1039" y="243"/>
                    <a:pt x="1045" y="274"/>
                  </a:cubicBezTo>
                  <a:cubicBezTo>
                    <a:pt x="1052" y="287"/>
                    <a:pt x="1059" y="304"/>
                    <a:pt x="1063" y="322"/>
                  </a:cubicBezTo>
                  <a:cubicBezTo>
                    <a:pt x="1052" y="318"/>
                    <a:pt x="1042" y="315"/>
                    <a:pt x="1031" y="308"/>
                  </a:cubicBezTo>
                  <a:cubicBezTo>
                    <a:pt x="960" y="287"/>
                    <a:pt x="888" y="267"/>
                    <a:pt x="820" y="243"/>
                  </a:cubicBezTo>
                  <a:lnTo>
                    <a:pt x="817" y="240"/>
                  </a:lnTo>
                  <a:cubicBezTo>
                    <a:pt x="803" y="199"/>
                    <a:pt x="786" y="161"/>
                    <a:pt x="759" y="123"/>
                  </a:cubicBezTo>
                  <a:lnTo>
                    <a:pt x="759" y="123"/>
                  </a:lnTo>
                  <a:cubicBezTo>
                    <a:pt x="759" y="161"/>
                    <a:pt x="765" y="195"/>
                    <a:pt x="776" y="229"/>
                  </a:cubicBezTo>
                  <a:cubicBezTo>
                    <a:pt x="691" y="202"/>
                    <a:pt x="605" y="178"/>
                    <a:pt x="516" y="151"/>
                  </a:cubicBezTo>
                  <a:lnTo>
                    <a:pt x="502" y="147"/>
                  </a:lnTo>
                  <a:cubicBezTo>
                    <a:pt x="492" y="123"/>
                    <a:pt x="482" y="103"/>
                    <a:pt x="472" y="79"/>
                  </a:cubicBezTo>
                  <a:cubicBezTo>
                    <a:pt x="458" y="52"/>
                    <a:pt x="445" y="28"/>
                    <a:pt x="428" y="0"/>
                  </a:cubicBezTo>
                  <a:lnTo>
                    <a:pt x="428" y="0"/>
                  </a:lnTo>
                  <a:cubicBezTo>
                    <a:pt x="431" y="32"/>
                    <a:pt x="438" y="62"/>
                    <a:pt x="445" y="90"/>
                  </a:cubicBezTo>
                  <a:cubicBezTo>
                    <a:pt x="448" y="106"/>
                    <a:pt x="455" y="120"/>
                    <a:pt x="458" y="134"/>
                  </a:cubicBezTo>
                  <a:lnTo>
                    <a:pt x="261" y="76"/>
                  </a:lnTo>
                  <a:cubicBezTo>
                    <a:pt x="175" y="52"/>
                    <a:pt x="89" y="24"/>
                    <a:pt x="1"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728625" y="1732525"/>
              <a:ext cx="44150" cy="39025"/>
            </a:xfrm>
            <a:custGeom>
              <a:avLst/>
              <a:gdLst/>
              <a:ahLst/>
              <a:cxnLst/>
              <a:rect l="l" t="t" r="r" b="b"/>
              <a:pathLst>
                <a:path w="1766" h="1561" extrusionOk="0">
                  <a:moveTo>
                    <a:pt x="885" y="0"/>
                  </a:moveTo>
                  <a:cubicBezTo>
                    <a:pt x="397" y="0"/>
                    <a:pt x="0" y="348"/>
                    <a:pt x="0" y="779"/>
                  </a:cubicBezTo>
                  <a:cubicBezTo>
                    <a:pt x="0" y="1212"/>
                    <a:pt x="397" y="1560"/>
                    <a:pt x="885" y="1560"/>
                  </a:cubicBezTo>
                  <a:cubicBezTo>
                    <a:pt x="1372" y="1560"/>
                    <a:pt x="1766" y="1212"/>
                    <a:pt x="1766" y="779"/>
                  </a:cubicBezTo>
                  <a:cubicBezTo>
                    <a:pt x="1766" y="348"/>
                    <a:pt x="1372" y="0"/>
                    <a:pt x="88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2740900" y="1737300"/>
              <a:ext cx="17775" cy="8125"/>
            </a:xfrm>
            <a:custGeom>
              <a:avLst/>
              <a:gdLst/>
              <a:ahLst/>
              <a:cxnLst/>
              <a:rect l="l" t="t" r="r" b="b"/>
              <a:pathLst>
                <a:path w="711" h="325" extrusionOk="0">
                  <a:moveTo>
                    <a:pt x="356" y="0"/>
                  </a:moveTo>
                  <a:cubicBezTo>
                    <a:pt x="161" y="0"/>
                    <a:pt x="1" y="71"/>
                    <a:pt x="1" y="161"/>
                  </a:cubicBezTo>
                  <a:cubicBezTo>
                    <a:pt x="1" y="253"/>
                    <a:pt x="161" y="325"/>
                    <a:pt x="356" y="325"/>
                  </a:cubicBezTo>
                  <a:cubicBezTo>
                    <a:pt x="554" y="325"/>
                    <a:pt x="711" y="253"/>
                    <a:pt x="711" y="161"/>
                  </a:cubicBezTo>
                  <a:cubicBezTo>
                    <a:pt x="711" y="71"/>
                    <a:pt x="554" y="0"/>
                    <a:pt x="356"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733225" y="1751125"/>
              <a:ext cx="12575" cy="5475"/>
            </a:xfrm>
            <a:custGeom>
              <a:avLst/>
              <a:gdLst/>
              <a:ahLst/>
              <a:cxnLst/>
              <a:rect l="l" t="t" r="r" b="b"/>
              <a:pathLst>
                <a:path w="503" h="219" extrusionOk="0">
                  <a:moveTo>
                    <a:pt x="43" y="0"/>
                  </a:moveTo>
                  <a:cubicBezTo>
                    <a:pt x="34" y="0"/>
                    <a:pt x="25" y="3"/>
                    <a:pt x="18" y="10"/>
                  </a:cubicBezTo>
                  <a:cubicBezTo>
                    <a:pt x="5" y="24"/>
                    <a:pt x="0" y="48"/>
                    <a:pt x="14" y="62"/>
                  </a:cubicBezTo>
                  <a:cubicBezTo>
                    <a:pt x="21" y="68"/>
                    <a:pt x="172" y="219"/>
                    <a:pt x="414" y="219"/>
                  </a:cubicBezTo>
                  <a:cubicBezTo>
                    <a:pt x="431" y="219"/>
                    <a:pt x="451" y="215"/>
                    <a:pt x="468" y="215"/>
                  </a:cubicBezTo>
                  <a:cubicBezTo>
                    <a:pt x="489" y="212"/>
                    <a:pt x="503" y="194"/>
                    <a:pt x="499" y="174"/>
                  </a:cubicBezTo>
                  <a:cubicBezTo>
                    <a:pt x="499" y="159"/>
                    <a:pt x="485" y="143"/>
                    <a:pt x="467" y="143"/>
                  </a:cubicBezTo>
                  <a:cubicBezTo>
                    <a:pt x="465" y="143"/>
                    <a:pt x="463" y="143"/>
                    <a:pt x="462" y="144"/>
                  </a:cubicBezTo>
                  <a:cubicBezTo>
                    <a:pt x="446" y="145"/>
                    <a:pt x="432" y="145"/>
                    <a:pt x="417" y="145"/>
                  </a:cubicBezTo>
                  <a:cubicBezTo>
                    <a:pt x="204" y="145"/>
                    <a:pt x="69" y="14"/>
                    <a:pt x="69" y="10"/>
                  </a:cubicBezTo>
                  <a:cubicBezTo>
                    <a:pt x="62" y="3"/>
                    <a:pt x="53" y="0"/>
                    <a:pt x="43"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749800" y="1758275"/>
              <a:ext cx="12475" cy="5825"/>
            </a:xfrm>
            <a:custGeom>
              <a:avLst/>
              <a:gdLst/>
              <a:ahLst/>
              <a:cxnLst/>
              <a:rect l="l" t="t" r="r" b="b"/>
              <a:pathLst>
                <a:path w="499" h="233" extrusionOk="0">
                  <a:moveTo>
                    <a:pt x="459" y="1"/>
                  </a:moveTo>
                  <a:cubicBezTo>
                    <a:pt x="450" y="1"/>
                    <a:pt x="441" y="4"/>
                    <a:pt x="434" y="11"/>
                  </a:cubicBezTo>
                  <a:cubicBezTo>
                    <a:pt x="294" y="144"/>
                    <a:pt x="38" y="161"/>
                    <a:pt x="34" y="161"/>
                  </a:cubicBezTo>
                  <a:cubicBezTo>
                    <a:pt x="13" y="161"/>
                    <a:pt x="0" y="179"/>
                    <a:pt x="0" y="199"/>
                  </a:cubicBezTo>
                  <a:cubicBezTo>
                    <a:pt x="4" y="220"/>
                    <a:pt x="17" y="233"/>
                    <a:pt x="38" y="233"/>
                  </a:cubicBezTo>
                  <a:cubicBezTo>
                    <a:pt x="51" y="233"/>
                    <a:pt x="325" y="216"/>
                    <a:pt x="481" y="62"/>
                  </a:cubicBezTo>
                  <a:cubicBezTo>
                    <a:pt x="498" y="48"/>
                    <a:pt x="498" y="28"/>
                    <a:pt x="484" y="11"/>
                  </a:cubicBezTo>
                  <a:cubicBezTo>
                    <a:pt x="478" y="4"/>
                    <a:pt x="469" y="1"/>
                    <a:pt x="45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2760200" y="1745350"/>
              <a:ext cx="10600" cy="5625"/>
            </a:xfrm>
            <a:custGeom>
              <a:avLst/>
              <a:gdLst/>
              <a:ahLst/>
              <a:cxnLst/>
              <a:rect l="l" t="t" r="r" b="b"/>
              <a:pathLst>
                <a:path w="424" h="225" extrusionOk="0">
                  <a:moveTo>
                    <a:pt x="383" y="1"/>
                  </a:moveTo>
                  <a:cubicBezTo>
                    <a:pt x="371" y="1"/>
                    <a:pt x="359" y="8"/>
                    <a:pt x="352" y="20"/>
                  </a:cubicBezTo>
                  <a:cubicBezTo>
                    <a:pt x="342" y="40"/>
                    <a:pt x="290" y="91"/>
                    <a:pt x="45" y="153"/>
                  </a:cubicBezTo>
                  <a:lnTo>
                    <a:pt x="32" y="156"/>
                  </a:lnTo>
                  <a:cubicBezTo>
                    <a:pt x="11" y="159"/>
                    <a:pt x="0" y="180"/>
                    <a:pt x="7" y="200"/>
                  </a:cubicBezTo>
                  <a:cubicBezTo>
                    <a:pt x="11" y="214"/>
                    <a:pt x="24" y="225"/>
                    <a:pt x="41" y="225"/>
                  </a:cubicBezTo>
                  <a:lnTo>
                    <a:pt x="52" y="225"/>
                  </a:lnTo>
                  <a:lnTo>
                    <a:pt x="62" y="221"/>
                  </a:lnTo>
                  <a:cubicBezTo>
                    <a:pt x="270" y="170"/>
                    <a:pt x="383" y="115"/>
                    <a:pt x="417" y="53"/>
                  </a:cubicBezTo>
                  <a:cubicBezTo>
                    <a:pt x="424" y="36"/>
                    <a:pt x="421" y="16"/>
                    <a:pt x="400" y="6"/>
                  </a:cubicBezTo>
                  <a:cubicBezTo>
                    <a:pt x="395" y="2"/>
                    <a:pt x="389" y="1"/>
                    <a:pt x="383"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2780525" y="1743475"/>
              <a:ext cx="24400" cy="19850"/>
            </a:xfrm>
            <a:custGeom>
              <a:avLst/>
              <a:gdLst/>
              <a:ahLst/>
              <a:cxnLst/>
              <a:rect l="l" t="t" r="r" b="b"/>
              <a:pathLst>
                <a:path w="976" h="794" extrusionOk="0">
                  <a:moveTo>
                    <a:pt x="457" y="1"/>
                  </a:moveTo>
                  <a:cubicBezTo>
                    <a:pt x="284" y="1"/>
                    <a:pt x="127" y="98"/>
                    <a:pt x="71" y="255"/>
                  </a:cubicBezTo>
                  <a:cubicBezTo>
                    <a:pt x="0" y="456"/>
                    <a:pt x="130" y="685"/>
                    <a:pt x="358" y="767"/>
                  </a:cubicBezTo>
                  <a:cubicBezTo>
                    <a:pt x="411" y="785"/>
                    <a:pt x="465" y="793"/>
                    <a:pt x="517" y="793"/>
                  </a:cubicBezTo>
                  <a:cubicBezTo>
                    <a:pt x="693" y="793"/>
                    <a:pt x="849" y="697"/>
                    <a:pt x="905" y="541"/>
                  </a:cubicBezTo>
                  <a:cubicBezTo>
                    <a:pt x="976" y="336"/>
                    <a:pt x="850" y="108"/>
                    <a:pt x="618" y="29"/>
                  </a:cubicBezTo>
                  <a:cubicBezTo>
                    <a:pt x="564" y="10"/>
                    <a:pt x="510" y="1"/>
                    <a:pt x="45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2789550" y="1745800"/>
              <a:ext cx="9075" cy="4825"/>
            </a:xfrm>
            <a:custGeom>
              <a:avLst/>
              <a:gdLst/>
              <a:ahLst/>
              <a:cxnLst/>
              <a:rect l="l" t="t" r="r" b="b"/>
              <a:pathLst>
                <a:path w="363" h="193" extrusionOk="0">
                  <a:moveTo>
                    <a:pt x="106" y="1"/>
                  </a:moveTo>
                  <a:cubicBezTo>
                    <a:pt x="59" y="1"/>
                    <a:pt x="23" y="14"/>
                    <a:pt x="14" y="39"/>
                  </a:cubicBezTo>
                  <a:cubicBezTo>
                    <a:pt x="0" y="80"/>
                    <a:pt x="62" y="141"/>
                    <a:pt x="154" y="172"/>
                  </a:cubicBezTo>
                  <a:cubicBezTo>
                    <a:pt x="192" y="186"/>
                    <a:pt x="229" y="193"/>
                    <a:pt x="261" y="193"/>
                  </a:cubicBezTo>
                  <a:cubicBezTo>
                    <a:pt x="307" y="193"/>
                    <a:pt x="341" y="179"/>
                    <a:pt x="349" y="155"/>
                  </a:cubicBezTo>
                  <a:cubicBezTo>
                    <a:pt x="363" y="111"/>
                    <a:pt x="301" y="53"/>
                    <a:pt x="209" y="18"/>
                  </a:cubicBezTo>
                  <a:cubicBezTo>
                    <a:pt x="173" y="6"/>
                    <a:pt x="137" y="1"/>
                    <a:pt x="10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2784425" y="1750225"/>
              <a:ext cx="5500" cy="4350"/>
            </a:xfrm>
            <a:custGeom>
              <a:avLst/>
              <a:gdLst/>
              <a:ahLst/>
              <a:cxnLst/>
              <a:rect l="l" t="t" r="r" b="b"/>
              <a:pathLst>
                <a:path w="220" h="174" extrusionOk="0">
                  <a:moveTo>
                    <a:pt x="22" y="1"/>
                  </a:moveTo>
                  <a:cubicBezTo>
                    <a:pt x="20" y="1"/>
                    <a:pt x="17" y="1"/>
                    <a:pt x="15" y="2"/>
                  </a:cubicBezTo>
                  <a:cubicBezTo>
                    <a:pt x="5" y="9"/>
                    <a:pt x="1" y="19"/>
                    <a:pt x="5" y="26"/>
                  </a:cubicBezTo>
                  <a:cubicBezTo>
                    <a:pt x="8" y="33"/>
                    <a:pt x="52" y="125"/>
                    <a:pt x="169" y="166"/>
                  </a:cubicBezTo>
                  <a:cubicBezTo>
                    <a:pt x="175" y="169"/>
                    <a:pt x="185" y="173"/>
                    <a:pt x="192" y="173"/>
                  </a:cubicBezTo>
                  <a:cubicBezTo>
                    <a:pt x="194" y="174"/>
                    <a:pt x="196" y="174"/>
                    <a:pt x="197" y="174"/>
                  </a:cubicBezTo>
                  <a:cubicBezTo>
                    <a:pt x="206" y="174"/>
                    <a:pt x="213" y="168"/>
                    <a:pt x="216" y="162"/>
                  </a:cubicBezTo>
                  <a:cubicBezTo>
                    <a:pt x="219" y="153"/>
                    <a:pt x="213" y="142"/>
                    <a:pt x="202" y="139"/>
                  </a:cubicBezTo>
                  <a:cubicBezTo>
                    <a:pt x="87" y="112"/>
                    <a:pt x="38" y="12"/>
                    <a:pt x="38" y="12"/>
                  </a:cubicBezTo>
                  <a:cubicBezTo>
                    <a:pt x="36" y="4"/>
                    <a:pt x="30" y="1"/>
                    <a:pt x="2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790325" y="1758050"/>
              <a:ext cx="6675" cy="1450"/>
            </a:xfrm>
            <a:custGeom>
              <a:avLst/>
              <a:gdLst/>
              <a:ahLst/>
              <a:cxnLst/>
              <a:rect l="l" t="t" r="r" b="b"/>
              <a:pathLst>
                <a:path w="267" h="58" extrusionOk="0">
                  <a:moveTo>
                    <a:pt x="249" y="0"/>
                  </a:moveTo>
                  <a:cubicBezTo>
                    <a:pt x="246" y="0"/>
                    <a:pt x="243" y="1"/>
                    <a:pt x="240" y="3"/>
                  </a:cubicBezTo>
                  <a:cubicBezTo>
                    <a:pt x="207" y="17"/>
                    <a:pt x="169" y="21"/>
                    <a:pt x="135" y="21"/>
                  </a:cubicBezTo>
                  <a:cubicBezTo>
                    <a:pt x="76" y="21"/>
                    <a:pt x="28" y="9"/>
                    <a:pt x="28" y="7"/>
                  </a:cubicBezTo>
                  <a:cubicBezTo>
                    <a:pt x="18" y="7"/>
                    <a:pt x="7" y="10"/>
                    <a:pt x="4" y="20"/>
                  </a:cubicBezTo>
                  <a:cubicBezTo>
                    <a:pt x="1" y="30"/>
                    <a:pt x="7" y="40"/>
                    <a:pt x="18" y="40"/>
                  </a:cubicBezTo>
                  <a:lnTo>
                    <a:pt x="18" y="44"/>
                  </a:lnTo>
                  <a:cubicBezTo>
                    <a:pt x="22" y="44"/>
                    <a:pt x="71" y="58"/>
                    <a:pt x="132" y="58"/>
                  </a:cubicBezTo>
                  <a:cubicBezTo>
                    <a:pt x="172" y="58"/>
                    <a:pt x="216" y="52"/>
                    <a:pt x="256" y="34"/>
                  </a:cubicBezTo>
                  <a:cubicBezTo>
                    <a:pt x="264" y="30"/>
                    <a:pt x="267" y="20"/>
                    <a:pt x="264" y="10"/>
                  </a:cubicBezTo>
                  <a:cubicBezTo>
                    <a:pt x="261" y="5"/>
                    <a:pt x="255" y="0"/>
                    <a:pt x="249"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720025" y="1736525"/>
              <a:ext cx="59575" cy="97825"/>
            </a:xfrm>
            <a:custGeom>
              <a:avLst/>
              <a:gdLst/>
              <a:ahLst/>
              <a:cxnLst/>
              <a:rect l="l" t="t" r="r" b="b"/>
              <a:pathLst>
                <a:path w="2383" h="3913" extrusionOk="0">
                  <a:moveTo>
                    <a:pt x="10" y="0"/>
                  </a:moveTo>
                  <a:cubicBezTo>
                    <a:pt x="7" y="0"/>
                    <a:pt x="3" y="4"/>
                    <a:pt x="3" y="4"/>
                  </a:cubicBezTo>
                  <a:cubicBezTo>
                    <a:pt x="0" y="7"/>
                    <a:pt x="0" y="14"/>
                    <a:pt x="3" y="14"/>
                  </a:cubicBezTo>
                  <a:cubicBezTo>
                    <a:pt x="5" y="16"/>
                    <a:pt x="7" y="16"/>
                    <a:pt x="8" y="16"/>
                  </a:cubicBezTo>
                  <a:cubicBezTo>
                    <a:pt x="9" y="16"/>
                    <a:pt x="10" y="16"/>
                    <a:pt x="10" y="16"/>
                  </a:cubicBezTo>
                  <a:lnTo>
                    <a:pt x="10" y="16"/>
                  </a:lnTo>
                  <a:cubicBezTo>
                    <a:pt x="11" y="19"/>
                    <a:pt x="13" y="23"/>
                    <a:pt x="13" y="31"/>
                  </a:cubicBezTo>
                  <a:cubicBezTo>
                    <a:pt x="21" y="61"/>
                    <a:pt x="27" y="130"/>
                    <a:pt x="37" y="229"/>
                  </a:cubicBezTo>
                  <a:cubicBezTo>
                    <a:pt x="71" y="578"/>
                    <a:pt x="153" y="1281"/>
                    <a:pt x="474" y="2007"/>
                  </a:cubicBezTo>
                  <a:cubicBezTo>
                    <a:pt x="799" y="2731"/>
                    <a:pt x="1365" y="3479"/>
                    <a:pt x="2372" y="3912"/>
                  </a:cubicBezTo>
                  <a:cubicBezTo>
                    <a:pt x="2376" y="3912"/>
                    <a:pt x="2379" y="3912"/>
                    <a:pt x="2382" y="3909"/>
                  </a:cubicBezTo>
                  <a:cubicBezTo>
                    <a:pt x="2382" y="3905"/>
                    <a:pt x="2382" y="3902"/>
                    <a:pt x="2379" y="3899"/>
                  </a:cubicBezTo>
                  <a:cubicBezTo>
                    <a:pt x="1171" y="3384"/>
                    <a:pt x="601" y="2410"/>
                    <a:pt x="320" y="1567"/>
                  </a:cubicBezTo>
                  <a:cubicBezTo>
                    <a:pt x="180" y="1144"/>
                    <a:pt x="116" y="755"/>
                    <a:pt x="78" y="471"/>
                  </a:cubicBezTo>
                  <a:cubicBezTo>
                    <a:pt x="61" y="328"/>
                    <a:pt x="51" y="212"/>
                    <a:pt x="41" y="134"/>
                  </a:cubicBezTo>
                  <a:cubicBezTo>
                    <a:pt x="37" y="93"/>
                    <a:pt x="34" y="61"/>
                    <a:pt x="30" y="38"/>
                  </a:cubicBezTo>
                  <a:cubicBezTo>
                    <a:pt x="27" y="28"/>
                    <a:pt x="27" y="21"/>
                    <a:pt x="24" y="14"/>
                  </a:cubicBezTo>
                  <a:cubicBezTo>
                    <a:pt x="24" y="11"/>
                    <a:pt x="21" y="7"/>
                    <a:pt x="21" y="7"/>
                  </a:cubicBezTo>
                  <a:cubicBezTo>
                    <a:pt x="16" y="4"/>
                    <a:pt x="16" y="0"/>
                    <a:pt x="1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2705400" y="1729625"/>
              <a:ext cx="27450" cy="20325"/>
            </a:xfrm>
            <a:custGeom>
              <a:avLst/>
              <a:gdLst/>
              <a:ahLst/>
              <a:cxnLst/>
              <a:rect l="l" t="t" r="r" b="b"/>
              <a:pathLst>
                <a:path w="1098" h="813" extrusionOk="0">
                  <a:moveTo>
                    <a:pt x="630" y="0"/>
                  </a:moveTo>
                  <a:cubicBezTo>
                    <a:pt x="557" y="0"/>
                    <a:pt x="480" y="14"/>
                    <a:pt x="404" y="44"/>
                  </a:cubicBezTo>
                  <a:cubicBezTo>
                    <a:pt x="148" y="147"/>
                    <a:pt x="1" y="389"/>
                    <a:pt x="83" y="591"/>
                  </a:cubicBezTo>
                  <a:cubicBezTo>
                    <a:pt x="138" y="732"/>
                    <a:pt x="291" y="813"/>
                    <a:pt x="465" y="813"/>
                  </a:cubicBezTo>
                  <a:cubicBezTo>
                    <a:pt x="539" y="813"/>
                    <a:pt x="618" y="798"/>
                    <a:pt x="694" y="768"/>
                  </a:cubicBezTo>
                  <a:cubicBezTo>
                    <a:pt x="954" y="669"/>
                    <a:pt x="1097" y="424"/>
                    <a:pt x="1018" y="225"/>
                  </a:cubicBezTo>
                  <a:cubicBezTo>
                    <a:pt x="960" y="83"/>
                    <a:pt x="807" y="0"/>
                    <a:pt x="6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2711550" y="1732375"/>
              <a:ext cx="10275" cy="5275"/>
            </a:xfrm>
            <a:custGeom>
              <a:avLst/>
              <a:gdLst/>
              <a:ahLst/>
              <a:cxnLst/>
              <a:rect l="l" t="t" r="r" b="b"/>
              <a:pathLst>
                <a:path w="411" h="211" extrusionOk="0">
                  <a:moveTo>
                    <a:pt x="311" y="1"/>
                  </a:moveTo>
                  <a:cubicBezTo>
                    <a:pt x="273" y="1"/>
                    <a:pt x="224" y="10"/>
                    <a:pt x="175" y="30"/>
                  </a:cubicBezTo>
                  <a:cubicBezTo>
                    <a:pt x="73" y="71"/>
                    <a:pt x="1" y="139"/>
                    <a:pt x="18" y="180"/>
                  </a:cubicBezTo>
                  <a:cubicBezTo>
                    <a:pt x="26" y="200"/>
                    <a:pt x="55" y="211"/>
                    <a:pt x="94" y="211"/>
                  </a:cubicBezTo>
                  <a:cubicBezTo>
                    <a:pt x="133" y="211"/>
                    <a:pt x="183" y="200"/>
                    <a:pt x="237" y="180"/>
                  </a:cubicBezTo>
                  <a:cubicBezTo>
                    <a:pt x="339" y="139"/>
                    <a:pt x="410" y="74"/>
                    <a:pt x="393" y="33"/>
                  </a:cubicBezTo>
                  <a:cubicBezTo>
                    <a:pt x="384" y="12"/>
                    <a:pt x="353" y="1"/>
                    <a:pt x="311"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2709850" y="1742200"/>
              <a:ext cx="7450" cy="1850"/>
            </a:xfrm>
            <a:custGeom>
              <a:avLst/>
              <a:gdLst/>
              <a:ahLst/>
              <a:cxnLst/>
              <a:rect l="l" t="t" r="r" b="b"/>
              <a:pathLst>
                <a:path w="298" h="74" extrusionOk="0">
                  <a:moveTo>
                    <a:pt x="275" y="1"/>
                  </a:moveTo>
                  <a:cubicBezTo>
                    <a:pt x="272" y="1"/>
                    <a:pt x="270" y="1"/>
                    <a:pt x="267" y="2"/>
                  </a:cubicBezTo>
                  <a:cubicBezTo>
                    <a:pt x="214" y="29"/>
                    <a:pt x="164" y="36"/>
                    <a:pt x="124" y="36"/>
                  </a:cubicBezTo>
                  <a:cubicBezTo>
                    <a:pt x="70" y="36"/>
                    <a:pt x="33" y="23"/>
                    <a:pt x="31" y="23"/>
                  </a:cubicBezTo>
                  <a:cubicBezTo>
                    <a:pt x="28" y="22"/>
                    <a:pt x="26" y="21"/>
                    <a:pt x="23" y="21"/>
                  </a:cubicBezTo>
                  <a:cubicBezTo>
                    <a:pt x="16" y="21"/>
                    <a:pt x="9" y="25"/>
                    <a:pt x="4" y="33"/>
                  </a:cubicBezTo>
                  <a:cubicBezTo>
                    <a:pt x="1" y="43"/>
                    <a:pt x="4" y="53"/>
                    <a:pt x="14" y="57"/>
                  </a:cubicBezTo>
                  <a:cubicBezTo>
                    <a:pt x="16" y="58"/>
                    <a:pt x="57" y="73"/>
                    <a:pt x="117" y="73"/>
                  </a:cubicBezTo>
                  <a:cubicBezTo>
                    <a:pt x="156" y="73"/>
                    <a:pt x="203" y="67"/>
                    <a:pt x="253" y="47"/>
                  </a:cubicBezTo>
                  <a:cubicBezTo>
                    <a:pt x="264" y="43"/>
                    <a:pt x="274" y="39"/>
                    <a:pt x="280" y="36"/>
                  </a:cubicBezTo>
                  <a:cubicBezTo>
                    <a:pt x="294" y="29"/>
                    <a:pt x="297" y="19"/>
                    <a:pt x="291" y="9"/>
                  </a:cubicBezTo>
                  <a:cubicBezTo>
                    <a:pt x="288" y="4"/>
                    <a:pt x="282" y="1"/>
                    <a:pt x="275"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2720600" y="1740500"/>
              <a:ext cx="6000" cy="4950"/>
            </a:xfrm>
            <a:custGeom>
              <a:avLst/>
              <a:gdLst/>
              <a:ahLst/>
              <a:cxnLst/>
              <a:rect l="l" t="t" r="r" b="b"/>
              <a:pathLst>
                <a:path w="240" h="198" extrusionOk="0">
                  <a:moveTo>
                    <a:pt x="218" y="0"/>
                  </a:moveTo>
                  <a:cubicBezTo>
                    <a:pt x="211" y="0"/>
                    <a:pt x="204" y="4"/>
                    <a:pt x="198" y="12"/>
                  </a:cubicBezTo>
                  <a:cubicBezTo>
                    <a:pt x="151" y="101"/>
                    <a:pt x="18" y="162"/>
                    <a:pt x="18" y="162"/>
                  </a:cubicBezTo>
                  <a:cubicBezTo>
                    <a:pt x="7" y="169"/>
                    <a:pt x="1" y="179"/>
                    <a:pt x="7" y="189"/>
                  </a:cubicBezTo>
                  <a:cubicBezTo>
                    <a:pt x="10" y="195"/>
                    <a:pt x="16" y="198"/>
                    <a:pt x="23" y="198"/>
                  </a:cubicBezTo>
                  <a:cubicBezTo>
                    <a:pt x="26" y="198"/>
                    <a:pt x="29" y="197"/>
                    <a:pt x="31" y="197"/>
                  </a:cubicBezTo>
                  <a:cubicBezTo>
                    <a:pt x="38" y="193"/>
                    <a:pt x="182" y="128"/>
                    <a:pt x="236" y="25"/>
                  </a:cubicBezTo>
                  <a:cubicBezTo>
                    <a:pt x="239" y="16"/>
                    <a:pt x="236" y="5"/>
                    <a:pt x="226" y="2"/>
                  </a:cubicBezTo>
                  <a:cubicBezTo>
                    <a:pt x="223" y="1"/>
                    <a:pt x="221" y="0"/>
                    <a:pt x="21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2723750" y="1732675"/>
              <a:ext cx="5000" cy="4500"/>
            </a:xfrm>
            <a:custGeom>
              <a:avLst/>
              <a:gdLst/>
              <a:ahLst/>
              <a:cxnLst/>
              <a:rect l="l" t="t" r="r" b="b"/>
              <a:pathLst>
                <a:path w="200" h="180" extrusionOk="0">
                  <a:moveTo>
                    <a:pt x="182" y="1"/>
                  </a:moveTo>
                  <a:cubicBezTo>
                    <a:pt x="168" y="1"/>
                    <a:pt x="158" y="7"/>
                    <a:pt x="158" y="18"/>
                  </a:cubicBezTo>
                  <a:cubicBezTo>
                    <a:pt x="154" y="28"/>
                    <a:pt x="138" y="62"/>
                    <a:pt x="18" y="144"/>
                  </a:cubicBezTo>
                  <a:lnTo>
                    <a:pt x="11" y="147"/>
                  </a:lnTo>
                  <a:cubicBezTo>
                    <a:pt x="4" y="154"/>
                    <a:pt x="1" y="165"/>
                    <a:pt x="8" y="175"/>
                  </a:cubicBezTo>
                  <a:cubicBezTo>
                    <a:pt x="10" y="177"/>
                    <a:pt x="16" y="180"/>
                    <a:pt x="23" y="180"/>
                  </a:cubicBezTo>
                  <a:cubicBezTo>
                    <a:pt x="26" y="180"/>
                    <a:pt x="28" y="180"/>
                    <a:pt x="31" y="179"/>
                  </a:cubicBezTo>
                  <a:cubicBezTo>
                    <a:pt x="31" y="179"/>
                    <a:pt x="35" y="179"/>
                    <a:pt x="35" y="175"/>
                  </a:cubicBezTo>
                  <a:lnTo>
                    <a:pt x="42" y="171"/>
                  </a:lnTo>
                  <a:cubicBezTo>
                    <a:pt x="141" y="107"/>
                    <a:pt x="192" y="59"/>
                    <a:pt x="199" y="21"/>
                  </a:cubicBezTo>
                  <a:cubicBezTo>
                    <a:pt x="199" y="11"/>
                    <a:pt x="192" y="4"/>
                    <a:pt x="18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2780525" y="1790900"/>
              <a:ext cx="33925" cy="44800"/>
            </a:xfrm>
            <a:custGeom>
              <a:avLst/>
              <a:gdLst/>
              <a:ahLst/>
              <a:cxnLst/>
              <a:rect l="l" t="t" r="r" b="b"/>
              <a:pathLst>
                <a:path w="1357" h="1792" extrusionOk="0">
                  <a:moveTo>
                    <a:pt x="1118" y="1"/>
                  </a:moveTo>
                  <a:cubicBezTo>
                    <a:pt x="1102" y="1"/>
                    <a:pt x="1082" y="7"/>
                    <a:pt x="1058" y="21"/>
                  </a:cubicBezTo>
                  <a:cubicBezTo>
                    <a:pt x="673" y="232"/>
                    <a:pt x="13" y="1765"/>
                    <a:pt x="0" y="1775"/>
                  </a:cubicBezTo>
                  <a:lnTo>
                    <a:pt x="41" y="1792"/>
                  </a:lnTo>
                  <a:cubicBezTo>
                    <a:pt x="710" y="1399"/>
                    <a:pt x="1357" y="1"/>
                    <a:pt x="11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2783400" y="1792325"/>
              <a:ext cx="24600" cy="40750"/>
            </a:xfrm>
            <a:custGeom>
              <a:avLst/>
              <a:gdLst/>
              <a:ahLst/>
              <a:cxnLst/>
              <a:rect l="l" t="t" r="r" b="b"/>
              <a:pathLst>
                <a:path w="984" h="1630" extrusionOk="0">
                  <a:moveTo>
                    <a:pt x="984" y="1"/>
                  </a:moveTo>
                  <a:lnTo>
                    <a:pt x="984" y="1"/>
                  </a:lnTo>
                  <a:cubicBezTo>
                    <a:pt x="940" y="66"/>
                    <a:pt x="895" y="134"/>
                    <a:pt x="854" y="199"/>
                  </a:cubicBezTo>
                  <a:lnTo>
                    <a:pt x="749" y="363"/>
                  </a:lnTo>
                  <a:cubicBezTo>
                    <a:pt x="745" y="349"/>
                    <a:pt x="742" y="332"/>
                    <a:pt x="735" y="315"/>
                  </a:cubicBezTo>
                  <a:cubicBezTo>
                    <a:pt x="728" y="291"/>
                    <a:pt x="718" y="267"/>
                    <a:pt x="708" y="246"/>
                  </a:cubicBezTo>
                  <a:lnTo>
                    <a:pt x="708" y="246"/>
                  </a:lnTo>
                  <a:cubicBezTo>
                    <a:pt x="704" y="271"/>
                    <a:pt x="708" y="295"/>
                    <a:pt x="711" y="318"/>
                  </a:cubicBezTo>
                  <a:cubicBezTo>
                    <a:pt x="714" y="342"/>
                    <a:pt x="718" y="366"/>
                    <a:pt x="722" y="390"/>
                  </a:cubicBezTo>
                  <a:lnTo>
                    <a:pt x="725" y="404"/>
                  </a:lnTo>
                  <a:cubicBezTo>
                    <a:pt x="687" y="468"/>
                    <a:pt x="646" y="530"/>
                    <a:pt x="605" y="595"/>
                  </a:cubicBezTo>
                  <a:cubicBezTo>
                    <a:pt x="602" y="588"/>
                    <a:pt x="599" y="578"/>
                    <a:pt x="595" y="571"/>
                  </a:cubicBezTo>
                  <a:cubicBezTo>
                    <a:pt x="582" y="550"/>
                    <a:pt x="571" y="530"/>
                    <a:pt x="554" y="513"/>
                  </a:cubicBezTo>
                  <a:lnTo>
                    <a:pt x="554" y="513"/>
                  </a:lnTo>
                  <a:cubicBezTo>
                    <a:pt x="558" y="537"/>
                    <a:pt x="561" y="558"/>
                    <a:pt x="568" y="581"/>
                  </a:cubicBezTo>
                  <a:cubicBezTo>
                    <a:pt x="574" y="595"/>
                    <a:pt x="582" y="612"/>
                    <a:pt x="585" y="629"/>
                  </a:cubicBezTo>
                  <a:cubicBezTo>
                    <a:pt x="550" y="687"/>
                    <a:pt x="513" y="749"/>
                    <a:pt x="479" y="807"/>
                  </a:cubicBezTo>
                  <a:cubicBezTo>
                    <a:pt x="472" y="817"/>
                    <a:pt x="465" y="827"/>
                    <a:pt x="459" y="837"/>
                  </a:cubicBezTo>
                  <a:cubicBezTo>
                    <a:pt x="445" y="810"/>
                    <a:pt x="431" y="786"/>
                    <a:pt x="410" y="766"/>
                  </a:cubicBezTo>
                  <a:lnTo>
                    <a:pt x="410" y="766"/>
                  </a:lnTo>
                  <a:cubicBezTo>
                    <a:pt x="418" y="803"/>
                    <a:pt x="428" y="834"/>
                    <a:pt x="441" y="868"/>
                  </a:cubicBezTo>
                  <a:cubicBezTo>
                    <a:pt x="397" y="943"/>
                    <a:pt x="353" y="1018"/>
                    <a:pt x="308" y="1093"/>
                  </a:cubicBezTo>
                  <a:cubicBezTo>
                    <a:pt x="295" y="1059"/>
                    <a:pt x="281" y="1029"/>
                    <a:pt x="260" y="998"/>
                  </a:cubicBezTo>
                  <a:lnTo>
                    <a:pt x="260" y="998"/>
                  </a:lnTo>
                  <a:cubicBezTo>
                    <a:pt x="260" y="1042"/>
                    <a:pt x="274" y="1086"/>
                    <a:pt x="287" y="1131"/>
                  </a:cubicBezTo>
                  <a:cubicBezTo>
                    <a:pt x="271" y="1158"/>
                    <a:pt x="254" y="1185"/>
                    <a:pt x="237" y="1216"/>
                  </a:cubicBezTo>
                  <a:cubicBezTo>
                    <a:pt x="213" y="1254"/>
                    <a:pt x="192" y="1291"/>
                    <a:pt x="169" y="1332"/>
                  </a:cubicBezTo>
                  <a:cubicBezTo>
                    <a:pt x="161" y="1315"/>
                    <a:pt x="155" y="1298"/>
                    <a:pt x="141" y="1284"/>
                  </a:cubicBezTo>
                  <a:lnTo>
                    <a:pt x="141" y="1284"/>
                  </a:lnTo>
                  <a:cubicBezTo>
                    <a:pt x="141" y="1311"/>
                    <a:pt x="144" y="1336"/>
                    <a:pt x="151" y="1363"/>
                  </a:cubicBezTo>
                  <a:cubicBezTo>
                    <a:pt x="100" y="1451"/>
                    <a:pt x="52" y="1541"/>
                    <a:pt x="1" y="1629"/>
                  </a:cubicBezTo>
                  <a:lnTo>
                    <a:pt x="131" y="1428"/>
                  </a:lnTo>
                  <a:lnTo>
                    <a:pt x="169" y="1373"/>
                  </a:lnTo>
                  <a:cubicBezTo>
                    <a:pt x="196" y="1366"/>
                    <a:pt x="219" y="1360"/>
                    <a:pt x="240" y="1349"/>
                  </a:cubicBezTo>
                  <a:cubicBezTo>
                    <a:pt x="264" y="1343"/>
                    <a:pt x="287" y="1332"/>
                    <a:pt x="308" y="1315"/>
                  </a:cubicBezTo>
                  <a:cubicBezTo>
                    <a:pt x="281" y="1315"/>
                    <a:pt x="257" y="1319"/>
                    <a:pt x="233" y="1322"/>
                  </a:cubicBezTo>
                  <a:cubicBezTo>
                    <a:pt x="219" y="1325"/>
                    <a:pt x="205" y="1329"/>
                    <a:pt x="192" y="1332"/>
                  </a:cubicBezTo>
                  <a:lnTo>
                    <a:pt x="257" y="1226"/>
                  </a:lnTo>
                  <a:cubicBezTo>
                    <a:pt x="274" y="1199"/>
                    <a:pt x="292" y="1172"/>
                    <a:pt x="308" y="1144"/>
                  </a:cubicBezTo>
                  <a:cubicBezTo>
                    <a:pt x="332" y="1138"/>
                    <a:pt x="356" y="1131"/>
                    <a:pt x="380" y="1124"/>
                  </a:cubicBezTo>
                  <a:cubicBezTo>
                    <a:pt x="404" y="1117"/>
                    <a:pt x="428" y="1107"/>
                    <a:pt x="448" y="1097"/>
                  </a:cubicBezTo>
                  <a:cubicBezTo>
                    <a:pt x="441" y="1096"/>
                    <a:pt x="434" y="1095"/>
                    <a:pt x="426" y="1095"/>
                  </a:cubicBezTo>
                  <a:cubicBezTo>
                    <a:pt x="409" y="1095"/>
                    <a:pt x="390" y="1098"/>
                    <a:pt x="373" y="1100"/>
                  </a:cubicBezTo>
                  <a:cubicBezTo>
                    <a:pt x="360" y="1100"/>
                    <a:pt x="346" y="1103"/>
                    <a:pt x="332" y="1107"/>
                  </a:cubicBezTo>
                  <a:cubicBezTo>
                    <a:pt x="380" y="1032"/>
                    <a:pt x="424" y="957"/>
                    <a:pt x="468" y="885"/>
                  </a:cubicBezTo>
                  <a:cubicBezTo>
                    <a:pt x="492" y="881"/>
                    <a:pt x="517" y="878"/>
                    <a:pt x="541" y="871"/>
                  </a:cubicBezTo>
                  <a:cubicBezTo>
                    <a:pt x="568" y="865"/>
                    <a:pt x="591" y="857"/>
                    <a:pt x="615" y="848"/>
                  </a:cubicBezTo>
                  <a:cubicBezTo>
                    <a:pt x="602" y="844"/>
                    <a:pt x="590" y="843"/>
                    <a:pt x="578" y="843"/>
                  </a:cubicBezTo>
                  <a:cubicBezTo>
                    <a:pt x="565" y="843"/>
                    <a:pt x="552" y="844"/>
                    <a:pt x="537" y="844"/>
                  </a:cubicBezTo>
                  <a:cubicBezTo>
                    <a:pt x="520" y="844"/>
                    <a:pt x="506" y="848"/>
                    <a:pt x="489" y="848"/>
                  </a:cubicBezTo>
                  <a:cubicBezTo>
                    <a:pt x="496" y="840"/>
                    <a:pt x="503" y="830"/>
                    <a:pt x="506" y="824"/>
                  </a:cubicBezTo>
                  <a:cubicBezTo>
                    <a:pt x="541" y="766"/>
                    <a:pt x="574" y="711"/>
                    <a:pt x="609" y="653"/>
                  </a:cubicBezTo>
                  <a:cubicBezTo>
                    <a:pt x="650" y="649"/>
                    <a:pt x="687" y="643"/>
                    <a:pt x="725" y="626"/>
                  </a:cubicBezTo>
                  <a:cubicBezTo>
                    <a:pt x="690" y="619"/>
                    <a:pt x="660" y="619"/>
                    <a:pt x="626" y="619"/>
                  </a:cubicBezTo>
                  <a:cubicBezTo>
                    <a:pt x="667" y="550"/>
                    <a:pt x="708" y="482"/>
                    <a:pt x="749" y="414"/>
                  </a:cubicBezTo>
                  <a:lnTo>
                    <a:pt x="755" y="400"/>
                  </a:lnTo>
                  <a:cubicBezTo>
                    <a:pt x="776" y="397"/>
                    <a:pt x="799" y="394"/>
                    <a:pt x="820" y="390"/>
                  </a:cubicBezTo>
                  <a:cubicBezTo>
                    <a:pt x="848" y="383"/>
                    <a:pt x="872" y="377"/>
                    <a:pt x="899" y="366"/>
                  </a:cubicBezTo>
                  <a:cubicBezTo>
                    <a:pt x="872" y="363"/>
                    <a:pt x="845" y="363"/>
                    <a:pt x="817" y="363"/>
                  </a:cubicBezTo>
                  <a:cubicBezTo>
                    <a:pt x="804" y="366"/>
                    <a:pt x="790" y="366"/>
                    <a:pt x="776" y="366"/>
                  </a:cubicBezTo>
                  <a:lnTo>
                    <a:pt x="868" y="209"/>
                  </a:lnTo>
                  <a:cubicBezTo>
                    <a:pt x="906" y="141"/>
                    <a:pt x="947" y="73"/>
                    <a:pt x="98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3"/>
          <p:cNvGrpSpPr/>
          <p:nvPr/>
        </p:nvGrpSpPr>
        <p:grpSpPr>
          <a:xfrm>
            <a:off x="6644497" y="2612788"/>
            <a:ext cx="1952276" cy="2184318"/>
            <a:chOff x="6644497" y="1585490"/>
            <a:chExt cx="1952276" cy="3211617"/>
          </a:xfrm>
        </p:grpSpPr>
        <p:sp>
          <p:nvSpPr>
            <p:cNvPr id="453" name="Google Shape;453;p23"/>
            <p:cNvSpPr/>
            <p:nvPr/>
          </p:nvSpPr>
          <p:spPr>
            <a:xfrm flipH="1">
              <a:off x="7681797" y="2696870"/>
              <a:ext cx="35267" cy="26669"/>
            </a:xfrm>
            <a:custGeom>
              <a:avLst/>
              <a:gdLst/>
              <a:ahLst/>
              <a:cxnLst/>
              <a:rect l="l" t="t" r="r" b="b"/>
              <a:pathLst>
                <a:path w="886" h="670" extrusionOk="0">
                  <a:moveTo>
                    <a:pt x="445" y="1"/>
                  </a:moveTo>
                  <a:cubicBezTo>
                    <a:pt x="1" y="1"/>
                    <a:pt x="1" y="670"/>
                    <a:pt x="445" y="670"/>
                  </a:cubicBezTo>
                  <a:cubicBezTo>
                    <a:pt x="886" y="670"/>
                    <a:pt x="886" y="1"/>
                    <a:pt x="445" y="1"/>
                  </a:cubicBezTo>
                  <a:close/>
                </a:path>
              </a:pathLst>
            </a:custGeom>
            <a:solidFill>
              <a:srgbClr val="F4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flipH="1">
              <a:off x="7981308" y="1585490"/>
              <a:ext cx="615465" cy="557310"/>
            </a:xfrm>
            <a:custGeom>
              <a:avLst/>
              <a:gdLst/>
              <a:ahLst/>
              <a:cxnLst/>
              <a:rect l="l" t="t" r="r" b="b"/>
              <a:pathLst>
                <a:path w="15462" h="14001" extrusionOk="0">
                  <a:moveTo>
                    <a:pt x="7408" y="1"/>
                  </a:moveTo>
                  <a:cubicBezTo>
                    <a:pt x="6329" y="1"/>
                    <a:pt x="5134" y="282"/>
                    <a:pt x="3985" y="1072"/>
                  </a:cubicBezTo>
                  <a:cubicBezTo>
                    <a:pt x="1" y="3817"/>
                    <a:pt x="510" y="7033"/>
                    <a:pt x="1005" y="7781"/>
                  </a:cubicBezTo>
                  <a:lnTo>
                    <a:pt x="5153" y="14000"/>
                  </a:lnTo>
                  <a:lnTo>
                    <a:pt x="15461" y="7818"/>
                  </a:lnTo>
                  <a:lnTo>
                    <a:pt x="11140" y="1332"/>
                  </a:lnTo>
                  <a:cubicBezTo>
                    <a:pt x="10769" y="826"/>
                    <a:pt x="9257" y="1"/>
                    <a:pt x="740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flipH="1">
              <a:off x="6994112" y="3245714"/>
              <a:ext cx="55488" cy="89720"/>
            </a:xfrm>
            <a:custGeom>
              <a:avLst/>
              <a:gdLst/>
              <a:ahLst/>
              <a:cxnLst/>
              <a:rect l="l" t="t" r="r" b="b"/>
              <a:pathLst>
                <a:path w="1394" h="2254" extrusionOk="0">
                  <a:moveTo>
                    <a:pt x="273" y="0"/>
                  </a:moveTo>
                  <a:cubicBezTo>
                    <a:pt x="352" y="253"/>
                    <a:pt x="322" y="591"/>
                    <a:pt x="151" y="997"/>
                  </a:cubicBezTo>
                  <a:cubicBezTo>
                    <a:pt x="103" y="1110"/>
                    <a:pt x="52" y="1219"/>
                    <a:pt x="1" y="1322"/>
                  </a:cubicBezTo>
                  <a:lnTo>
                    <a:pt x="618" y="2253"/>
                  </a:lnTo>
                  <a:cubicBezTo>
                    <a:pt x="755" y="2048"/>
                    <a:pt x="881" y="1816"/>
                    <a:pt x="990" y="1553"/>
                  </a:cubicBezTo>
                  <a:cubicBezTo>
                    <a:pt x="1393" y="594"/>
                    <a:pt x="1007" y="25"/>
                    <a:pt x="273" y="0"/>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flipH="1">
              <a:off x="7038694" y="3223542"/>
              <a:ext cx="39009" cy="55767"/>
            </a:xfrm>
            <a:custGeom>
              <a:avLst/>
              <a:gdLst/>
              <a:ahLst/>
              <a:cxnLst/>
              <a:rect l="l" t="t" r="r" b="b"/>
              <a:pathLst>
                <a:path w="980" h="1401" extrusionOk="0">
                  <a:moveTo>
                    <a:pt x="195" y="1"/>
                  </a:moveTo>
                  <a:cubicBezTo>
                    <a:pt x="201" y="213"/>
                    <a:pt x="150" y="462"/>
                    <a:pt x="31" y="746"/>
                  </a:cubicBezTo>
                  <a:cubicBezTo>
                    <a:pt x="21" y="769"/>
                    <a:pt x="10" y="793"/>
                    <a:pt x="0" y="817"/>
                  </a:cubicBezTo>
                  <a:lnTo>
                    <a:pt x="385" y="1401"/>
                  </a:lnTo>
                  <a:cubicBezTo>
                    <a:pt x="478" y="974"/>
                    <a:pt x="297" y="659"/>
                    <a:pt x="297" y="659"/>
                  </a:cubicBezTo>
                  <a:cubicBezTo>
                    <a:pt x="522" y="588"/>
                    <a:pt x="734" y="554"/>
                    <a:pt x="925" y="554"/>
                  </a:cubicBezTo>
                  <a:cubicBezTo>
                    <a:pt x="943" y="554"/>
                    <a:pt x="959" y="554"/>
                    <a:pt x="979" y="557"/>
                  </a:cubicBezTo>
                  <a:cubicBezTo>
                    <a:pt x="874" y="223"/>
                    <a:pt x="587" y="32"/>
                    <a:pt x="195"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flipH="1">
              <a:off x="7035549" y="3245554"/>
              <a:ext cx="30371" cy="52781"/>
            </a:xfrm>
            <a:custGeom>
              <a:avLst/>
              <a:gdLst/>
              <a:ahLst/>
              <a:cxnLst/>
              <a:rect l="l" t="t" r="r" b="b"/>
              <a:pathLst>
                <a:path w="763" h="1326" extrusionOk="0">
                  <a:moveTo>
                    <a:pt x="629" y="1"/>
                  </a:moveTo>
                  <a:cubicBezTo>
                    <a:pt x="438" y="1"/>
                    <a:pt x="226" y="35"/>
                    <a:pt x="1" y="106"/>
                  </a:cubicBezTo>
                  <a:cubicBezTo>
                    <a:pt x="1" y="106"/>
                    <a:pt x="182" y="421"/>
                    <a:pt x="89" y="848"/>
                  </a:cubicBezTo>
                  <a:lnTo>
                    <a:pt x="411" y="1326"/>
                  </a:lnTo>
                  <a:cubicBezTo>
                    <a:pt x="462" y="1223"/>
                    <a:pt x="513" y="1114"/>
                    <a:pt x="561" y="1001"/>
                  </a:cubicBezTo>
                  <a:cubicBezTo>
                    <a:pt x="732" y="595"/>
                    <a:pt x="762" y="257"/>
                    <a:pt x="683" y="4"/>
                  </a:cubicBezTo>
                  <a:cubicBezTo>
                    <a:pt x="663" y="1"/>
                    <a:pt x="647" y="1"/>
                    <a:pt x="629"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flipH="1">
              <a:off x="7069942" y="3191219"/>
              <a:ext cx="50035" cy="35745"/>
            </a:xfrm>
            <a:custGeom>
              <a:avLst/>
              <a:gdLst/>
              <a:ahLst/>
              <a:cxnLst/>
              <a:rect l="l" t="t" r="r" b="b"/>
              <a:pathLst>
                <a:path w="1257" h="898" extrusionOk="0">
                  <a:moveTo>
                    <a:pt x="321" y="1"/>
                  </a:moveTo>
                  <a:cubicBezTo>
                    <a:pt x="219" y="1"/>
                    <a:pt x="113" y="11"/>
                    <a:pt x="1" y="31"/>
                  </a:cubicBezTo>
                  <a:lnTo>
                    <a:pt x="577" y="898"/>
                  </a:lnTo>
                  <a:cubicBezTo>
                    <a:pt x="782" y="841"/>
                    <a:pt x="973" y="810"/>
                    <a:pt x="1148" y="810"/>
                  </a:cubicBezTo>
                  <a:cubicBezTo>
                    <a:pt x="1185" y="810"/>
                    <a:pt x="1219" y="813"/>
                    <a:pt x="1257" y="813"/>
                  </a:cubicBezTo>
                  <a:cubicBezTo>
                    <a:pt x="1236" y="291"/>
                    <a:pt x="867" y="1"/>
                    <a:pt x="321"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flipH="1">
              <a:off x="7069663" y="3223422"/>
              <a:ext cx="27346" cy="32640"/>
            </a:xfrm>
            <a:custGeom>
              <a:avLst/>
              <a:gdLst/>
              <a:ahLst/>
              <a:cxnLst/>
              <a:rect l="l" t="t" r="r" b="b"/>
              <a:pathLst>
                <a:path w="687" h="820" extrusionOk="0">
                  <a:moveTo>
                    <a:pt x="571" y="1"/>
                  </a:moveTo>
                  <a:cubicBezTo>
                    <a:pt x="396" y="1"/>
                    <a:pt x="205" y="32"/>
                    <a:pt x="0" y="89"/>
                  </a:cubicBezTo>
                  <a:lnTo>
                    <a:pt x="485" y="820"/>
                  </a:lnTo>
                  <a:cubicBezTo>
                    <a:pt x="495" y="796"/>
                    <a:pt x="506" y="772"/>
                    <a:pt x="516" y="749"/>
                  </a:cubicBezTo>
                  <a:cubicBezTo>
                    <a:pt x="635" y="465"/>
                    <a:pt x="686" y="216"/>
                    <a:pt x="680" y="4"/>
                  </a:cubicBezTo>
                  <a:cubicBezTo>
                    <a:pt x="642" y="4"/>
                    <a:pt x="608" y="1"/>
                    <a:pt x="571"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flipH="1">
              <a:off x="7326331" y="3715304"/>
              <a:ext cx="30769" cy="31844"/>
            </a:xfrm>
            <a:custGeom>
              <a:avLst/>
              <a:gdLst/>
              <a:ahLst/>
              <a:cxnLst/>
              <a:rect l="l" t="t" r="r" b="b"/>
              <a:pathLst>
                <a:path w="773" h="800" extrusionOk="0">
                  <a:moveTo>
                    <a:pt x="270" y="1"/>
                  </a:moveTo>
                  <a:cubicBezTo>
                    <a:pt x="215" y="38"/>
                    <a:pt x="154" y="62"/>
                    <a:pt x="93" y="79"/>
                  </a:cubicBezTo>
                  <a:cubicBezTo>
                    <a:pt x="1" y="277"/>
                    <a:pt x="45" y="520"/>
                    <a:pt x="219" y="673"/>
                  </a:cubicBezTo>
                  <a:cubicBezTo>
                    <a:pt x="318" y="758"/>
                    <a:pt x="441" y="799"/>
                    <a:pt x="564" y="799"/>
                  </a:cubicBezTo>
                  <a:cubicBezTo>
                    <a:pt x="636" y="799"/>
                    <a:pt x="707" y="786"/>
                    <a:pt x="772" y="758"/>
                  </a:cubicBezTo>
                  <a:lnTo>
                    <a:pt x="270" y="1"/>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flipH="1">
              <a:off x="7348622" y="3683817"/>
              <a:ext cx="32521" cy="35068"/>
            </a:xfrm>
            <a:custGeom>
              <a:avLst/>
              <a:gdLst/>
              <a:ahLst/>
              <a:cxnLst/>
              <a:rect l="l" t="t" r="r" b="b"/>
              <a:pathLst>
                <a:path w="817" h="881" extrusionOk="0">
                  <a:moveTo>
                    <a:pt x="348" y="0"/>
                  </a:moveTo>
                  <a:cubicBezTo>
                    <a:pt x="301" y="17"/>
                    <a:pt x="250" y="27"/>
                    <a:pt x="198" y="30"/>
                  </a:cubicBezTo>
                  <a:lnTo>
                    <a:pt x="192" y="34"/>
                  </a:lnTo>
                  <a:cubicBezTo>
                    <a:pt x="0" y="246"/>
                    <a:pt x="21" y="570"/>
                    <a:pt x="236" y="755"/>
                  </a:cubicBezTo>
                  <a:cubicBezTo>
                    <a:pt x="335" y="840"/>
                    <a:pt x="458" y="881"/>
                    <a:pt x="581" y="881"/>
                  </a:cubicBezTo>
                  <a:cubicBezTo>
                    <a:pt x="619" y="881"/>
                    <a:pt x="660" y="878"/>
                    <a:pt x="697" y="870"/>
                  </a:cubicBezTo>
                  <a:cubicBezTo>
                    <a:pt x="717" y="826"/>
                    <a:pt x="745" y="782"/>
                    <a:pt x="778" y="744"/>
                  </a:cubicBezTo>
                  <a:lnTo>
                    <a:pt x="816" y="703"/>
                  </a:lnTo>
                  <a:lnTo>
                    <a:pt x="348"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flipH="1">
              <a:off x="7346313" y="3711801"/>
              <a:ext cx="7125" cy="6687"/>
            </a:xfrm>
            <a:custGeom>
              <a:avLst/>
              <a:gdLst/>
              <a:ahLst/>
              <a:cxnLst/>
              <a:rect l="l" t="t" r="r" b="b"/>
              <a:pathLst>
                <a:path w="179" h="168" extrusionOk="0">
                  <a:moveTo>
                    <a:pt x="120" y="0"/>
                  </a:moveTo>
                  <a:lnTo>
                    <a:pt x="82" y="41"/>
                  </a:lnTo>
                  <a:cubicBezTo>
                    <a:pt x="49" y="79"/>
                    <a:pt x="21" y="123"/>
                    <a:pt x="1" y="167"/>
                  </a:cubicBezTo>
                  <a:cubicBezTo>
                    <a:pt x="62" y="150"/>
                    <a:pt x="123" y="126"/>
                    <a:pt x="178" y="89"/>
                  </a:cubicBezTo>
                  <a:lnTo>
                    <a:pt x="120"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flipH="1">
              <a:off x="7369401" y="3650778"/>
              <a:ext cx="28063" cy="34272"/>
            </a:xfrm>
            <a:custGeom>
              <a:avLst/>
              <a:gdLst/>
              <a:ahLst/>
              <a:cxnLst/>
              <a:rect l="l" t="t" r="r" b="b"/>
              <a:pathLst>
                <a:path w="705" h="861" extrusionOk="0">
                  <a:moveTo>
                    <a:pt x="205" y="0"/>
                  </a:moveTo>
                  <a:lnTo>
                    <a:pt x="192" y="14"/>
                  </a:lnTo>
                  <a:cubicBezTo>
                    <a:pt x="1" y="226"/>
                    <a:pt x="21" y="547"/>
                    <a:pt x="236" y="734"/>
                  </a:cubicBezTo>
                  <a:cubicBezTo>
                    <a:pt x="336" y="819"/>
                    <a:pt x="458" y="860"/>
                    <a:pt x="581" y="860"/>
                  </a:cubicBezTo>
                  <a:lnTo>
                    <a:pt x="608" y="860"/>
                  </a:lnTo>
                  <a:lnTo>
                    <a:pt x="704" y="751"/>
                  </a:lnTo>
                  <a:lnTo>
                    <a:pt x="205"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flipH="1">
              <a:off x="7367251" y="3680673"/>
              <a:ext cx="6011" cy="4379"/>
            </a:xfrm>
            <a:custGeom>
              <a:avLst/>
              <a:gdLst/>
              <a:ahLst/>
              <a:cxnLst/>
              <a:rect l="l" t="t" r="r" b="b"/>
              <a:pathLst>
                <a:path w="151" h="110" extrusionOk="0">
                  <a:moveTo>
                    <a:pt x="96" y="0"/>
                  </a:moveTo>
                  <a:lnTo>
                    <a:pt x="0" y="109"/>
                  </a:lnTo>
                  <a:cubicBezTo>
                    <a:pt x="52" y="106"/>
                    <a:pt x="103" y="96"/>
                    <a:pt x="150" y="79"/>
                  </a:cubicBezTo>
                  <a:lnTo>
                    <a:pt x="96"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flipH="1">
              <a:off x="6756464" y="1803149"/>
              <a:ext cx="1656286" cy="2222632"/>
            </a:xfrm>
            <a:custGeom>
              <a:avLst/>
              <a:gdLst/>
              <a:ahLst/>
              <a:cxnLst/>
              <a:rect l="l" t="t" r="r" b="b"/>
              <a:pathLst>
                <a:path w="41610" h="55838" extrusionOk="0">
                  <a:moveTo>
                    <a:pt x="6429" y="0"/>
                  </a:moveTo>
                  <a:cubicBezTo>
                    <a:pt x="5350" y="0"/>
                    <a:pt x="4156" y="282"/>
                    <a:pt x="3008" y="1073"/>
                  </a:cubicBezTo>
                  <a:cubicBezTo>
                    <a:pt x="1291" y="2254"/>
                    <a:pt x="410" y="3524"/>
                    <a:pt x="0" y="4644"/>
                  </a:cubicBezTo>
                  <a:lnTo>
                    <a:pt x="33324" y="55838"/>
                  </a:lnTo>
                  <a:lnTo>
                    <a:pt x="41609" y="50567"/>
                  </a:lnTo>
                  <a:lnTo>
                    <a:pt x="9080" y="578"/>
                  </a:lnTo>
                  <a:cubicBezTo>
                    <a:pt x="8397" y="260"/>
                    <a:pt x="7466" y="0"/>
                    <a:pt x="6429"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flipH="1">
              <a:off x="7086289" y="1988007"/>
              <a:ext cx="1348076" cy="2061859"/>
            </a:xfrm>
            <a:custGeom>
              <a:avLst/>
              <a:gdLst/>
              <a:ahLst/>
              <a:cxnLst/>
              <a:rect l="l" t="t" r="r" b="b"/>
              <a:pathLst>
                <a:path w="33867" h="51799" extrusionOk="0">
                  <a:moveTo>
                    <a:pt x="543" y="0"/>
                  </a:moveTo>
                  <a:lnTo>
                    <a:pt x="543" y="0"/>
                  </a:lnTo>
                  <a:cubicBezTo>
                    <a:pt x="1" y="1485"/>
                    <a:pt x="288" y="2710"/>
                    <a:pt x="570" y="3134"/>
                  </a:cubicBezTo>
                  <a:cubicBezTo>
                    <a:pt x="570" y="3134"/>
                    <a:pt x="570" y="3137"/>
                    <a:pt x="574" y="3137"/>
                  </a:cubicBezTo>
                  <a:lnTo>
                    <a:pt x="32918" y="51798"/>
                  </a:lnTo>
                  <a:lnTo>
                    <a:pt x="33867" y="51194"/>
                  </a:lnTo>
                  <a:lnTo>
                    <a:pt x="543" y="0"/>
                  </a:ln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flipH="1">
              <a:off x="6720593" y="1826156"/>
              <a:ext cx="1330721" cy="1989852"/>
            </a:xfrm>
            <a:custGeom>
              <a:avLst/>
              <a:gdLst/>
              <a:ahLst/>
              <a:cxnLst/>
              <a:rect l="l" t="t" r="r" b="b"/>
              <a:pathLst>
                <a:path w="33431" h="49990" extrusionOk="0">
                  <a:moveTo>
                    <a:pt x="0" y="0"/>
                  </a:moveTo>
                  <a:lnTo>
                    <a:pt x="32529" y="49989"/>
                  </a:lnTo>
                  <a:lnTo>
                    <a:pt x="33430" y="49416"/>
                  </a:lnTo>
                  <a:lnTo>
                    <a:pt x="1079" y="751"/>
                  </a:lnTo>
                  <a:cubicBezTo>
                    <a:pt x="915" y="529"/>
                    <a:pt x="537" y="246"/>
                    <a:pt x="0"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flipH="1">
              <a:off x="6649236" y="4100903"/>
              <a:ext cx="148711" cy="185451"/>
            </a:xfrm>
            <a:custGeom>
              <a:avLst/>
              <a:gdLst/>
              <a:ahLst/>
              <a:cxnLst/>
              <a:rect l="l" t="t" r="r" b="b"/>
              <a:pathLst>
                <a:path w="3736" h="4659" extrusionOk="0">
                  <a:moveTo>
                    <a:pt x="2690" y="0"/>
                  </a:moveTo>
                  <a:cubicBezTo>
                    <a:pt x="1917" y="0"/>
                    <a:pt x="908" y="240"/>
                    <a:pt x="1" y="1220"/>
                  </a:cubicBezTo>
                  <a:lnTo>
                    <a:pt x="3674" y="4658"/>
                  </a:lnTo>
                  <a:cubicBezTo>
                    <a:pt x="3735" y="3897"/>
                    <a:pt x="3015" y="56"/>
                    <a:pt x="3015" y="56"/>
                  </a:cubicBezTo>
                  <a:lnTo>
                    <a:pt x="3062" y="19"/>
                  </a:lnTo>
                  <a:cubicBezTo>
                    <a:pt x="2946" y="7"/>
                    <a:pt x="2822" y="0"/>
                    <a:pt x="2690"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flipH="1">
              <a:off x="6650467" y="4284369"/>
              <a:ext cx="716" cy="2508"/>
            </a:xfrm>
            <a:custGeom>
              <a:avLst/>
              <a:gdLst/>
              <a:ahLst/>
              <a:cxnLst/>
              <a:rect l="l" t="t" r="r" b="b"/>
              <a:pathLst>
                <a:path w="18" h="63" extrusionOk="0">
                  <a:moveTo>
                    <a:pt x="18" y="1"/>
                  </a:moveTo>
                  <a:lnTo>
                    <a:pt x="18" y="1"/>
                  </a:lnTo>
                  <a:cubicBezTo>
                    <a:pt x="10" y="25"/>
                    <a:pt x="4" y="42"/>
                    <a:pt x="1" y="59"/>
                  </a:cubicBezTo>
                  <a:lnTo>
                    <a:pt x="4" y="62"/>
                  </a:lnTo>
                  <a:cubicBezTo>
                    <a:pt x="7" y="46"/>
                    <a:pt x="14" y="25"/>
                    <a:pt x="1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flipH="1">
              <a:off x="6651028" y="4149466"/>
              <a:ext cx="190945" cy="145368"/>
            </a:xfrm>
            <a:custGeom>
              <a:avLst/>
              <a:gdLst/>
              <a:ahLst/>
              <a:cxnLst/>
              <a:rect l="l" t="t" r="r" b="b"/>
              <a:pathLst>
                <a:path w="4797" h="3652" extrusionOk="0">
                  <a:moveTo>
                    <a:pt x="1107" y="0"/>
                  </a:moveTo>
                  <a:cubicBezTo>
                    <a:pt x="707" y="434"/>
                    <a:pt x="329" y="1011"/>
                    <a:pt x="1" y="1776"/>
                  </a:cubicBezTo>
                  <a:cubicBezTo>
                    <a:pt x="2021" y="2826"/>
                    <a:pt x="3853" y="3652"/>
                    <a:pt x="4508" y="3652"/>
                  </a:cubicBezTo>
                  <a:cubicBezTo>
                    <a:pt x="4602" y="3652"/>
                    <a:pt x="4672" y="3635"/>
                    <a:pt x="4715" y="3599"/>
                  </a:cubicBezTo>
                  <a:cubicBezTo>
                    <a:pt x="4731" y="3586"/>
                    <a:pt x="4746" y="3566"/>
                    <a:pt x="4760" y="3539"/>
                  </a:cubicBezTo>
                  <a:lnTo>
                    <a:pt x="4760" y="3539"/>
                  </a:lnTo>
                  <a:cubicBezTo>
                    <a:pt x="4761" y="3539"/>
                    <a:pt x="4761" y="3538"/>
                    <a:pt x="4761" y="3537"/>
                  </a:cubicBezTo>
                  <a:lnTo>
                    <a:pt x="4761" y="3537"/>
                  </a:lnTo>
                  <a:cubicBezTo>
                    <a:pt x="4774" y="3513"/>
                    <a:pt x="4786" y="3485"/>
                    <a:pt x="4797" y="3451"/>
                  </a:cubicBezTo>
                  <a:lnTo>
                    <a:pt x="4794" y="3448"/>
                  </a:lnTo>
                  <a:cubicBezTo>
                    <a:pt x="4780" y="3489"/>
                    <a:pt x="4770" y="3513"/>
                    <a:pt x="4762" y="3527"/>
                  </a:cubicBezTo>
                  <a:cubicBezTo>
                    <a:pt x="4773" y="3506"/>
                    <a:pt x="4776" y="3476"/>
                    <a:pt x="4780" y="3438"/>
                  </a:cubicBezTo>
                  <a:lnTo>
                    <a:pt x="1107"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flipH="1">
              <a:off x="6644497" y="4101620"/>
              <a:ext cx="33476" cy="185093"/>
            </a:xfrm>
            <a:custGeom>
              <a:avLst/>
              <a:gdLst/>
              <a:ahLst/>
              <a:cxnLst/>
              <a:rect l="l" t="t" r="r" b="b"/>
              <a:pathLst>
                <a:path w="841" h="4650" extrusionOk="0">
                  <a:moveTo>
                    <a:pt x="48" y="1"/>
                  </a:moveTo>
                  <a:lnTo>
                    <a:pt x="1" y="38"/>
                  </a:lnTo>
                  <a:cubicBezTo>
                    <a:pt x="1" y="38"/>
                    <a:pt x="721" y="3879"/>
                    <a:pt x="660" y="4640"/>
                  </a:cubicBezTo>
                  <a:lnTo>
                    <a:pt x="674" y="4650"/>
                  </a:lnTo>
                  <a:cubicBezTo>
                    <a:pt x="677" y="4633"/>
                    <a:pt x="683" y="4616"/>
                    <a:pt x="691" y="4592"/>
                  </a:cubicBezTo>
                  <a:cubicBezTo>
                    <a:pt x="841" y="3961"/>
                    <a:pt x="697" y="2127"/>
                    <a:pt x="438" y="59"/>
                  </a:cubicBezTo>
                  <a:cubicBezTo>
                    <a:pt x="322" y="35"/>
                    <a:pt x="192" y="15"/>
                    <a:pt x="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flipH="1">
              <a:off x="6651144" y="4286319"/>
              <a:ext cx="1274" cy="3543"/>
            </a:xfrm>
            <a:custGeom>
              <a:avLst/>
              <a:gdLst/>
              <a:ahLst/>
              <a:cxnLst/>
              <a:rect l="l" t="t" r="r" b="b"/>
              <a:pathLst>
                <a:path w="32" h="89" extrusionOk="0">
                  <a:moveTo>
                    <a:pt x="18" y="0"/>
                  </a:moveTo>
                  <a:cubicBezTo>
                    <a:pt x="14" y="38"/>
                    <a:pt x="11" y="68"/>
                    <a:pt x="0" y="89"/>
                  </a:cubicBezTo>
                  <a:cubicBezTo>
                    <a:pt x="8" y="75"/>
                    <a:pt x="18" y="51"/>
                    <a:pt x="32" y="10"/>
                  </a:cubicBezTo>
                  <a:lnTo>
                    <a:pt x="18"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flipH="1">
              <a:off x="6652378" y="4289822"/>
              <a:ext cx="159" cy="597"/>
            </a:xfrm>
            <a:custGeom>
              <a:avLst/>
              <a:gdLst/>
              <a:ahLst/>
              <a:cxnLst/>
              <a:rect l="l" t="t" r="r" b="b"/>
              <a:pathLst>
                <a:path w="4" h="15" extrusionOk="0">
                  <a:moveTo>
                    <a:pt x="3" y="1"/>
                  </a:moveTo>
                  <a:lnTo>
                    <a:pt x="3" y="1"/>
                  </a:lnTo>
                  <a:cubicBezTo>
                    <a:pt x="3" y="11"/>
                    <a:pt x="0" y="15"/>
                    <a:pt x="0" y="15"/>
                  </a:cubicBezTo>
                  <a:lnTo>
                    <a:pt x="0" y="15"/>
                  </a:lnTo>
                  <a:cubicBezTo>
                    <a:pt x="3" y="11"/>
                    <a:pt x="3" y="7"/>
                    <a:pt x="3"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flipH="1">
              <a:off x="6660548" y="3740182"/>
              <a:ext cx="503454" cy="479969"/>
            </a:xfrm>
            <a:custGeom>
              <a:avLst/>
              <a:gdLst/>
              <a:ahLst/>
              <a:cxnLst/>
              <a:rect l="l" t="t" r="r" b="b"/>
              <a:pathLst>
                <a:path w="12648" h="12058" extrusionOk="0">
                  <a:moveTo>
                    <a:pt x="7407" y="1"/>
                  </a:moveTo>
                  <a:cubicBezTo>
                    <a:pt x="6327" y="1"/>
                    <a:pt x="5133" y="282"/>
                    <a:pt x="3984" y="1072"/>
                  </a:cubicBezTo>
                  <a:cubicBezTo>
                    <a:pt x="1" y="3817"/>
                    <a:pt x="509" y="7032"/>
                    <a:pt x="1004" y="7780"/>
                  </a:cubicBezTo>
                  <a:cubicBezTo>
                    <a:pt x="1291" y="8211"/>
                    <a:pt x="4923" y="10409"/>
                    <a:pt x="8091" y="12058"/>
                  </a:cubicBezTo>
                  <a:cubicBezTo>
                    <a:pt x="9165" y="9561"/>
                    <a:pt x="10772" y="9062"/>
                    <a:pt x="11886" y="9062"/>
                  </a:cubicBezTo>
                  <a:cubicBezTo>
                    <a:pt x="12181" y="9062"/>
                    <a:pt x="12441" y="9097"/>
                    <a:pt x="12648" y="9139"/>
                  </a:cubicBezTo>
                  <a:cubicBezTo>
                    <a:pt x="12221" y="5780"/>
                    <a:pt x="11477" y="1796"/>
                    <a:pt x="11139" y="1332"/>
                  </a:cubicBezTo>
                  <a:cubicBezTo>
                    <a:pt x="10769" y="826"/>
                    <a:pt x="9256" y="1"/>
                    <a:pt x="7407"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flipH="1">
              <a:off x="6831471" y="3953661"/>
              <a:ext cx="305742" cy="266494"/>
            </a:xfrm>
            <a:custGeom>
              <a:avLst/>
              <a:gdLst/>
              <a:ahLst/>
              <a:cxnLst/>
              <a:rect l="l" t="t" r="r" b="b"/>
              <a:pathLst>
                <a:path w="7681" h="6695" extrusionOk="0">
                  <a:moveTo>
                    <a:pt x="99" y="1"/>
                  </a:moveTo>
                  <a:cubicBezTo>
                    <a:pt x="27" y="338"/>
                    <a:pt x="0" y="656"/>
                    <a:pt x="0" y="946"/>
                  </a:cubicBezTo>
                  <a:cubicBezTo>
                    <a:pt x="0" y="1639"/>
                    <a:pt x="167" y="2164"/>
                    <a:pt x="331" y="2417"/>
                  </a:cubicBezTo>
                  <a:cubicBezTo>
                    <a:pt x="618" y="2848"/>
                    <a:pt x="4250" y="5046"/>
                    <a:pt x="7418" y="6695"/>
                  </a:cubicBezTo>
                  <a:cubicBezTo>
                    <a:pt x="7503" y="6497"/>
                    <a:pt x="7592" y="6312"/>
                    <a:pt x="7681" y="6142"/>
                  </a:cubicBezTo>
                  <a:cubicBezTo>
                    <a:pt x="5127" y="4643"/>
                    <a:pt x="2205" y="2666"/>
                    <a:pt x="99"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flipH="1">
              <a:off x="6660541" y="3750094"/>
              <a:ext cx="138084" cy="353866"/>
            </a:xfrm>
            <a:custGeom>
              <a:avLst/>
              <a:gdLst/>
              <a:ahLst/>
              <a:cxnLst/>
              <a:rect l="l" t="t" r="r" b="b"/>
              <a:pathLst>
                <a:path w="3469" h="8890" extrusionOk="0">
                  <a:moveTo>
                    <a:pt x="1" y="1"/>
                  </a:moveTo>
                  <a:lnTo>
                    <a:pt x="1" y="1"/>
                  </a:lnTo>
                  <a:cubicBezTo>
                    <a:pt x="182" y="246"/>
                    <a:pt x="2438" y="3374"/>
                    <a:pt x="3025" y="8825"/>
                  </a:cubicBezTo>
                  <a:cubicBezTo>
                    <a:pt x="3193" y="8839"/>
                    <a:pt x="3339" y="8863"/>
                    <a:pt x="3469" y="8890"/>
                  </a:cubicBezTo>
                  <a:cubicBezTo>
                    <a:pt x="3042" y="5531"/>
                    <a:pt x="2298" y="1547"/>
                    <a:pt x="1960" y="1083"/>
                  </a:cubicBezTo>
                  <a:cubicBezTo>
                    <a:pt x="1718" y="752"/>
                    <a:pt x="990" y="287"/>
                    <a:pt x="1"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flipH="1">
              <a:off x="7324427" y="4518905"/>
              <a:ext cx="348294" cy="181192"/>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flipH="1">
              <a:off x="7174316" y="4579688"/>
              <a:ext cx="202767" cy="120410"/>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flipH="1">
              <a:off x="7161386" y="4700061"/>
              <a:ext cx="519654" cy="37815"/>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flipH="1">
              <a:off x="7460317" y="4552620"/>
              <a:ext cx="45855" cy="50075"/>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flipH="1">
              <a:off x="7407455" y="4577897"/>
              <a:ext cx="29973" cy="35785"/>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flipH="1">
              <a:off x="7394009" y="2635768"/>
              <a:ext cx="449796" cy="143218"/>
            </a:xfrm>
            <a:custGeom>
              <a:avLst/>
              <a:gdLst/>
              <a:ahLst/>
              <a:cxnLst/>
              <a:rect l="l" t="t" r="r" b="b"/>
              <a:pathLst>
                <a:path w="11300" h="3598" extrusionOk="0">
                  <a:moveTo>
                    <a:pt x="6127" y="1"/>
                  </a:moveTo>
                  <a:cubicBezTo>
                    <a:pt x="3420" y="1"/>
                    <a:pt x="1034" y="935"/>
                    <a:pt x="1034" y="935"/>
                  </a:cubicBezTo>
                  <a:cubicBezTo>
                    <a:pt x="0" y="1331"/>
                    <a:pt x="652" y="2942"/>
                    <a:pt x="652" y="2942"/>
                  </a:cubicBezTo>
                  <a:cubicBezTo>
                    <a:pt x="652" y="2942"/>
                    <a:pt x="1844" y="2649"/>
                    <a:pt x="5053" y="2420"/>
                  </a:cubicBezTo>
                  <a:cubicBezTo>
                    <a:pt x="5293" y="2402"/>
                    <a:pt x="5522" y="2394"/>
                    <a:pt x="5740" y="2394"/>
                  </a:cubicBezTo>
                  <a:cubicBezTo>
                    <a:pt x="8414" y="2394"/>
                    <a:pt x="9340" y="3598"/>
                    <a:pt x="9340" y="3598"/>
                  </a:cubicBezTo>
                  <a:lnTo>
                    <a:pt x="11300" y="1744"/>
                  </a:lnTo>
                  <a:cubicBezTo>
                    <a:pt x="9827" y="405"/>
                    <a:pt x="7908" y="1"/>
                    <a:pt x="6127"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flipH="1">
              <a:off x="7174690" y="3210167"/>
              <a:ext cx="990786" cy="1379323"/>
            </a:xfrm>
            <a:custGeom>
              <a:avLst/>
              <a:gdLst/>
              <a:ahLst/>
              <a:cxnLst/>
              <a:rect l="l" t="t" r="r" b="b"/>
              <a:pathLst>
                <a:path w="24891" h="34652" extrusionOk="0">
                  <a:moveTo>
                    <a:pt x="16890" y="0"/>
                  </a:moveTo>
                  <a:cubicBezTo>
                    <a:pt x="15672" y="0"/>
                    <a:pt x="14284" y="130"/>
                    <a:pt x="12713" y="453"/>
                  </a:cubicBezTo>
                  <a:cubicBezTo>
                    <a:pt x="4606" y="2119"/>
                    <a:pt x="1" y="5706"/>
                    <a:pt x="2998" y="18006"/>
                  </a:cubicBezTo>
                  <a:cubicBezTo>
                    <a:pt x="5006" y="26236"/>
                    <a:pt x="8948" y="34483"/>
                    <a:pt x="9375" y="34637"/>
                  </a:cubicBezTo>
                  <a:cubicBezTo>
                    <a:pt x="9401" y="34647"/>
                    <a:pt x="9432" y="34651"/>
                    <a:pt x="9466" y="34651"/>
                  </a:cubicBezTo>
                  <a:cubicBezTo>
                    <a:pt x="9915" y="34651"/>
                    <a:pt x="11037" y="33882"/>
                    <a:pt x="12392" y="33882"/>
                  </a:cubicBezTo>
                  <a:cubicBezTo>
                    <a:pt x="12614" y="33882"/>
                    <a:pt x="12843" y="33902"/>
                    <a:pt x="13075" y="33951"/>
                  </a:cubicBezTo>
                  <a:cubicBezTo>
                    <a:pt x="13075" y="33951"/>
                    <a:pt x="15227" y="32942"/>
                    <a:pt x="16520" y="32942"/>
                  </a:cubicBezTo>
                  <a:cubicBezTo>
                    <a:pt x="16551" y="32942"/>
                    <a:pt x="16581" y="32942"/>
                    <a:pt x="16611" y="32944"/>
                  </a:cubicBezTo>
                  <a:cubicBezTo>
                    <a:pt x="16611" y="32944"/>
                    <a:pt x="18489" y="22191"/>
                    <a:pt x="21848" y="12865"/>
                  </a:cubicBezTo>
                  <a:cubicBezTo>
                    <a:pt x="24890" y="4416"/>
                    <a:pt x="24074" y="2252"/>
                    <a:pt x="24074" y="2252"/>
                  </a:cubicBezTo>
                  <a:cubicBezTo>
                    <a:pt x="24074" y="2252"/>
                    <a:pt x="21957" y="0"/>
                    <a:pt x="16890"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flipH="1">
              <a:off x="7771762" y="3382527"/>
              <a:ext cx="246672" cy="258693"/>
            </a:xfrm>
            <a:custGeom>
              <a:avLst/>
              <a:gdLst/>
              <a:ahLst/>
              <a:cxnLst/>
              <a:rect l="l" t="t" r="r" b="b"/>
              <a:pathLst>
                <a:path w="6197" h="6499" extrusionOk="0">
                  <a:moveTo>
                    <a:pt x="5148" y="1"/>
                  </a:moveTo>
                  <a:lnTo>
                    <a:pt x="1" y="6235"/>
                  </a:lnTo>
                  <a:cubicBezTo>
                    <a:pt x="1" y="6235"/>
                    <a:pt x="548" y="6499"/>
                    <a:pt x="1529" y="6499"/>
                  </a:cubicBezTo>
                  <a:cubicBezTo>
                    <a:pt x="1576" y="6499"/>
                    <a:pt x="1624" y="6498"/>
                    <a:pt x="1673" y="6497"/>
                  </a:cubicBezTo>
                  <a:cubicBezTo>
                    <a:pt x="2749" y="6466"/>
                    <a:pt x="5900" y="4381"/>
                    <a:pt x="6077" y="1981"/>
                  </a:cubicBezTo>
                  <a:cubicBezTo>
                    <a:pt x="6196" y="325"/>
                    <a:pt x="5148" y="1"/>
                    <a:pt x="5148"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flipH="1">
              <a:off x="7449175" y="3516035"/>
              <a:ext cx="198826" cy="1045717"/>
            </a:xfrm>
            <a:custGeom>
              <a:avLst/>
              <a:gdLst/>
              <a:ahLst/>
              <a:cxnLst/>
              <a:rect l="l" t="t" r="r" b="b"/>
              <a:pathLst>
                <a:path w="4995" h="26271" extrusionOk="0">
                  <a:moveTo>
                    <a:pt x="4863" y="1"/>
                  </a:moveTo>
                  <a:cubicBezTo>
                    <a:pt x="4849" y="1"/>
                    <a:pt x="4834" y="3"/>
                    <a:pt x="4820" y="9"/>
                  </a:cubicBezTo>
                  <a:cubicBezTo>
                    <a:pt x="2940" y="791"/>
                    <a:pt x="2400" y="1617"/>
                    <a:pt x="1424" y="7960"/>
                  </a:cubicBezTo>
                  <a:cubicBezTo>
                    <a:pt x="986" y="10782"/>
                    <a:pt x="969" y="13073"/>
                    <a:pt x="956" y="15497"/>
                  </a:cubicBezTo>
                  <a:cubicBezTo>
                    <a:pt x="932" y="18549"/>
                    <a:pt x="912" y="21703"/>
                    <a:pt x="14" y="26137"/>
                  </a:cubicBezTo>
                  <a:cubicBezTo>
                    <a:pt x="0" y="26199"/>
                    <a:pt x="41" y="26257"/>
                    <a:pt x="102" y="26267"/>
                  </a:cubicBezTo>
                  <a:cubicBezTo>
                    <a:pt x="113" y="26271"/>
                    <a:pt x="120" y="26271"/>
                    <a:pt x="126" y="26271"/>
                  </a:cubicBezTo>
                  <a:cubicBezTo>
                    <a:pt x="181" y="26271"/>
                    <a:pt x="229" y="26233"/>
                    <a:pt x="239" y="26181"/>
                  </a:cubicBezTo>
                  <a:cubicBezTo>
                    <a:pt x="1140" y="21724"/>
                    <a:pt x="1161" y="18559"/>
                    <a:pt x="1181" y="15497"/>
                  </a:cubicBezTo>
                  <a:cubicBezTo>
                    <a:pt x="1199" y="13080"/>
                    <a:pt x="1215" y="10800"/>
                    <a:pt x="1649" y="7994"/>
                  </a:cubicBezTo>
                  <a:cubicBezTo>
                    <a:pt x="2659" y="1443"/>
                    <a:pt x="3236" y="910"/>
                    <a:pt x="4909" y="218"/>
                  </a:cubicBezTo>
                  <a:cubicBezTo>
                    <a:pt x="4967" y="193"/>
                    <a:pt x="4994" y="125"/>
                    <a:pt x="4971" y="70"/>
                  </a:cubicBezTo>
                  <a:cubicBezTo>
                    <a:pt x="4953" y="27"/>
                    <a:pt x="4909" y="1"/>
                    <a:pt x="4863"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flipH="1">
              <a:off x="7084772" y="2677644"/>
              <a:ext cx="1141170" cy="963440"/>
            </a:xfrm>
            <a:custGeom>
              <a:avLst/>
              <a:gdLst/>
              <a:ahLst/>
              <a:cxnLst/>
              <a:rect l="l" t="t" r="r" b="b"/>
              <a:pathLst>
                <a:path w="28669" h="24204" extrusionOk="0">
                  <a:moveTo>
                    <a:pt x="16003" y="1"/>
                  </a:moveTo>
                  <a:cubicBezTo>
                    <a:pt x="12601" y="1"/>
                    <a:pt x="7444" y="1556"/>
                    <a:pt x="3596" y="7287"/>
                  </a:cubicBezTo>
                  <a:cubicBezTo>
                    <a:pt x="1" y="12646"/>
                    <a:pt x="3930" y="22427"/>
                    <a:pt x="6463" y="24157"/>
                  </a:cubicBezTo>
                  <a:cubicBezTo>
                    <a:pt x="6463" y="24157"/>
                    <a:pt x="6624" y="24203"/>
                    <a:pt x="6900" y="24203"/>
                  </a:cubicBezTo>
                  <a:cubicBezTo>
                    <a:pt x="7465" y="24203"/>
                    <a:pt x="8515" y="24012"/>
                    <a:pt x="9679" y="22853"/>
                  </a:cubicBezTo>
                  <a:cubicBezTo>
                    <a:pt x="11417" y="21123"/>
                    <a:pt x="11515" y="19614"/>
                    <a:pt x="11054" y="19180"/>
                  </a:cubicBezTo>
                  <a:cubicBezTo>
                    <a:pt x="10733" y="18876"/>
                    <a:pt x="10252" y="18064"/>
                    <a:pt x="10252" y="18064"/>
                  </a:cubicBezTo>
                  <a:cubicBezTo>
                    <a:pt x="10252" y="18064"/>
                    <a:pt x="13485" y="14463"/>
                    <a:pt x="20674" y="14364"/>
                  </a:cubicBezTo>
                  <a:cubicBezTo>
                    <a:pt x="20762" y="14362"/>
                    <a:pt x="20848" y="14362"/>
                    <a:pt x="20933" y="14362"/>
                  </a:cubicBezTo>
                  <a:cubicBezTo>
                    <a:pt x="25762" y="14362"/>
                    <a:pt x="25378" y="16231"/>
                    <a:pt x="25691" y="16231"/>
                  </a:cubicBezTo>
                  <a:cubicBezTo>
                    <a:pt x="25691" y="16231"/>
                    <a:pt x="25692" y="16231"/>
                    <a:pt x="25692" y="16231"/>
                  </a:cubicBezTo>
                  <a:cubicBezTo>
                    <a:pt x="25781" y="16228"/>
                    <a:pt x="28669" y="6037"/>
                    <a:pt x="19077" y="597"/>
                  </a:cubicBezTo>
                  <a:cubicBezTo>
                    <a:pt x="18480" y="258"/>
                    <a:pt x="17387" y="1"/>
                    <a:pt x="1600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flipH="1">
              <a:off x="7699356" y="2945259"/>
              <a:ext cx="254633" cy="44100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flipH="1">
              <a:off x="7617755" y="2672987"/>
              <a:ext cx="300130" cy="197990"/>
            </a:xfrm>
            <a:custGeom>
              <a:avLst/>
              <a:gdLst/>
              <a:ahLst/>
              <a:cxnLst/>
              <a:rect l="l" t="t" r="r" b="b"/>
              <a:pathLst>
                <a:path w="7540" h="4974" extrusionOk="0">
                  <a:moveTo>
                    <a:pt x="2830" y="0"/>
                  </a:moveTo>
                  <a:cubicBezTo>
                    <a:pt x="2830" y="0"/>
                    <a:pt x="1" y="1925"/>
                    <a:pt x="1837" y="3738"/>
                  </a:cubicBezTo>
                  <a:cubicBezTo>
                    <a:pt x="2998" y="4884"/>
                    <a:pt x="4799" y="4974"/>
                    <a:pt x="5334" y="4974"/>
                  </a:cubicBezTo>
                  <a:cubicBezTo>
                    <a:pt x="5434" y="4974"/>
                    <a:pt x="5490" y="4971"/>
                    <a:pt x="5490" y="4971"/>
                  </a:cubicBezTo>
                  <a:cubicBezTo>
                    <a:pt x="5490" y="4971"/>
                    <a:pt x="7540" y="2181"/>
                    <a:pt x="6194" y="2181"/>
                  </a:cubicBezTo>
                  <a:cubicBezTo>
                    <a:pt x="6193" y="2181"/>
                    <a:pt x="6191" y="2181"/>
                    <a:pt x="6189" y="2181"/>
                  </a:cubicBezTo>
                  <a:cubicBezTo>
                    <a:pt x="5779" y="2183"/>
                    <a:pt x="5473" y="2191"/>
                    <a:pt x="5226" y="2191"/>
                  </a:cubicBezTo>
                  <a:cubicBezTo>
                    <a:pt x="4602" y="2191"/>
                    <a:pt x="4358" y="2138"/>
                    <a:pt x="3776" y="1796"/>
                  </a:cubicBezTo>
                  <a:cubicBezTo>
                    <a:pt x="2237" y="891"/>
                    <a:pt x="2830" y="0"/>
                    <a:pt x="283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flipH="1">
              <a:off x="7685860" y="2660607"/>
              <a:ext cx="175222" cy="110499"/>
            </a:xfrm>
            <a:custGeom>
              <a:avLst/>
              <a:gdLst/>
              <a:ahLst/>
              <a:cxnLst/>
              <a:rect l="l" t="t" r="r" b="b"/>
              <a:pathLst>
                <a:path w="4402" h="2776" extrusionOk="0">
                  <a:moveTo>
                    <a:pt x="1421" y="1"/>
                  </a:moveTo>
                  <a:lnTo>
                    <a:pt x="1421" y="1"/>
                  </a:lnTo>
                  <a:cubicBezTo>
                    <a:pt x="1421" y="1"/>
                    <a:pt x="1" y="1444"/>
                    <a:pt x="2042" y="2263"/>
                  </a:cubicBezTo>
                  <a:cubicBezTo>
                    <a:pt x="3061" y="2673"/>
                    <a:pt x="3651" y="2775"/>
                    <a:pt x="3986" y="2775"/>
                  </a:cubicBezTo>
                  <a:cubicBezTo>
                    <a:pt x="4321" y="2775"/>
                    <a:pt x="4401" y="2673"/>
                    <a:pt x="4401" y="2673"/>
                  </a:cubicBezTo>
                  <a:lnTo>
                    <a:pt x="1421"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flipH="1">
              <a:off x="7283938" y="3268124"/>
              <a:ext cx="68266" cy="151936"/>
            </a:xfrm>
            <a:custGeom>
              <a:avLst/>
              <a:gdLst/>
              <a:ahLst/>
              <a:cxnLst/>
              <a:rect l="l" t="t" r="r" b="b"/>
              <a:pathLst>
                <a:path w="1715" h="3817" extrusionOk="0">
                  <a:moveTo>
                    <a:pt x="1400" y="1"/>
                  </a:moveTo>
                  <a:cubicBezTo>
                    <a:pt x="1398" y="1"/>
                    <a:pt x="1396" y="1"/>
                    <a:pt x="1393" y="1"/>
                  </a:cubicBezTo>
                  <a:cubicBezTo>
                    <a:pt x="1332" y="7"/>
                    <a:pt x="1284" y="62"/>
                    <a:pt x="1291" y="120"/>
                  </a:cubicBezTo>
                  <a:cubicBezTo>
                    <a:pt x="1294" y="141"/>
                    <a:pt x="1485" y="2052"/>
                    <a:pt x="1294" y="2919"/>
                  </a:cubicBezTo>
                  <a:cubicBezTo>
                    <a:pt x="1161" y="3518"/>
                    <a:pt x="572" y="3593"/>
                    <a:pt x="289" y="3593"/>
                  </a:cubicBezTo>
                  <a:cubicBezTo>
                    <a:pt x="204" y="3593"/>
                    <a:pt x="147" y="3587"/>
                    <a:pt x="137" y="3585"/>
                  </a:cubicBezTo>
                  <a:cubicBezTo>
                    <a:pt x="133" y="3585"/>
                    <a:pt x="129" y="3584"/>
                    <a:pt x="125" y="3584"/>
                  </a:cubicBezTo>
                  <a:cubicBezTo>
                    <a:pt x="68" y="3584"/>
                    <a:pt x="17" y="3624"/>
                    <a:pt x="10" y="3681"/>
                  </a:cubicBezTo>
                  <a:cubicBezTo>
                    <a:pt x="1" y="3742"/>
                    <a:pt x="45" y="3800"/>
                    <a:pt x="106" y="3807"/>
                  </a:cubicBezTo>
                  <a:cubicBezTo>
                    <a:pt x="164" y="3814"/>
                    <a:pt x="226" y="3817"/>
                    <a:pt x="294" y="3817"/>
                  </a:cubicBezTo>
                  <a:cubicBezTo>
                    <a:pt x="731" y="3817"/>
                    <a:pt x="1366" y="3646"/>
                    <a:pt x="1516" y="2967"/>
                  </a:cubicBezTo>
                  <a:cubicBezTo>
                    <a:pt x="1715" y="2066"/>
                    <a:pt x="1526" y="179"/>
                    <a:pt x="1520" y="100"/>
                  </a:cubicBezTo>
                  <a:cubicBezTo>
                    <a:pt x="1513" y="41"/>
                    <a:pt x="1459" y="1"/>
                    <a:pt x="1400"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flipH="1">
              <a:off x="7319962" y="3265258"/>
              <a:ext cx="30849" cy="50075"/>
            </a:xfrm>
            <a:custGeom>
              <a:avLst/>
              <a:gdLst/>
              <a:ahLst/>
              <a:cxnLst/>
              <a:rect l="l" t="t" r="r" b="b"/>
              <a:pathLst>
                <a:path w="775" h="1258" extrusionOk="0">
                  <a:moveTo>
                    <a:pt x="389" y="1"/>
                  </a:moveTo>
                  <a:cubicBezTo>
                    <a:pt x="174" y="1"/>
                    <a:pt x="0" y="281"/>
                    <a:pt x="0" y="629"/>
                  </a:cubicBezTo>
                  <a:cubicBezTo>
                    <a:pt x="0" y="977"/>
                    <a:pt x="174" y="1257"/>
                    <a:pt x="389" y="1257"/>
                  </a:cubicBezTo>
                  <a:cubicBezTo>
                    <a:pt x="601" y="1257"/>
                    <a:pt x="774" y="977"/>
                    <a:pt x="774" y="629"/>
                  </a:cubicBezTo>
                  <a:cubicBezTo>
                    <a:pt x="774" y="281"/>
                    <a:pt x="601" y="1"/>
                    <a:pt x="389"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flipH="1">
              <a:off x="7356512" y="3298934"/>
              <a:ext cx="418152" cy="143139"/>
            </a:xfrm>
            <a:custGeom>
              <a:avLst/>
              <a:gdLst/>
              <a:ahLst/>
              <a:cxnLst/>
              <a:rect l="l" t="t" r="r" b="b"/>
              <a:pathLst>
                <a:path w="10505" h="3596" extrusionOk="0">
                  <a:moveTo>
                    <a:pt x="8827" y="0"/>
                  </a:moveTo>
                  <a:cubicBezTo>
                    <a:pt x="3844" y="0"/>
                    <a:pt x="92" y="3365"/>
                    <a:pt x="52" y="3402"/>
                  </a:cubicBezTo>
                  <a:cubicBezTo>
                    <a:pt x="4" y="3446"/>
                    <a:pt x="1" y="3514"/>
                    <a:pt x="45" y="3562"/>
                  </a:cubicBezTo>
                  <a:cubicBezTo>
                    <a:pt x="69" y="3583"/>
                    <a:pt x="100" y="3596"/>
                    <a:pt x="130" y="3596"/>
                  </a:cubicBezTo>
                  <a:cubicBezTo>
                    <a:pt x="157" y="3596"/>
                    <a:pt x="185" y="3586"/>
                    <a:pt x="206" y="3566"/>
                  </a:cubicBezTo>
                  <a:cubicBezTo>
                    <a:pt x="246" y="3528"/>
                    <a:pt x="3931" y="225"/>
                    <a:pt x="8825" y="225"/>
                  </a:cubicBezTo>
                  <a:cubicBezTo>
                    <a:pt x="9326" y="225"/>
                    <a:pt x="9840" y="260"/>
                    <a:pt x="10365" y="336"/>
                  </a:cubicBezTo>
                  <a:cubicBezTo>
                    <a:pt x="10371" y="337"/>
                    <a:pt x="10377" y="338"/>
                    <a:pt x="10383" y="338"/>
                  </a:cubicBezTo>
                  <a:cubicBezTo>
                    <a:pt x="10440" y="338"/>
                    <a:pt x="10485" y="296"/>
                    <a:pt x="10494" y="240"/>
                  </a:cubicBezTo>
                  <a:cubicBezTo>
                    <a:pt x="10505" y="179"/>
                    <a:pt x="10460" y="125"/>
                    <a:pt x="10398" y="114"/>
                  </a:cubicBezTo>
                  <a:cubicBezTo>
                    <a:pt x="9863" y="36"/>
                    <a:pt x="9338" y="0"/>
                    <a:pt x="8827"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flipH="1">
              <a:off x="7204605" y="3317324"/>
              <a:ext cx="67430" cy="43905"/>
            </a:xfrm>
            <a:custGeom>
              <a:avLst/>
              <a:gdLst/>
              <a:ahLst/>
              <a:cxnLst/>
              <a:rect l="l" t="t" r="r" b="b"/>
              <a:pathLst>
                <a:path w="1694" h="1103" extrusionOk="0">
                  <a:moveTo>
                    <a:pt x="131" y="1"/>
                  </a:moveTo>
                  <a:cubicBezTo>
                    <a:pt x="79" y="1"/>
                    <a:pt x="32" y="32"/>
                    <a:pt x="18" y="82"/>
                  </a:cubicBezTo>
                  <a:cubicBezTo>
                    <a:pt x="0" y="140"/>
                    <a:pt x="38" y="202"/>
                    <a:pt x="96" y="219"/>
                  </a:cubicBezTo>
                  <a:cubicBezTo>
                    <a:pt x="106" y="222"/>
                    <a:pt x="1089" y="488"/>
                    <a:pt x="1469" y="1055"/>
                  </a:cubicBezTo>
                  <a:cubicBezTo>
                    <a:pt x="1492" y="1086"/>
                    <a:pt x="1527" y="1103"/>
                    <a:pt x="1564" y="1103"/>
                  </a:cubicBezTo>
                  <a:cubicBezTo>
                    <a:pt x="1588" y="1103"/>
                    <a:pt x="1609" y="1100"/>
                    <a:pt x="1629" y="1086"/>
                  </a:cubicBezTo>
                  <a:cubicBezTo>
                    <a:pt x="1680" y="1052"/>
                    <a:pt x="1694" y="983"/>
                    <a:pt x="1659" y="933"/>
                  </a:cubicBezTo>
                  <a:cubicBezTo>
                    <a:pt x="1233" y="298"/>
                    <a:pt x="202" y="17"/>
                    <a:pt x="158" y="3"/>
                  </a:cubicBezTo>
                  <a:cubicBezTo>
                    <a:pt x="149" y="2"/>
                    <a:pt x="140" y="1"/>
                    <a:pt x="131"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flipH="1">
              <a:off x="7663049" y="3302636"/>
              <a:ext cx="57677" cy="86456"/>
            </a:xfrm>
            <a:custGeom>
              <a:avLst/>
              <a:gdLst/>
              <a:ahLst/>
              <a:cxnLst/>
              <a:rect l="l" t="t" r="r" b="b"/>
              <a:pathLst>
                <a:path w="1449" h="2172" extrusionOk="0">
                  <a:moveTo>
                    <a:pt x="704" y="1"/>
                  </a:moveTo>
                  <a:lnTo>
                    <a:pt x="1" y="486"/>
                  </a:lnTo>
                  <a:cubicBezTo>
                    <a:pt x="1" y="486"/>
                    <a:pt x="15" y="1404"/>
                    <a:pt x="864" y="2172"/>
                  </a:cubicBezTo>
                  <a:lnTo>
                    <a:pt x="1449" y="1735"/>
                  </a:lnTo>
                  <a:cubicBezTo>
                    <a:pt x="1449" y="1735"/>
                    <a:pt x="745" y="963"/>
                    <a:pt x="704"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flipH="1">
              <a:off x="7658431" y="3298178"/>
              <a:ext cx="66793" cy="95293"/>
            </a:xfrm>
            <a:custGeom>
              <a:avLst/>
              <a:gdLst/>
              <a:ahLst/>
              <a:cxnLst/>
              <a:rect l="l" t="t" r="r" b="b"/>
              <a:pathLst>
                <a:path w="1678" h="2394" extrusionOk="0">
                  <a:moveTo>
                    <a:pt x="718" y="317"/>
                  </a:moveTo>
                  <a:cubicBezTo>
                    <a:pt x="814" y="1031"/>
                    <a:pt x="1223" y="1611"/>
                    <a:pt x="1398" y="1830"/>
                  </a:cubicBezTo>
                  <a:lnTo>
                    <a:pt x="984" y="2137"/>
                  </a:lnTo>
                  <a:cubicBezTo>
                    <a:pt x="366" y="1533"/>
                    <a:pt x="254" y="850"/>
                    <a:pt x="234" y="652"/>
                  </a:cubicBezTo>
                  <a:lnTo>
                    <a:pt x="718" y="317"/>
                  </a:lnTo>
                  <a:close/>
                  <a:moveTo>
                    <a:pt x="814" y="0"/>
                  </a:moveTo>
                  <a:cubicBezTo>
                    <a:pt x="791" y="0"/>
                    <a:pt x="768" y="7"/>
                    <a:pt x="749" y="21"/>
                  </a:cubicBezTo>
                  <a:lnTo>
                    <a:pt x="49" y="505"/>
                  </a:lnTo>
                  <a:cubicBezTo>
                    <a:pt x="18" y="525"/>
                    <a:pt x="1" y="560"/>
                    <a:pt x="1" y="598"/>
                  </a:cubicBezTo>
                  <a:cubicBezTo>
                    <a:pt x="1" y="639"/>
                    <a:pt x="25" y="1574"/>
                    <a:pt x="899" y="2366"/>
                  </a:cubicBezTo>
                  <a:cubicBezTo>
                    <a:pt x="919" y="2383"/>
                    <a:pt x="947" y="2393"/>
                    <a:pt x="977" y="2393"/>
                  </a:cubicBezTo>
                  <a:cubicBezTo>
                    <a:pt x="1001" y="2393"/>
                    <a:pt x="1025" y="2386"/>
                    <a:pt x="1045" y="2373"/>
                  </a:cubicBezTo>
                  <a:lnTo>
                    <a:pt x="1630" y="1935"/>
                  </a:lnTo>
                  <a:cubicBezTo>
                    <a:pt x="1657" y="1918"/>
                    <a:pt x="1674" y="1888"/>
                    <a:pt x="1674" y="1857"/>
                  </a:cubicBezTo>
                  <a:cubicBezTo>
                    <a:pt x="1677" y="1826"/>
                    <a:pt x="1667" y="1795"/>
                    <a:pt x="1647" y="1772"/>
                  </a:cubicBezTo>
                  <a:cubicBezTo>
                    <a:pt x="1639" y="1765"/>
                    <a:pt x="971" y="1017"/>
                    <a:pt x="930" y="109"/>
                  </a:cubicBezTo>
                  <a:cubicBezTo>
                    <a:pt x="930" y="68"/>
                    <a:pt x="902" y="31"/>
                    <a:pt x="865" y="13"/>
                  </a:cubicBezTo>
                  <a:cubicBezTo>
                    <a:pt x="849" y="4"/>
                    <a:pt x="831" y="0"/>
                    <a:pt x="814"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flipH="1">
              <a:off x="7460318" y="3240977"/>
              <a:ext cx="49119" cy="80884"/>
            </a:xfrm>
            <a:custGeom>
              <a:avLst/>
              <a:gdLst/>
              <a:ahLst/>
              <a:cxnLst/>
              <a:rect l="l" t="t" r="r" b="b"/>
              <a:pathLst>
                <a:path w="1234" h="2032" extrusionOk="0">
                  <a:moveTo>
                    <a:pt x="1233" y="0"/>
                  </a:moveTo>
                  <a:lnTo>
                    <a:pt x="390" y="147"/>
                  </a:lnTo>
                  <a:cubicBezTo>
                    <a:pt x="390" y="147"/>
                    <a:pt x="1" y="983"/>
                    <a:pt x="434" y="2031"/>
                  </a:cubicBezTo>
                  <a:lnTo>
                    <a:pt x="1154" y="1877"/>
                  </a:lnTo>
                  <a:cubicBezTo>
                    <a:pt x="1154" y="1877"/>
                    <a:pt x="855" y="888"/>
                    <a:pt x="123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flipH="1">
              <a:off x="7455422" y="3236519"/>
              <a:ext cx="58752" cy="89681"/>
            </a:xfrm>
            <a:custGeom>
              <a:avLst/>
              <a:gdLst/>
              <a:ahLst/>
              <a:cxnLst/>
              <a:rect l="l" t="t" r="r" b="b"/>
              <a:pathLst>
                <a:path w="1476" h="2253" extrusionOk="0">
                  <a:moveTo>
                    <a:pt x="1178" y="256"/>
                  </a:moveTo>
                  <a:lnTo>
                    <a:pt x="1178" y="256"/>
                  </a:lnTo>
                  <a:cubicBezTo>
                    <a:pt x="953" y="941"/>
                    <a:pt x="1073" y="1634"/>
                    <a:pt x="1134" y="1907"/>
                  </a:cubicBezTo>
                  <a:lnTo>
                    <a:pt x="625" y="2013"/>
                  </a:lnTo>
                  <a:cubicBezTo>
                    <a:pt x="325" y="1211"/>
                    <a:pt x="523" y="546"/>
                    <a:pt x="591" y="358"/>
                  </a:cubicBezTo>
                  <a:lnTo>
                    <a:pt x="1178" y="256"/>
                  </a:lnTo>
                  <a:close/>
                  <a:moveTo>
                    <a:pt x="1352" y="1"/>
                  </a:moveTo>
                  <a:cubicBezTo>
                    <a:pt x="1345" y="1"/>
                    <a:pt x="1338" y="1"/>
                    <a:pt x="1332" y="3"/>
                  </a:cubicBezTo>
                  <a:lnTo>
                    <a:pt x="489" y="149"/>
                  </a:lnTo>
                  <a:cubicBezTo>
                    <a:pt x="451" y="157"/>
                    <a:pt x="421" y="177"/>
                    <a:pt x="403" y="211"/>
                  </a:cubicBezTo>
                  <a:cubicBezTo>
                    <a:pt x="386" y="248"/>
                    <a:pt x="0" y="1105"/>
                    <a:pt x="448" y="2184"/>
                  </a:cubicBezTo>
                  <a:cubicBezTo>
                    <a:pt x="465" y="2225"/>
                    <a:pt x="509" y="2252"/>
                    <a:pt x="553" y="2252"/>
                  </a:cubicBezTo>
                  <a:lnTo>
                    <a:pt x="577" y="2252"/>
                  </a:lnTo>
                  <a:lnTo>
                    <a:pt x="1298" y="2099"/>
                  </a:lnTo>
                  <a:cubicBezTo>
                    <a:pt x="1328" y="2095"/>
                    <a:pt x="1355" y="2074"/>
                    <a:pt x="1373" y="2047"/>
                  </a:cubicBezTo>
                  <a:cubicBezTo>
                    <a:pt x="1387" y="2020"/>
                    <a:pt x="1393" y="1989"/>
                    <a:pt x="1383" y="1959"/>
                  </a:cubicBezTo>
                  <a:cubicBezTo>
                    <a:pt x="1380" y="1948"/>
                    <a:pt x="1100" y="996"/>
                    <a:pt x="1458" y="153"/>
                  </a:cubicBezTo>
                  <a:cubicBezTo>
                    <a:pt x="1475" y="116"/>
                    <a:pt x="1468" y="75"/>
                    <a:pt x="1441" y="40"/>
                  </a:cubicBezTo>
                  <a:cubicBezTo>
                    <a:pt x="1421" y="15"/>
                    <a:pt x="1386" y="1"/>
                    <a:pt x="1352"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flipH="1">
              <a:off x="7960238" y="3657028"/>
              <a:ext cx="9673" cy="26669"/>
            </a:xfrm>
            <a:custGeom>
              <a:avLst/>
              <a:gdLst/>
              <a:ahLst/>
              <a:cxnLst/>
              <a:rect l="l" t="t" r="r" b="b"/>
              <a:pathLst>
                <a:path w="243" h="670" extrusionOk="0">
                  <a:moveTo>
                    <a:pt x="123" y="0"/>
                  </a:moveTo>
                  <a:cubicBezTo>
                    <a:pt x="120" y="0"/>
                    <a:pt x="116" y="0"/>
                    <a:pt x="113" y="1"/>
                  </a:cubicBezTo>
                  <a:cubicBezTo>
                    <a:pt x="48" y="4"/>
                    <a:pt x="0" y="51"/>
                    <a:pt x="0" y="117"/>
                  </a:cubicBezTo>
                  <a:cubicBezTo>
                    <a:pt x="0" y="117"/>
                    <a:pt x="3" y="270"/>
                    <a:pt x="14" y="563"/>
                  </a:cubicBezTo>
                  <a:cubicBezTo>
                    <a:pt x="14" y="622"/>
                    <a:pt x="65" y="670"/>
                    <a:pt x="126" y="670"/>
                  </a:cubicBezTo>
                  <a:lnTo>
                    <a:pt x="130" y="670"/>
                  </a:lnTo>
                  <a:cubicBezTo>
                    <a:pt x="195" y="670"/>
                    <a:pt x="243" y="615"/>
                    <a:pt x="243" y="554"/>
                  </a:cubicBezTo>
                  <a:cubicBezTo>
                    <a:pt x="233" y="267"/>
                    <a:pt x="229" y="113"/>
                    <a:pt x="229" y="113"/>
                  </a:cubicBezTo>
                  <a:cubicBezTo>
                    <a:pt x="229" y="55"/>
                    <a:pt x="180" y="0"/>
                    <a:pt x="12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flipH="1">
              <a:off x="7790788" y="3710248"/>
              <a:ext cx="177212" cy="80720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flipH="1">
              <a:off x="7768892" y="4540917"/>
              <a:ext cx="17992" cy="25077"/>
            </a:xfrm>
            <a:custGeom>
              <a:avLst/>
              <a:gdLst/>
              <a:ahLst/>
              <a:cxnLst/>
              <a:rect l="l" t="t" r="r" b="b"/>
              <a:pathLst>
                <a:path w="452" h="630" extrusionOk="0">
                  <a:moveTo>
                    <a:pt x="134" y="1"/>
                  </a:moveTo>
                  <a:cubicBezTo>
                    <a:pt x="118" y="1"/>
                    <a:pt x="102" y="4"/>
                    <a:pt x="86" y="12"/>
                  </a:cubicBezTo>
                  <a:cubicBezTo>
                    <a:pt x="28" y="35"/>
                    <a:pt x="1" y="103"/>
                    <a:pt x="28" y="158"/>
                  </a:cubicBezTo>
                  <a:cubicBezTo>
                    <a:pt x="89" y="294"/>
                    <a:pt x="154" y="431"/>
                    <a:pt x="219" y="565"/>
                  </a:cubicBezTo>
                  <a:cubicBezTo>
                    <a:pt x="236" y="606"/>
                    <a:pt x="277" y="629"/>
                    <a:pt x="321" y="629"/>
                  </a:cubicBezTo>
                  <a:cubicBezTo>
                    <a:pt x="338" y="629"/>
                    <a:pt x="352" y="626"/>
                    <a:pt x="369" y="619"/>
                  </a:cubicBezTo>
                  <a:cubicBezTo>
                    <a:pt x="427" y="595"/>
                    <a:pt x="451" y="527"/>
                    <a:pt x="423" y="472"/>
                  </a:cubicBezTo>
                  <a:cubicBezTo>
                    <a:pt x="362" y="339"/>
                    <a:pt x="297" y="203"/>
                    <a:pt x="236" y="66"/>
                  </a:cubicBezTo>
                  <a:cubicBezTo>
                    <a:pt x="218" y="26"/>
                    <a:pt x="177" y="1"/>
                    <a:pt x="134" y="1"/>
                  </a:cubicBezTo>
                  <a:close/>
                </a:path>
              </a:pathLst>
            </a:custGeom>
            <a:solidFill>
              <a:srgbClr val="859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flipH="1">
              <a:off x="7260934" y="2688829"/>
              <a:ext cx="238591" cy="197154"/>
            </a:xfrm>
            <a:custGeom>
              <a:avLst/>
              <a:gdLst/>
              <a:ahLst/>
              <a:cxnLst/>
              <a:rect l="l" t="t" r="r" b="b"/>
              <a:pathLst>
                <a:path w="5994" h="4953" extrusionOk="0">
                  <a:moveTo>
                    <a:pt x="3526" y="1"/>
                  </a:moveTo>
                  <a:cubicBezTo>
                    <a:pt x="928" y="1"/>
                    <a:pt x="1" y="4050"/>
                    <a:pt x="1934" y="4801"/>
                  </a:cubicBezTo>
                  <a:cubicBezTo>
                    <a:pt x="2201" y="4905"/>
                    <a:pt x="2455" y="4952"/>
                    <a:pt x="2695" y="4952"/>
                  </a:cubicBezTo>
                  <a:cubicBezTo>
                    <a:pt x="4992" y="4952"/>
                    <a:pt x="5994" y="636"/>
                    <a:pt x="4278" y="108"/>
                  </a:cubicBezTo>
                  <a:cubicBezTo>
                    <a:pt x="4014" y="34"/>
                    <a:pt x="3763" y="1"/>
                    <a:pt x="3526" y="1"/>
                  </a:cubicBezTo>
                  <a:close/>
                </a:path>
              </a:pathLst>
            </a:custGeom>
            <a:solidFill>
              <a:srgbClr val="CF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flipH="1">
              <a:off x="7339547" y="2734049"/>
              <a:ext cx="79650" cy="98000"/>
            </a:xfrm>
            <a:custGeom>
              <a:avLst/>
              <a:gdLst/>
              <a:ahLst/>
              <a:cxnLst/>
              <a:rect l="l" t="t" r="r" b="b"/>
              <a:pathLst>
                <a:path w="2001" h="2462" extrusionOk="0">
                  <a:moveTo>
                    <a:pt x="1358" y="0"/>
                  </a:moveTo>
                  <a:cubicBezTo>
                    <a:pt x="998" y="0"/>
                    <a:pt x="560" y="369"/>
                    <a:pt x="305" y="924"/>
                  </a:cubicBezTo>
                  <a:cubicBezTo>
                    <a:pt x="1" y="1583"/>
                    <a:pt x="66" y="2252"/>
                    <a:pt x="451" y="2422"/>
                  </a:cubicBezTo>
                  <a:cubicBezTo>
                    <a:pt x="511" y="2449"/>
                    <a:pt x="576" y="2462"/>
                    <a:pt x="643" y="2462"/>
                  </a:cubicBezTo>
                  <a:cubicBezTo>
                    <a:pt x="1003" y="2462"/>
                    <a:pt x="1441" y="2094"/>
                    <a:pt x="1698" y="1538"/>
                  </a:cubicBezTo>
                  <a:cubicBezTo>
                    <a:pt x="2001" y="880"/>
                    <a:pt x="1936" y="207"/>
                    <a:pt x="1550" y="40"/>
                  </a:cubicBezTo>
                  <a:cubicBezTo>
                    <a:pt x="1490" y="13"/>
                    <a:pt x="1425" y="0"/>
                    <a:pt x="1358"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flipH="1">
              <a:off x="7274466" y="2694561"/>
              <a:ext cx="148114" cy="195124"/>
            </a:xfrm>
            <a:custGeom>
              <a:avLst/>
              <a:gdLst/>
              <a:ahLst/>
              <a:cxnLst/>
              <a:rect l="l" t="t" r="r" b="b"/>
              <a:pathLst>
                <a:path w="3721" h="4902" extrusionOk="0">
                  <a:moveTo>
                    <a:pt x="2451" y="0"/>
                  </a:moveTo>
                  <a:cubicBezTo>
                    <a:pt x="2451" y="1"/>
                    <a:pt x="3663" y="1012"/>
                    <a:pt x="2772" y="3131"/>
                  </a:cubicBezTo>
                  <a:cubicBezTo>
                    <a:pt x="2197" y="4498"/>
                    <a:pt x="987" y="4683"/>
                    <a:pt x="374" y="4683"/>
                  </a:cubicBezTo>
                  <a:cubicBezTo>
                    <a:pt x="146" y="4683"/>
                    <a:pt x="1" y="4657"/>
                    <a:pt x="1" y="4657"/>
                  </a:cubicBezTo>
                  <a:lnTo>
                    <a:pt x="1" y="4657"/>
                  </a:lnTo>
                  <a:cubicBezTo>
                    <a:pt x="325" y="4827"/>
                    <a:pt x="634" y="4902"/>
                    <a:pt x="924" y="4902"/>
                  </a:cubicBezTo>
                  <a:cubicBezTo>
                    <a:pt x="1992" y="4902"/>
                    <a:pt x="2806" y="3892"/>
                    <a:pt x="3209" y="2913"/>
                  </a:cubicBezTo>
                  <a:cubicBezTo>
                    <a:pt x="3721" y="1670"/>
                    <a:pt x="3506" y="373"/>
                    <a:pt x="245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flipH="1">
              <a:off x="7071456" y="2211915"/>
              <a:ext cx="136292" cy="194885"/>
            </a:xfrm>
            <a:custGeom>
              <a:avLst/>
              <a:gdLst/>
              <a:ahLst/>
              <a:cxnLst/>
              <a:rect l="l" t="t" r="r" b="b"/>
              <a:pathLst>
                <a:path w="3424" h="4896" extrusionOk="0">
                  <a:moveTo>
                    <a:pt x="3219" y="0"/>
                  </a:moveTo>
                  <a:lnTo>
                    <a:pt x="0" y="4623"/>
                  </a:lnTo>
                  <a:lnTo>
                    <a:pt x="519" y="4895"/>
                  </a:lnTo>
                  <a:lnTo>
                    <a:pt x="3424" y="803"/>
                  </a:lnTo>
                  <a:lnTo>
                    <a:pt x="3219"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flipH="1">
              <a:off x="7118605" y="1854100"/>
              <a:ext cx="1017336" cy="708489"/>
            </a:xfrm>
            <a:custGeom>
              <a:avLst/>
              <a:gdLst/>
              <a:ahLst/>
              <a:cxnLst/>
              <a:rect l="l" t="t" r="r" b="b"/>
              <a:pathLst>
                <a:path w="25558" h="17799" extrusionOk="0">
                  <a:moveTo>
                    <a:pt x="13637" y="0"/>
                  </a:moveTo>
                  <a:cubicBezTo>
                    <a:pt x="9901" y="0"/>
                    <a:pt x="5868" y="1293"/>
                    <a:pt x="2891" y="5320"/>
                  </a:cubicBezTo>
                  <a:cubicBezTo>
                    <a:pt x="0" y="9235"/>
                    <a:pt x="3208" y="14387"/>
                    <a:pt x="3550" y="15288"/>
                  </a:cubicBezTo>
                  <a:cubicBezTo>
                    <a:pt x="4236" y="17092"/>
                    <a:pt x="5648" y="17799"/>
                    <a:pt x="7438" y="17799"/>
                  </a:cubicBezTo>
                  <a:cubicBezTo>
                    <a:pt x="13890" y="17799"/>
                    <a:pt x="25254" y="8621"/>
                    <a:pt x="25254" y="8621"/>
                  </a:cubicBezTo>
                  <a:cubicBezTo>
                    <a:pt x="25254" y="8621"/>
                    <a:pt x="25557" y="3702"/>
                    <a:pt x="21191" y="1674"/>
                  </a:cubicBezTo>
                  <a:cubicBezTo>
                    <a:pt x="19280" y="786"/>
                    <a:pt x="16549" y="0"/>
                    <a:pt x="1363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flipH="1">
              <a:off x="6993675" y="3227841"/>
              <a:ext cx="116509" cy="124868"/>
            </a:xfrm>
            <a:custGeom>
              <a:avLst/>
              <a:gdLst/>
              <a:ahLst/>
              <a:cxnLst/>
              <a:rect l="l" t="t" r="r" b="b"/>
              <a:pathLst>
                <a:path w="2927" h="3137" extrusionOk="0">
                  <a:moveTo>
                    <a:pt x="1742" y="1"/>
                  </a:moveTo>
                  <a:cubicBezTo>
                    <a:pt x="1552" y="1"/>
                    <a:pt x="1340" y="36"/>
                    <a:pt x="1113" y="108"/>
                  </a:cubicBezTo>
                  <a:cubicBezTo>
                    <a:pt x="1113" y="108"/>
                    <a:pt x="1373" y="551"/>
                    <a:pt x="1113" y="1112"/>
                  </a:cubicBezTo>
                  <a:cubicBezTo>
                    <a:pt x="857" y="1668"/>
                    <a:pt x="0" y="2590"/>
                    <a:pt x="543" y="3009"/>
                  </a:cubicBezTo>
                  <a:cubicBezTo>
                    <a:pt x="655" y="3095"/>
                    <a:pt x="783" y="3136"/>
                    <a:pt x="920" y="3136"/>
                  </a:cubicBezTo>
                  <a:cubicBezTo>
                    <a:pt x="1446" y="3136"/>
                    <a:pt x="2106" y="2531"/>
                    <a:pt x="2512" y="1559"/>
                  </a:cubicBezTo>
                  <a:cubicBezTo>
                    <a:pt x="2926" y="574"/>
                    <a:pt x="2512" y="1"/>
                    <a:pt x="174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flipH="1">
              <a:off x="7027112" y="3205709"/>
              <a:ext cx="116509" cy="124868"/>
            </a:xfrm>
            <a:custGeom>
              <a:avLst/>
              <a:gdLst/>
              <a:ahLst/>
              <a:cxnLst/>
              <a:rect l="l" t="t" r="r" b="b"/>
              <a:pathLst>
                <a:path w="2927" h="3137" extrusionOk="0">
                  <a:moveTo>
                    <a:pt x="1743" y="1"/>
                  </a:moveTo>
                  <a:cubicBezTo>
                    <a:pt x="1552" y="1"/>
                    <a:pt x="1340" y="36"/>
                    <a:pt x="1113" y="108"/>
                  </a:cubicBezTo>
                  <a:cubicBezTo>
                    <a:pt x="1113" y="108"/>
                    <a:pt x="1370" y="551"/>
                    <a:pt x="1113" y="1112"/>
                  </a:cubicBezTo>
                  <a:cubicBezTo>
                    <a:pt x="858" y="1668"/>
                    <a:pt x="1" y="2590"/>
                    <a:pt x="543" y="3009"/>
                  </a:cubicBezTo>
                  <a:cubicBezTo>
                    <a:pt x="655" y="3095"/>
                    <a:pt x="783" y="3136"/>
                    <a:pt x="920" y="3136"/>
                  </a:cubicBezTo>
                  <a:cubicBezTo>
                    <a:pt x="1446" y="3136"/>
                    <a:pt x="2106" y="2531"/>
                    <a:pt x="2513" y="1558"/>
                  </a:cubicBezTo>
                  <a:cubicBezTo>
                    <a:pt x="2926" y="573"/>
                    <a:pt x="2512" y="1"/>
                    <a:pt x="174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flipH="1">
              <a:off x="7060032" y="3173506"/>
              <a:ext cx="116469" cy="124868"/>
            </a:xfrm>
            <a:custGeom>
              <a:avLst/>
              <a:gdLst/>
              <a:ahLst/>
              <a:cxnLst/>
              <a:rect l="l" t="t" r="r" b="b"/>
              <a:pathLst>
                <a:path w="2926" h="3137" extrusionOk="0">
                  <a:moveTo>
                    <a:pt x="1742" y="0"/>
                  </a:moveTo>
                  <a:cubicBezTo>
                    <a:pt x="1552" y="0"/>
                    <a:pt x="1340" y="35"/>
                    <a:pt x="1113" y="108"/>
                  </a:cubicBezTo>
                  <a:cubicBezTo>
                    <a:pt x="1113" y="108"/>
                    <a:pt x="1369" y="552"/>
                    <a:pt x="1113" y="1111"/>
                  </a:cubicBezTo>
                  <a:cubicBezTo>
                    <a:pt x="857" y="1667"/>
                    <a:pt x="0" y="2589"/>
                    <a:pt x="543" y="3009"/>
                  </a:cubicBezTo>
                  <a:cubicBezTo>
                    <a:pt x="655" y="3095"/>
                    <a:pt x="783" y="3136"/>
                    <a:pt x="919" y="3136"/>
                  </a:cubicBezTo>
                  <a:cubicBezTo>
                    <a:pt x="1445" y="3136"/>
                    <a:pt x="2104" y="2531"/>
                    <a:pt x="2513" y="1558"/>
                  </a:cubicBezTo>
                  <a:cubicBezTo>
                    <a:pt x="2926" y="573"/>
                    <a:pt x="2512" y="0"/>
                    <a:pt x="1742"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flipH="1">
              <a:off x="7559120" y="4528617"/>
              <a:ext cx="259966" cy="238432"/>
            </a:xfrm>
            <a:custGeom>
              <a:avLst/>
              <a:gdLst/>
              <a:ahLst/>
              <a:cxnLst/>
              <a:rect l="l" t="t" r="r" b="b"/>
              <a:pathLst>
                <a:path w="6531" h="5990" extrusionOk="0">
                  <a:moveTo>
                    <a:pt x="3341" y="1"/>
                  </a:moveTo>
                  <a:cubicBezTo>
                    <a:pt x="2593" y="1"/>
                    <a:pt x="1649" y="259"/>
                    <a:pt x="1649" y="259"/>
                  </a:cubicBezTo>
                  <a:cubicBezTo>
                    <a:pt x="520" y="477"/>
                    <a:pt x="676" y="771"/>
                    <a:pt x="676" y="1819"/>
                  </a:cubicBezTo>
                  <a:cubicBezTo>
                    <a:pt x="676" y="2867"/>
                    <a:pt x="151" y="4451"/>
                    <a:pt x="76" y="5158"/>
                  </a:cubicBezTo>
                  <a:cubicBezTo>
                    <a:pt x="0" y="5864"/>
                    <a:pt x="977" y="5990"/>
                    <a:pt x="977" y="5990"/>
                  </a:cubicBezTo>
                  <a:lnTo>
                    <a:pt x="6531" y="5024"/>
                  </a:lnTo>
                  <a:cubicBezTo>
                    <a:pt x="6398" y="4058"/>
                    <a:pt x="4967" y="2283"/>
                    <a:pt x="4561" y="1655"/>
                  </a:cubicBezTo>
                  <a:cubicBezTo>
                    <a:pt x="4155" y="1024"/>
                    <a:pt x="4643" y="430"/>
                    <a:pt x="3994" y="112"/>
                  </a:cubicBezTo>
                  <a:cubicBezTo>
                    <a:pt x="3829" y="31"/>
                    <a:pt x="3596" y="1"/>
                    <a:pt x="334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flipH="1">
              <a:off x="7638051" y="4596885"/>
              <a:ext cx="92308" cy="28898"/>
            </a:xfrm>
            <a:custGeom>
              <a:avLst/>
              <a:gdLst/>
              <a:ahLst/>
              <a:cxnLst/>
              <a:rect l="l" t="t" r="r" b="b"/>
              <a:pathLst>
                <a:path w="2319" h="726" extrusionOk="0">
                  <a:moveTo>
                    <a:pt x="1413" y="1"/>
                  </a:moveTo>
                  <a:cubicBezTo>
                    <a:pt x="1084" y="1"/>
                    <a:pt x="659" y="69"/>
                    <a:pt x="164" y="302"/>
                  </a:cubicBezTo>
                  <a:cubicBezTo>
                    <a:pt x="48" y="356"/>
                    <a:pt x="0" y="490"/>
                    <a:pt x="55" y="599"/>
                  </a:cubicBezTo>
                  <a:cubicBezTo>
                    <a:pt x="96" y="681"/>
                    <a:pt x="178" y="725"/>
                    <a:pt x="263" y="725"/>
                  </a:cubicBezTo>
                  <a:cubicBezTo>
                    <a:pt x="294" y="725"/>
                    <a:pt x="328" y="719"/>
                    <a:pt x="363" y="705"/>
                  </a:cubicBezTo>
                  <a:cubicBezTo>
                    <a:pt x="792" y="503"/>
                    <a:pt x="1150" y="446"/>
                    <a:pt x="1418" y="446"/>
                  </a:cubicBezTo>
                  <a:cubicBezTo>
                    <a:pt x="1749" y="446"/>
                    <a:pt x="1941" y="533"/>
                    <a:pt x="1957" y="541"/>
                  </a:cubicBezTo>
                  <a:cubicBezTo>
                    <a:pt x="1990" y="557"/>
                    <a:pt x="2024" y="564"/>
                    <a:pt x="2059" y="564"/>
                  </a:cubicBezTo>
                  <a:cubicBezTo>
                    <a:pt x="2142" y="564"/>
                    <a:pt x="2222" y="519"/>
                    <a:pt x="2260" y="442"/>
                  </a:cubicBezTo>
                  <a:cubicBezTo>
                    <a:pt x="2318" y="333"/>
                    <a:pt x="2274" y="196"/>
                    <a:pt x="2162" y="142"/>
                  </a:cubicBezTo>
                  <a:cubicBezTo>
                    <a:pt x="2142" y="132"/>
                    <a:pt x="1869" y="1"/>
                    <a:pt x="141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flipH="1">
              <a:off x="7646212" y="4574474"/>
              <a:ext cx="92308" cy="28898"/>
            </a:xfrm>
            <a:custGeom>
              <a:avLst/>
              <a:gdLst/>
              <a:ahLst/>
              <a:cxnLst/>
              <a:rect l="l" t="t" r="r" b="b"/>
              <a:pathLst>
                <a:path w="2319" h="726" extrusionOk="0">
                  <a:moveTo>
                    <a:pt x="1415" y="1"/>
                  </a:moveTo>
                  <a:cubicBezTo>
                    <a:pt x="1085" y="1"/>
                    <a:pt x="660" y="69"/>
                    <a:pt x="164" y="302"/>
                  </a:cubicBezTo>
                  <a:cubicBezTo>
                    <a:pt x="52" y="357"/>
                    <a:pt x="1" y="489"/>
                    <a:pt x="56" y="598"/>
                  </a:cubicBezTo>
                  <a:cubicBezTo>
                    <a:pt x="96" y="680"/>
                    <a:pt x="178" y="725"/>
                    <a:pt x="264" y="725"/>
                  </a:cubicBezTo>
                  <a:cubicBezTo>
                    <a:pt x="298" y="725"/>
                    <a:pt x="328" y="718"/>
                    <a:pt x="363" y="705"/>
                  </a:cubicBezTo>
                  <a:cubicBezTo>
                    <a:pt x="792" y="503"/>
                    <a:pt x="1150" y="446"/>
                    <a:pt x="1418" y="446"/>
                  </a:cubicBezTo>
                  <a:cubicBezTo>
                    <a:pt x="1749" y="446"/>
                    <a:pt x="1942" y="533"/>
                    <a:pt x="1957" y="541"/>
                  </a:cubicBezTo>
                  <a:cubicBezTo>
                    <a:pt x="1989" y="557"/>
                    <a:pt x="2024" y="564"/>
                    <a:pt x="2058" y="564"/>
                  </a:cubicBezTo>
                  <a:cubicBezTo>
                    <a:pt x="2142" y="564"/>
                    <a:pt x="2223" y="519"/>
                    <a:pt x="2264" y="442"/>
                  </a:cubicBezTo>
                  <a:cubicBezTo>
                    <a:pt x="2318" y="332"/>
                    <a:pt x="2274" y="199"/>
                    <a:pt x="2162" y="141"/>
                  </a:cubicBezTo>
                  <a:cubicBezTo>
                    <a:pt x="2142" y="131"/>
                    <a:pt x="1870" y="1"/>
                    <a:pt x="1415"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flipH="1">
              <a:off x="7553666" y="4638760"/>
              <a:ext cx="226570" cy="128292"/>
            </a:xfrm>
            <a:custGeom>
              <a:avLst/>
              <a:gdLst/>
              <a:ahLst/>
              <a:cxnLst/>
              <a:rect l="l" t="t" r="r" b="b"/>
              <a:pathLst>
                <a:path w="5692" h="3223" extrusionOk="0">
                  <a:moveTo>
                    <a:pt x="2906" y="0"/>
                  </a:moveTo>
                  <a:cubicBezTo>
                    <a:pt x="2885" y="0"/>
                    <a:pt x="2865" y="0"/>
                    <a:pt x="2844" y="1"/>
                  </a:cubicBezTo>
                  <a:cubicBezTo>
                    <a:pt x="1" y="52"/>
                    <a:pt x="1" y="3223"/>
                    <a:pt x="1" y="3223"/>
                  </a:cubicBezTo>
                  <a:lnTo>
                    <a:pt x="5691" y="3223"/>
                  </a:lnTo>
                  <a:cubicBezTo>
                    <a:pt x="5691" y="3223"/>
                    <a:pt x="5691" y="0"/>
                    <a:pt x="2906"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flipH="1">
              <a:off x="7545268" y="4746634"/>
              <a:ext cx="278157" cy="50473"/>
            </a:xfrm>
            <a:custGeom>
              <a:avLst/>
              <a:gdLst/>
              <a:ahLst/>
              <a:cxnLst/>
              <a:rect l="l" t="t" r="r" b="b"/>
              <a:pathLst>
                <a:path w="6988" h="1268" extrusionOk="0">
                  <a:moveTo>
                    <a:pt x="27" y="1"/>
                  </a:moveTo>
                  <a:cubicBezTo>
                    <a:pt x="14" y="1"/>
                    <a:pt x="0" y="15"/>
                    <a:pt x="0" y="32"/>
                  </a:cubicBezTo>
                  <a:lnTo>
                    <a:pt x="0" y="1240"/>
                  </a:lnTo>
                  <a:cubicBezTo>
                    <a:pt x="0" y="1258"/>
                    <a:pt x="14" y="1268"/>
                    <a:pt x="27" y="1268"/>
                  </a:cubicBezTo>
                  <a:lnTo>
                    <a:pt x="6961" y="1268"/>
                  </a:lnTo>
                  <a:cubicBezTo>
                    <a:pt x="6974" y="1268"/>
                    <a:pt x="6988" y="1258"/>
                    <a:pt x="6988" y="1240"/>
                  </a:cubicBezTo>
                  <a:lnTo>
                    <a:pt x="6988" y="32"/>
                  </a:lnTo>
                  <a:cubicBezTo>
                    <a:pt x="6988" y="15"/>
                    <a:pt x="6974" y="1"/>
                    <a:pt x="6961" y="1"/>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flipH="1">
              <a:off x="8353164" y="1619126"/>
              <a:ext cx="147239" cy="127257"/>
            </a:xfrm>
            <a:custGeom>
              <a:avLst/>
              <a:gdLst/>
              <a:ahLst/>
              <a:cxnLst/>
              <a:rect l="l" t="t" r="r" b="b"/>
              <a:pathLst>
                <a:path w="3699" h="3197" extrusionOk="0">
                  <a:moveTo>
                    <a:pt x="3164" y="1"/>
                  </a:moveTo>
                  <a:cubicBezTo>
                    <a:pt x="3114" y="1"/>
                    <a:pt x="3061" y="12"/>
                    <a:pt x="3008" y="36"/>
                  </a:cubicBezTo>
                  <a:cubicBezTo>
                    <a:pt x="1786" y="607"/>
                    <a:pt x="792" y="1528"/>
                    <a:pt x="144" y="2693"/>
                  </a:cubicBezTo>
                  <a:cubicBezTo>
                    <a:pt x="0" y="2954"/>
                    <a:pt x="237" y="3196"/>
                    <a:pt x="467" y="3196"/>
                  </a:cubicBezTo>
                  <a:cubicBezTo>
                    <a:pt x="571" y="3196"/>
                    <a:pt x="673" y="3147"/>
                    <a:pt x="738" y="3030"/>
                  </a:cubicBezTo>
                  <a:cubicBezTo>
                    <a:pt x="1336" y="1958"/>
                    <a:pt x="2226" y="1139"/>
                    <a:pt x="3353" y="613"/>
                  </a:cubicBezTo>
                  <a:cubicBezTo>
                    <a:pt x="3698" y="454"/>
                    <a:pt x="3484" y="1"/>
                    <a:pt x="3164"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flipH="1">
              <a:off x="8304161" y="1597989"/>
              <a:ext cx="35227" cy="26669"/>
            </a:xfrm>
            <a:custGeom>
              <a:avLst/>
              <a:gdLst/>
              <a:ahLst/>
              <a:cxnLst/>
              <a:rect l="l" t="t" r="r" b="b"/>
              <a:pathLst>
                <a:path w="885" h="670" extrusionOk="0">
                  <a:moveTo>
                    <a:pt x="441" y="1"/>
                  </a:moveTo>
                  <a:cubicBezTo>
                    <a:pt x="1" y="1"/>
                    <a:pt x="1" y="670"/>
                    <a:pt x="441" y="670"/>
                  </a:cubicBezTo>
                  <a:cubicBezTo>
                    <a:pt x="881" y="670"/>
                    <a:pt x="885" y="1"/>
                    <a:pt x="441"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flipH="1">
              <a:off x="7094404" y="1931204"/>
              <a:ext cx="1082059" cy="831646"/>
            </a:xfrm>
            <a:custGeom>
              <a:avLst/>
              <a:gdLst/>
              <a:ahLst/>
              <a:cxnLst/>
              <a:rect l="l" t="t" r="r" b="b"/>
              <a:pathLst>
                <a:path w="27184" h="20893" extrusionOk="0">
                  <a:moveTo>
                    <a:pt x="12803" y="1"/>
                  </a:moveTo>
                  <a:cubicBezTo>
                    <a:pt x="11890" y="1"/>
                    <a:pt x="10899" y="184"/>
                    <a:pt x="9883" y="717"/>
                  </a:cubicBezTo>
                  <a:cubicBezTo>
                    <a:pt x="6620" y="2428"/>
                    <a:pt x="6380" y="8889"/>
                    <a:pt x="7480" y="11640"/>
                  </a:cubicBezTo>
                  <a:cubicBezTo>
                    <a:pt x="8379" y="13898"/>
                    <a:pt x="8253" y="15016"/>
                    <a:pt x="7711" y="15016"/>
                  </a:cubicBezTo>
                  <a:cubicBezTo>
                    <a:pt x="7592" y="15016"/>
                    <a:pt x="7454" y="14962"/>
                    <a:pt x="7302" y="14856"/>
                  </a:cubicBezTo>
                  <a:cubicBezTo>
                    <a:pt x="6545" y="14326"/>
                    <a:pt x="5105" y="13223"/>
                    <a:pt x="3715" y="13223"/>
                  </a:cubicBezTo>
                  <a:cubicBezTo>
                    <a:pt x="2867" y="13223"/>
                    <a:pt x="2038" y="13634"/>
                    <a:pt x="1393" y="14835"/>
                  </a:cubicBezTo>
                  <a:cubicBezTo>
                    <a:pt x="1" y="17434"/>
                    <a:pt x="2926" y="18997"/>
                    <a:pt x="6045" y="18997"/>
                  </a:cubicBezTo>
                  <a:cubicBezTo>
                    <a:pt x="6633" y="18997"/>
                    <a:pt x="7229" y="18941"/>
                    <a:pt x="7804" y="18826"/>
                  </a:cubicBezTo>
                  <a:cubicBezTo>
                    <a:pt x="8501" y="18687"/>
                    <a:pt x="9062" y="18630"/>
                    <a:pt x="9515" y="18630"/>
                  </a:cubicBezTo>
                  <a:cubicBezTo>
                    <a:pt x="11415" y="18630"/>
                    <a:pt x="11395" y="19630"/>
                    <a:pt x="11395" y="19724"/>
                  </a:cubicBezTo>
                  <a:cubicBezTo>
                    <a:pt x="11395" y="19829"/>
                    <a:pt x="11205" y="20892"/>
                    <a:pt x="13721" y="20892"/>
                  </a:cubicBezTo>
                  <a:cubicBezTo>
                    <a:pt x="14000" y="20892"/>
                    <a:pt x="14312" y="20879"/>
                    <a:pt x="14662" y="20850"/>
                  </a:cubicBezTo>
                  <a:cubicBezTo>
                    <a:pt x="18165" y="20564"/>
                    <a:pt x="17834" y="19349"/>
                    <a:pt x="17834" y="19349"/>
                  </a:cubicBezTo>
                  <a:cubicBezTo>
                    <a:pt x="17834" y="19349"/>
                    <a:pt x="21841" y="18915"/>
                    <a:pt x="23650" y="17727"/>
                  </a:cubicBezTo>
                  <a:cubicBezTo>
                    <a:pt x="25459" y="16539"/>
                    <a:pt x="27183" y="14249"/>
                    <a:pt x="26767" y="11033"/>
                  </a:cubicBezTo>
                  <a:cubicBezTo>
                    <a:pt x="26350" y="7817"/>
                    <a:pt x="26350" y="2223"/>
                    <a:pt x="23118" y="775"/>
                  </a:cubicBezTo>
                  <a:cubicBezTo>
                    <a:pt x="22118" y="327"/>
                    <a:pt x="21267" y="173"/>
                    <a:pt x="20539" y="173"/>
                  </a:cubicBezTo>
                  <a:cubicBezTo>
                    <a:pt x="19736" y="173"/>
                    <a:pt x="19082" y="360"/>
                    <a:pt x="18540" y="546"/>
                  </a:cubicBezTo>
                  <a:cubicBezTo>
                    <a:pt x="17997" y="733"/>
                    <a:pt x="17569" y="919"/>
                    <a:pt x="17209" y="919"/>
                  </a:cubicBezTo>
                  <a:cubicBezTo>
                    <a:pt x="17200" y="919"/>
                    <a:pt x="17191" y="919"/>
                    <a:pt x="17182" y="918"/>
                  </a:cubicBezTo>
                  <a:cubicBezTo>
                    <a:pt x="16467" y="900"/>
                    <a:pt x="14823" y="1"/>
                    <a:pt x="1280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flipH="1">
              <a:off x="7899656" y="2527377"/>
              <a:ext cx="138203" cy="87054"/>
            </a:xfrm>
            <a:custGeom>
              <a:avLst/>
              <a:gdLst/>
              <a:ahLst/>
              <a:cxnLst/>
              <a:rect l="l" t="t" r="r" b="b"/>
              <a:pathLst>
                <a:path w="3472" h="2187" extrusionOk="0">
                  <a:moveTo>
                    <a:pt x="1826" y="1"/>
                  </a:moveTo>
                  <a:cubicBezTo>
                    <a:pt x="1618" y="1"/>
                    <a:pt x="1438" y="34"/>
                    <a:pt x="1301" y="71"/>
                  </a:cubicBezTo>
                  <a:cubicBezTo>
                    <a:pt x="670" y="244"/>
                    <a:pt x="141" y="719"/>
                    <a:pt x="18" y="1227"/>
                  </a:cubicBezTo>
                  <a:cubicBezTo>
                    <a:pt x="1" y="1285"/>
                    <a:pt x="42" y="1347"/>
                    <a:pt x="103" y="1361"/>
                  </a:cubicBezTo>
                  <a:cubicBezTo>
                    <a:pt x="111" y="1363"/>
                    <a:pt x="120" y="1364"/>
                    <a:pt x="128" y="1364"/>
                  </a:cubicBezTo>
                  <a:cubicBezTo>
                    <a:pt x="180" y="1364"/>
                    <a:pt x="228" y="1329"/>
                    <a:pt x="240" y="1279"/>
                  </a:cubicBezTo>
                  <a:cubicBezTo>
                    <a:pt x="345" y="846"/>
                    <a:pt x="806" y="439"/>
                    <a:pt x="1362" y="285"/>
                  </a:cubicBezTo>
                  <a:cubicBezTo>
                    <a:pt x="1482" y="253"/>
                    <a:pt x="1640" y="225"/>
                    <a:pt x="1822" y="225"/>
                  </a:cubicBezTo>
                  <a:cubicBezTo>
                    <a:pt x="2125" y="225"/>
                    <a:pt x="2495" y="305"/>
                    <a:pt x="2865" y="583"/>
                  </a:cubicBezTo>
                  <a:cubicBezTo>
                    <a:pt x="2520" y="589"/>
                    <a:pt x="1973" y="651"/>
                    <a:pt x="1666" y="934"/>
                  </a:cubicBezTo>
                  <a:cubicBezTo>
                    <a:pt x="1506" y="1087"/>
                    <a:pt x="1431" y="1279"/>
                    <a:pt x="1441" y="1511"/>
                  </a:cubicBezTo>
                  <a:cubicBezTo>
                    <a:pt x="1451" y="1788"/>
                    <a:pt x="1551" y="1982"/>
                    <a:pt x="1735" y="2095"/>
                  </a:cubicBezTo>
                  <a:cubicBezTo>
                    <a:pt x="1850" y="2163"/>
                    <a:pt x="1987" y="2187"/>
                    <a:pt x="2120" y="2187"/>
                  </a:cubicBezTo>
                  <a:cubicBezTo>
                    <a:pt x="2431" y="2187"/>
                    <a:pt x="2728" y="2057"/>
                    <a:pt x="2745" y="2050"/>
                  </a:cubicBezTo>
                  <a:cubicBezTo>
                    <a:pt x="2803" y="2023"/>
                    <a:pt x="2830" y="1958"/>
                    <a:pt x="2803" y="1900"/>
                  </a:cubicBezTo>
                  <a:cubicBezTo>
                    <a:pt x="2783" y="1859"/>
                    <a:pt x="2740" y="1836"/>
                    <a:pt x="2697" y="1836"/>
                  </a:cubicBezTo>
                  <a:cubicBezTo>
                    <a:pt x="2682" y="1836"/>
                    <a:pt x="2667" y="1839"/>
                    <a:pt x="2653" y="1845"/>
                  </a:cubicBezTo>
                  <a:cubicBezTo>
                    <a:pt x="2555" y="1887"/>
                    <a:pt x="2326" y="1964"/>
                    <a:pt x="2117" y="1964"/>
                  </a:cubicBezTo>
                  <a:cubicBezTo>
                    <a:pt x="2020" y="1964"/>
                    <a:pt x="1927" y="1948"/>
                    <a:pt x="1854" y="1903"/>
                  </a:cubicBezTo>
                  <a:cubicBezTo>
                    <a:pt x="1742" y="1835"/>
                    <a:pt x="1677" y="1698"/>
                    <a:pt x="1666" y="1501"/>
                  </a:cubicBezTo>
                  <a:cubicBezTo>
                    <a:pt x="1660" y="1333"/>
                    <a:pt x="1710" y="1204"/>
                    <a:pt x="1827" y="1098"/>
                  </a:cubicBezTo>
                  <a:cubicBezTo>
                    <a:pt x="2096" y="845"/>
                    <a:pt x="2635" y="807"/>
                    <a:pt x="2940" y="807"/>
                  </a:cubicBezTo>
                  <a:cubicBezTo>
                    <a:pt x="3073" y="807"/>
                    <a:pt x="3162" y="814"/>
                    <a:pt x="3165" y="814"/>
                  </a:cubicBezTo>
                  <a:lnTo>
                    <a:pt x="3472" y="841"/>
                  </a:lnTo>
                  <a:lnTo>
                    <a:pt x="3257" y="627"/>
                  </a:lnTo>
                  <a:cubicBezTo>
                    <a:pt x="2759" y="132"/>
                    <a:pt x="2239" y="1"/>
                    <a:pt x="1826"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flipH="1">
              <a:off x="7496345" y="2186957"/>
              <a:ext cx="206190" cy="148592"/>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flipH="1">
              <a:off x="7518594" y="2417950"/>
              <a:ext cx="107951" cy="19584"/>
            </a:xfrm>
            <a:custGeom>
              <a:avLst/>
              <a:gdLst/>
              <a:ahLst/>
              <a:cxnLst/>
              <a:rect l="l" t="t" r="r" b="b"/>
              <a:pathLst>
                <a:path w="2712" h="492" extrusionOk="0">
                  <a:moveTo>
                    <a:pt x="735" y="1"/>
                  </a:moveTo>
                  <a:cubicBezTo>
                    <a:pt x="386" y="1"/>
                    <a:pt x="135" y="19"/>
                    <a:pt x="110" y="20"/>
                  </a:cubicBezTo>
                  <a:cubicBezTo>
                    <a:pt x="45" y="27"/>
                    <a:pt x="0" y="82"/>
                    <a:pt x="4" y="143"/>
                  </a:cubicBezTo>
                  <a:cubicBezTo>
                    <a:pt x="11" y="202"/>
                    <a:pt x="62" y="246"/>
                    <a:pt x="121" y="246"/>
                  </a:cubicBezTo>
                  <a:cubicBezTo>
                    <a:pt x="123" y="246"/>
                    <a:pt x="125" y="245"/>
                    <a:pt x="127" y="245"/>
                  </a:cubicBezTo>
                  <a:cubicBezTo>
                    <a:pt x="134" y="244"/>
                    <a:pt x="388" y="225"/>
                    <a:pt x="744" y="225"/>
                  </a:cubicBezTo>
                  <a:cubicBezTo>
                    <a:pt x="1277" y="225"/>
                    <a:pt x="2038" y="268"/>
                    <a:pt x="2537" y="481"/>
                  </a:cubicBezTo>
                  <a:cubicBezTo>
                    <a:pt x="2551" y="488"/>
                    <a:pt x="2568" y="491"/>
                    <a:pt x="2581" y="491"/>
                  </a:cubicBezTo>
                  <a:cubicBezTo>
                    <a:pt x="2626" y="491"/>
                    <a:pt x="2670" y="467"/>
                    <a:pt x="2687" y="423"/>
                  </a:cubicBezTo>
                  <a:cubicBezTo>
                    <a:pt x="2711" y="368"/>
                    <a:pt x="2687" y="304"/>
                    <a:pt x="2629" y="277"/>
                  </a:cubicBezTo>
                  <a:cubicBezTo>
                    <a:pt x="2085" y="46"/>
                    <a:pt x="1287" y="1"/>
                    <a:pt x="73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flipH="1">
              <a:off x="7209899" y="2362342"/>
              <a:ext cx="60225" cy="19465"/>
            </a:xfrm>
            <a:custGeom>
              <a:avLst/>
              <a:gdLst/>
              <a:ahLst/>
              <a:cxnLst/>
              <a:rect l="l" t="t" r="r" b="b"/>
              <a:pathLst>
                <a:path w="1513" h="489" extrusionOk="0">
                  <a:moveTo>
                    <a:pt x="1384" y="1"/>
                  </a:moveTo>
                  <a:cubicBezTo>
                    <a:pt x="1348" y="1"/>
                    <a:pt x="1313" y="16"/>
                    <a:pt x="1291" y="45"/>
                  </a:cubicBezTo>
                  <a:cubicBezTo>
                    <a:pt x="1199" y="168"/>
                    <a:pt x="1082" y="240"/>
                    <a:pt x="943" y="256"/>
                  </a:cubicBezTo>
                  <a:cubicBezTo>
                    <a:pt x="913" y="260"/>
                    <a:pt x="884" y="262"/>
                    <a:pt x="854" y="262"/>
                  </a:cubicBezTo>
                  <a:cubicBezTo>
                    <a:pt x="528" y="262"/>
                    <a:pt x="201" y="24"/>
                    <a:pt x="198" y="24"/>
                  </a:cubicBezTo>
                  <a:cubicBezTo>
                    <a:pt x="177" y="9"/>
                    <a:pt x="153" y="2"/>
                    <a:pt x="129" y="2"/>
                  </a:cubicBezTo>
                  <a:cubicBezTo>
                    <a:pt x="94" y="2"/>
                    <a:pt x="60" y="17"/>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1" y="7"/>
                    <a:pt x="1407" y="1"/>
                    <a:pt x="1384"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flipH="1">
              <a:off x="7408292" y="2476027"/>
              <a:ext cx="72047" cy="43825"/>
            </a:xfrm>
            <a:custGeom>
              <a:avLst/>
              <a:gdLst/>
              <a:ahLst/>
              <a:cxnLst/>
              <a:rect l="l" t="t" r="r" b="b"/>
              <a:pathLst>
                <a:path w="1810" h="1101" extrusionOk="0">
                  <a:moveTo>
                    <a:pt x="152" y="1"/>
                  </a:moveTo>
                  <a:cubicBezTo>
                    <a:pt x="93" y="1"/>
                    <a:pt x="45" y="43"/>
                    <a:pt x="42" y="100"/>
                  </a:cubicBezTo>
                  <a:cubicBezTo>
                    <a:pt x="38" y="118"/>
                    <a:pt x="1" y="527"/>
                    <a:pt x="321" y="821"/>
                  </a:cubicBezTo>
                  <a:cubicBezTo>
                    <a:pt x="526" y="1009"/>
                    <a:pt x="823" y="1101"/>
                    <a:pt x="1209" y="1101"/>
                  </a:cubicBezTo>
                  <a:cubicBezTo>
                    <a:pt x="1362" y="1101"/>
                    <a:pt x="1526" y="1087"/>
                    <a:pt x="1707" y="1057"/>
                  </a:cubicBezTo>
                  <a:cubicBezTo>
                    <a:pt x="1769" y="1046"/>
                    <a:pt x="1810" y="989"/>
                    <a:pt x="1800" y="930"/>
                  </a:cubicBezTo>
                  <a:cubicBezTo>
                    <a:pt x="1790" y="876"/>
                    <a:pt x="1744" y="836"/>
                    <a:pt x="1691" y="836"/>
                  </a:cubicBezTo>
                  <a:cubicBezTo>
                    <a:pt x="1684" y="836"/>
                    <a:pt x="1677" y="836"/>
                    <a:pt x="1670" y="838"/>
                  </a:cubicBezTo>
                  <a:cubicBezTo>
                    <a:pt x="1501" y="865"/>
                    <a:pt x="1346" y="878"/>
                    <a:pt x="1207" y="878"/>
                  </a:cubicBezTo>
                  <a:cubicBezTo>
                    <a:pt x="884" y="878"/>
                    <a:pt x="641" y="806"/>
                    <a:pt x="482" y="661"/>
                  </a:cubicBezTo>
                  <a:cubicBezTo>
                    <a:pt x="243" y="442"/>
                    <a:pt x="267" y="128"/>
                    <a:pt x="267" y="124"/>
                  </a:cubicBezTo>
                  <a:cubicBezTo>
                    <a:pt x="274" y="63"/>
                    <a:pt x="229" y="9"/>
                    <a:pt x="165" y="1"/>
                  </a:cubicBezTo>
                  <a:cubicBezTo>
                    <a:pt x="160" y="1"/>
                    <a:pt x="156" y="1"/>
                    <a:pt x="152"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flipH="1">
              <a:off x="7429229" y="2536652"/>
              <a:ext cx="37098" cy="19903"/>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flipH="1">
              <a:off x="7484922" y="2482874"/>
              <a:ext cx="259568" cy="146801"/>
            </a:xfrm>
            <a:custGeom>
              <a:avLst/>
              <a:gdLst/>
              <a:ahLst/>
              <a:cxnLst/>
              <a:rect l="l" t="t" r="r" b="b"/>
              <a:pathLst>
                <a:path w="6521" h="3688" extrusionOk="0">
                  <a:moveTo>
                    <a:pt x="6084" y="1"/>
                  </a:moveTo>
                  <a:cubicBezTo>
                    <a:pt x="4779" y="182"/>
                    <a:pt x="1277" y="563"/>
                    <a:pt x="448" y="563"/>
                  </a:cubicBezTo>
                  <a:lnTo>
                    <a:pt x="396" y="563"/>
                  </a:lnTo>
                  <a:cubicBezTo>
                    <a:pt x="308" y="560"/>
                    <a:pt x="219" y="554"/>
                    <a:pt x="130" y="540"/>
                  </a:cubicBezTo>
                  <a:cubicBezTo>
                    <a:pt x="45" y="758"/>
                    <a:pt x="1" y="990"/>
                    <a:pt x="1" y="1229"/>
                  </a:cubicBezTo>
                  <a:cubicBezTo>
                    <a:pt x="1" y="2588"/>
                    <a:pt x="1458" y="3687"/>
                    <a:pt x="3261" y="3687"/>
                  </a:cubicBezTo>
                  <a:cubicBezTo>
                    <a:pt x="5060" y="3687"/>
                    <a:pt x="6520" y="2588"/>
                    <a:pt x="6520" y="1229"/>
                  </a:cubicBezTo>
                  <a:cubicBezTo>
                    <a:pt x="6520" y="782"/>
                    <a:pt x="6360" y="362"/>
                    <a:pt x="6084"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flipH="1">
              <a:off x="7108636" y="2419662"/>
              <a:ext cx="174824" cy="151179"/>
            </a:xfrm>
            <a:custGeom>
              <a:avLst/>
              <a:gdLst/>
              <a:ahLst/>
              <a:cxnLst/>
              <a:rect l="l" t="t" r="r" b="b"/>
              <a:pathLst>
                <a:path w="4392" h="3798" extrusionOk="0">
                  <a:moveTo>
                    <a:pt x="4391" y="1"/>
                  </a:moveTo>
                  <a:cubicBezTo>
                    <a:pt x="3469" y="158"/>
                    <a:pt x="1534" y="496"/>
                    <a:pt x="383" y="571"/>
                  </a:cubicBezTo>
                  <a:cubicBezTo>
                    <a:pt x="86" y="1118"/>
                    <a:pt x="1" y="1718"/>
                    <a:pt x="192" y="2278"/>
                  </a:cubicBezTo>
                  <a:cubicBezTo>
                    <a:pt x="523" y="3230"/>
                    <a:pt x="1568" y="3797"/>
                    <a:pt x="2783" y="3797"/>
                  </a:cubicBezTo>
                  <a:cubicBezTo>
                    <a:pt x="2858" y="3797"/>
                    <a:pt x="2933" y="3793"/>
                    <a:pt x="3008" y="3790"/>
                  </a:cubicBezTo>
                  <a:cubicBezTo>
                    <a:pt x="3773" y="2794"/>
                    <a:pt x="4326" y="1524"/>
                    <a:pt x="439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flipH="1">
              <a:off x="7539810" y="2358600"/>
              <a:ext cx="53339" cy="65201"/>
            </a:xfrm>
            <a:custGeom>
              <a:avLst/>
              <a:gdLst/>
              <a:ahLst/>
              <a:cxnLst/>
              <a:rect l="l" t="t" r="r" b="b"/>
              <a:pathLst>
                <a:path w="1340" h="1638" extrusionOk="0">
                  <a:moveTo>
                    <a:pt x="875" y="1"/>
                  </a:moveTo>
                  <a:cubicBezTo>
                    <a:pt x="814" y="1"/>
                    <a:pt x="746" y="12"/>
                    <a:pt x="670" y="36"/>
                  </a:cubicBezTo>
                  <a:cubicBezTo>
                    <a:pt x="322" y="153"/>
                    <a:pt x="1" y="296"/>
                    <a:pt x="1" y="821"/>
                  </a:cubicBezTo>
                  <a:cubicBezTo>
                    <a:pt x="1" y="1347"/>
                    <a:pt x="302" y="1637"/>
                    <a:pt x="670" y="1637"/>
                  </a:cubicBezTo>
                  <a:cubicBezTo>
                    <a:pt x="1042" y="1637"/>
                    <a:pt x="1340" y="1347"/>
                    <a:pt x="1340" y="821"/>
                  </a:cubicBezTo>
                  <a:cubicBezTo>
                    <a:pt x="1340" y="374"/>
                    <a:pt x="1223" y="1"/>
                    <a:pt x="875"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flipH="1">
              <a:off x="7211253" y="2258130"/>
              <a:ext cx="67191" cy="95413"/>
            </a:xfrm>
            <a:custGeom>
              <a:avLst/>
              <a:gdLst/>
              <a:ahLst/>
              <a:cxnLst/>
              <a:rect l="l" t="t" r="r" b="b"/>
              <a:pathLst>
                <a:path w="1688" h="2397" extrusionOk="0">
                  <a:moveTo>
                    <a:pt x="998" y="1"/>
                  </a:moveTo>
                  <a:cubicBezTo>
                    <a:pt x="947" y="1"/>
                    <a:pt x="895" y="15"/>
                    <a:pt x="845" y="44"/>
                  </a:cubicBezTo>
                  <a:cubicBezTo>
                    <a:pt x="456" y="273"/>
                    <a:pt x="1" y="744"/>
                    <a:pt x="1" y="1219"/>
                  </a:cubicBezTo>
                  <a:cubicBezTo>
                    <a:pt x="1" y="1871"/>
                    <a:pt x="380" y="2397"/>
                    <a:pt x="845" y="2397"/>
                  </a:cubicBezTo>
                  <a:cubicBezTo>
                    <a:pt x="1308" y="2397"/>
                    <a:pt x="1688" y="1871"/>
                    <a:pt x="1688" y="1219"/>
                  </a:cubicBezTo>
                  <a:cubicBezTo>
                    <a:pt x="1688" y="653"/>
                    <a:pt x="1349" y="1"/>
                    <a:pt x="998"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flipH="1">
              <a:off x="7128780" y="2024031"/>
              <a:ext cx="287074" cy="154881"/>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flipH="1">
              <a:off x="7541045" y="2349046"/>
              <a:ext cx="125704" cy="46771"/>
            </a:xfrm>
            <a:custGeom>
              <a:avLst/>
              <a:gdLst/>
              <a:ahLst/>
              <a:cxnLst/>
              <a:rect l="l" t="t" r="r" b="b"/>
              <a:pathLst>
                <a:path w="3158" h="1175" extrusionOk="0">
                  <a:moveTo>
                    <a:pt x="3029" y="0"/>
                  </a:moveTo>
                  <a:cubicBezTo>
                    <a:pt x="3016" y="0"/>
                    <a:pt x="3003" y="3"/>
                    <a:pt x="2990" y="7"/>
                  </a:cubicBezTo>
                  <a:lnTo>
                    <a:pt x="93" y="956"/>
                  </a:lnTo>
                  <a:cubicBezTo>
                    <a:pt x="31" y="976"/>
                    <a:pt x="0" y="1041"/>
                    <a:pt x="20" y="1099"/>
                  </a:cubicBezTo>
                  <a:cubicBezTo>
                    <a:pt x="38" y="1143"/>
                    <a:pt x="82" y="1174"/>
                    <a:pt x="129" y="1174"/>
                  </a:cubicBezTo>
                  <a:cubicBezTo>
                    <a:pt x="140" y="1174"/>
                    <a:pt x="154" y="1171"/>
                    <a:pt x="164" y="1168"/>
                  </a:cubicBezTo>
                  <a:lnTo>
                    <a:pt x="3066" y="218"/>
                  </a:lnTo>
                  <a:cubicBezTo>
                    <a:pt x="3124" y="198"/>
                    <a:pt x="3157" y="136"/>
                    <a:pt x="3137" y="75"/>
                  </a:cubicBezTo>
                  <a:cubicBezTo>
                    <a:pt x="3121" y="29"/>
                    <a:pt x="3077" y="0"/>
                    <a:pt x="3029"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flipH="1">
              <a:off x="7231355" y="2253950"/>
              <a:ext cx="67151" cy="72803"/>
            </a:xfrm>
            <a:custGeom>
              <a:avLst/>
              <a:gdLst/>
              <a:ahLst/>
              <a:cxnLst/>
              <a:rect l="l" t="t" r="r" b="b"/>
              <a:pathLst>
                <a:path w="1687" h="1829" extrusionOk="0">
                  <a:moveTo>
                    <a:pt x="1557" y="0"/>
                  </a:moveTo>
                  <a:cubicBezTo>
                    <a:pt x="1535" y="0"/>
                    <a:pt x="1514" y="6"/>
                    <a:pt x="1495" y="17"/>
                  </a:cubicBezTo>
                  <a:cubicBezTo>
                    <a:pt x="1444" y="50"/>
                    <a:pt x="205" y="812"/>
                    <a:pt x="13" y="1693"/>
                  </a:cubicBezTo>
                  <a:cubicBezTo>
                    <a:pt x="0" y="1754"/>
                    <a:pt x="41" y="1812"/>
                    <a:pt x="103" y="1826"/>
                  </a:cubicBezTo>
                  <a:cubicBezTo>
                    <a:pt x="109" y="1826"/>
                    <a:pt x="120" y="1829"/>
                    <a:pt x="126" y="1829"/>
                  </a:cubicBezTo>
                  <a:cubicBezTo>
                    <a:pt x="177" y="1829"/>
                    <a:pt x="225" y="1791"/>
                    <a:pt x="239" y="1740"/>
                  </a:cubicBezTo>
                  <a:cubicBezTo>
                    <a:pt x="410" y="951"/>
                    <a:pt x="1604" y="214"/>
                    <a:pt x="1618" y="208"/>
                  </a:cubicBezTo>
                  <a:cubicBezTo>
                    <a:pt x="1672" y="173"/>
                    <a:pt x="1686" y="105"/>
                    <a:pt x="1656" y="54"/>
                  </a:cubicBezTo>
                  <a:cubicBezTo>
                    <a:pt x="1634" y="19"/>
                    <a:pt x="1595" y="0"/>
                    <a:pt x="155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flipH="1">
              <a:off x="7826931" y="2290333"/>
              <a:ext cx="136332" cy="194726"/>
            </a:xfrm>
            <a:custGeom>
              <a:avLst/>
              <a:gdLst/>
              <a:ahLst/>
              <a:cxnLst/>
              <a:rect l="l" t="t" r="r" b="b"/>
              <a:pathLst>
                <a:path w="3425" h="4892" extrusionOk="0">
                  <a:moveTo>
                    <a:pt x="3220" y="1"/>
                  </a:moveTo>
                  <a:lnTo>
                    <a:pt x="0" y="4622"/>
                  </a:lnTo>
                  <a:lnTo>
                    <a:pt x="520" y="4892"/>
                  </a:lnTo>
                  <a:lnTo>
                    <a:pt x="3425" y="803"/>
                  </a:lnTo>
                  <a:lnTo>
                    <a:pt x="3220" y="1"/>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flipH="1">
              <a:off x="7044123" y="2209208"/>
              <a:ext cx="796060" cy="296109"/>
            </a:xfrm>
            <a:custGeom>
              <a:avLst/>
              <a:gdLst/>
              <a:ahLst/>
              <a:cxnLst/>
              <a:rect l="l" t="t" r="r" b="b"/>
              <a:pathLst>
                <a:path w="19999" h="7439" extrusionOk="0">
                  <a:moveTo>
                    <a:pt x="17322" y="468"/>
                  </a:moveTo>
                  <a:cubicBezTo>
                    <a:pt x="17966" y="468"/>
                    <a:pt x="18474" y="523"/>
                    <a:pt x="18636" y="625"/>
                  </a:cubicBezTo>
                  <a:cubicBezTo>
                    <a:pt x="19138" y="936"/>
                    <a:pt x="18978" y="4237"/>
                    <a:pt x="18998" y="4571"/>
                  </a:cubicBezTo>
                  <a:cubicBezTo>
                    <a:pt x="19019" y="4909"/>
                    <a:pt x="15537" y="5407"/>
                    <a:pt x="14540" y="5489"/>
                  </a:cubicBezTo>
                  <a:cubicBezTo>
                    <a:pt x="14457" y="5496"/>
                    <a:pt x="14381" y="5500"/>
                    <a:pt x="14311" y="5500"/>
                  </a:cubicBezTo>
                  <a:cubicBezTo>
                    <a:pt x="13537" y="5500"/>
                    <a:pt x="13511" y="5044"/>
                    <a:pt x="13199" y="3626"/>
                  </a:cubicBezTo>
                  <a:cubicBezTo>
                    <a:pt x="12860" y="2075"/>
                    <a:pt x="12986" y="1563"/>
                    <a:pt x="13400" y="1236"/>
                  </a:cubicBezTo>
                  <a:cubicBezTo>
                    <a:pt x="14074" y="702"/>
                    <a:pt x="15991" y="468"/>
                    <a:pt x="17322" y="468"/>
                  </a:cubicBezTo>
                  <a:close/>
                  <a:moveTo>
                    <a:pt x="7781" y="1101"/>
                  </a:moveTo>
                  <a:cubicBezTo>
                    <a:pt x="8928" y="1101"/>
                    <a:pt x="9940" y="1419"/>
                    <a:pt x="10279" y="2243"/>
                  </a:cubicBezTo>
                  <a:cubicBezTo>
                    <a:pt x="10659" y="3161"/>
                    <a:pt x="9559" y="5738"/>
                    <a:pt x="9000" y="6285"/>
                  </a:cubicBezTo>
                  <a:cubicBezTo>
                    <a:pt x="8439" y="6831"/>
                    <a:pt x="4442" y="6967"/>
                    <a:pt x="3262" y="7046"/>
                  </a:cubicBezTo>
                  <a:cubicBezTo>
                    <a:pt x="3168" y="7052"/>
                    <a:pt x="3079" y="7055"/>
                    <a:pt x="2995" y="7055"/>
                  </a:cubicBezTo>
                  <a:cubicBezTo>
                    <a:pt x="2029" y="7055"/>
                    <a:pt x="1745" y="6649"/>
                    <a:pt x="1783" y="6128"/>
                  </a:cubicBezTo>
                  <a:cubicBezTo>
                    <a:pt x="1821" y="5565"/>
                    <a:pt x="1476" y="2305"/>
                    <a:pt x="1708" y="1922"/>
                  </a:cubicBezTo>
                  <a:cubicBezTo>
                    <a:pt x="2203" y="1100"/>
                    <a:pt x="6081" y="1188"/>
                    <a:pt x="7385" y="1113"/>
                  </a:cubicBezTo>
                  <a:cubicBezTo>
                    <a:pt x="7518" y="1105"/>
                    <a:pt x="7650" y="1101"/>
                    <a:pt x="7781" y="1101"/>
                  </a:cubicBezTo>
                  <a:close/>
                  <a:moveTo>
                    <a:pt x="14957" y="0"/>
                  </a:moveTo>
                  <a:cubicBezTo>
                    <a:pt x="13434" y="0"/>
                    <a:pt x="13359" y="584"/>
                    <a:pt x="12799" y="936"/>
                  </a:cubicBezTo>
                  <a:cubicBezTo>
                    <a:pt x="12239" y="1287"/>
                    <a:pt x="12038" y="1506"/>
                    <a:pt x="11379" y="1540"/>
                  </a:cubicBezTo>
                  <a:cubicBezTo>
                    <a:pt x="11338" y="1542"/>
                    <a:pt x="11298" y="1543"/>
                    <a:pt x="11258" y="1543"/>
                  </a:cubicBezTo>
                  <a:cubicBezTo>
                    <a:pt x="10227" y="1543"/>
                    <a:pt x="9798" y="792"/>
                    <a:pt x="8720" y="605"/>
                  </a:cubicBezTo>
                  <a:cubicBezTo>
                    <a:pt x="8477" y="563"/>
                    <a:pt x="8060" y="545"/>
                    <a:pt x="7542" y="545"/>
                  </a:cubicBezTo>
                  <a:cubicBezTo>
                    <a:pt x="5667" y="545"/>
                    <a:pt x="2463" y="775"/>
                    <a:pt x="1381" y="898"/>
                  </a:cubicBezTo>
                  <a:cubicBezTo>
                    <a:pt x="1" y="1051"/>
                    <a:pt x="117" y="1615"/>
                    <a:pt x="138" y="2325"/>
                  </a:cubicBezTo>
                  <a:cubicBezTo>
                    <a:pt x="158" y="3035"/>
                    <a:pt x="861" y="3134"/>
                    <a:pt x="1100" y="3175"/>
                  </a:cubicBezTo>
                  <a:cubicBezTo>
                    <a:pt x="1343" y="3213"/>
                    <a:pt x="1141" y="4800"/>
                    <a:pt x="1182" y="5855"/>
                  </a:cubicBezTo>
                  <a:cubicBezTo>
                    <a:pt x="1223" y="6909"/>
                    <a:pt x="1981" y="7418"/>
                    <a:pt x="2800" y="7438"/>
                  </a:cubicBezTo>
                  <a:cubicBezTo>
                    <a:pt x="2814" y="7439"/>
                    <a:pt x="2829" y="7439"/>
                    <a:pt x="2845" y="7439"/>
                  </a:cubicBezTo>
                  <a:cubicBezTo>
                    <a:pt x="3770" y="7439"/>
                    <a:pt x="8172" y="6948"/>
                    <a:pt x="8880" y="6817"/>
                  </a:cubicBezTo>
                  <a:cubicBezTo>
                    <a:pt x="9600" y="6681"/>
                    <a:pt x="10399" y="4998"/>
                    <a:pt x="10638" y="4100"/>
                  </a:cubicBezTo>
                  <a:cubicBezTo>
                    <a:pt x="10874" y="3228"/>
                    <a:pt x="10881" y="2298"/>
                    <a:pt x="11684" y="2298"/>
                  </a:cubicBezTo>
                  <a:cubicBezTo>
                    <a:pt x="11708" y="2298"/>
                    <a:pt x="11732" y="2299"/>
                    <a:pt x="11757" y="2301"/>
                  </a:cubicBezTo>
                  <a:cubicBezTo>
                    <a:pt x="12638" y="2362"/>
                    <a:pt x="13140" y="5466"/>
                    <a:pt x="13478" y="5797"/>
                  </a:cubicBezTo>
                  <a:cubicBezTo>
                    <a:pt x="13535" y="5852"/>
                    <a:pt x="13703" y="5875"/>
                    <a:pt x="13948" y="5875"/>
                  </a:cubicBezTo>
                  <a:cubicBezTo>
                    <a:pt x="15172" y="5875"/>
                    <a:pt x="18299" y="5293"/>
                    <a:pt x="18817" y="5213"/>
                  </a:cubicBezTo>
                  <a:cubicBezTo>
                    <a:pt x="19438" y="5114"/>
                    <a:pt x="19356" y="4763"/>
                    <a:pt x="19397" y="4223"/>
                  </a:cubicBezTo>
                  <a:cubicBezTo>
                    <a:pt x="19438" y="3684"/>
                    <a:pt x="19397" y="1834"/>
                    <a:pt x="19336" y="1461"/>
                  </a:cubicBezTo>
                  <a:cubicBezTo>
                    <a:pt x="19278" y="1092"/>
                    <a:pt x="19517" y="1171"/>
                    <a:pt x="19756" y="936"/>
                  </a:cubicBezTo>
                  <a:cubicBezTo>
                    <a:pt x="19998" y="700"/>
                    <a:pt x="19838" y="0"/>
                    <a:pt x="19517"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flipH="1">
              <a:off x="7427842" y="2253114"/>
              <a:ext cx="347617" cy="236442"/>
            </a:xfrm>
            <a:custGeom>
              <a:avLst/>
              <a:gdLst/>
              <a:ahLst/>
              <a:cxnLst/>
              <a:rect l="l" t="t" r="r" b="b"/>
              <a:pathLst>
                <a:path w="8733" h="5940" extrusionOk="0">
                  <a:moveTo>
                    <a:pt x="7148" y="826"/>
                  </a:moveTo>
                  <a:cubicBezTo>
                    <a:pt x="7227" y="826"/>
                    <a:pt x="7305" y="857"/>
                    <a:pt x="7377" y="928"/>
                  </a:cubicBezTo>
                  <a:cubicBezTo>
                    <a:pt x="7981" y="1550"/>
                    <a:pt x="7824" y="2492"/>
                    <a:pt x="7633" y="3246"/>
                  </a:cubicBezTo>
                  <a:cubicBezTo>
                    <a:pt x="7592" y="3414"/>
                    <a:pt x="7462" y="3485"/>
                    <a:pt x="7325" y="3485"/>
                  </a:cubicBezTo>
                  <a:cubicBezTo>
                    <a:pt x="7125" y="3485"/>
                    <a:pt x="6909" y="3321"/>
                    <a:pt x="6971" y="3069"/>
                  </a:cubicBezTo>
                  <a:cubicBezTo>
                    <a:pt x="7094" y="2587"/>
                    <a:pt x="7298" y="1820"/>
                    <a:pt x="6892" y="1403"/>
                  </a:cubicBezTo>
                  <a:cubicBezTo>
                    <a:pt x="6657" y="1161"/>
                    <a:pt x="6892" y="826"/>
                    <a:pt x="7148" y="826"/>
                  </a:cubicBezTo>
                  <a:close/>
                  <a:moveTo>
                    <a:pt x="7182" y="3731"/>
                  </a:moveTo>
                  <a:cubicBezTo>
                    <a:pt x="7626" y="3731"/>
                    <a:pt x="7626" y="4400"/>
                    <a:pt x="7182" y="4400"/>
                  </a:cubicBezTo>
                  <a:cubicBezTo>
                    <a:pt x="6742" y="4400"/>
                    <a:pt x="6742" y="3731"/>
                    <a:pt x="7182" y="3731"/>
                  </a:cubicBezTo>
                  <a:close/>
                  <a:moveTo>
                    <a:pt x="5759" y="2410"/>
                  </a:moveTo>
                  <a:cubicBezTo>
                    <a:pt x="5807" y="2410"/>
                    <a:pt x="5851" y="2441"/>
                    <a:pt x="5868" y="2485"/>
                  </a:cubicBezTo>
                  <a:cubicBezTo>
                    <a:pt x="5888" y="2546"/>
                    <a:pt x="5855" y="2608"/>
                    <a:pt x="5797" y="2628"/>
                  </a:cubicBezTo>
                  <a:lnTo>
                    <a:pt x="5619" y="2686"/>
                  </a:lnTo>
                  <a:cubicBezTo>
                    <a:pt x="5841" y="2786"/>
                    <a:pt x="5920" y="3107"/>
                    <a:pt x="5920" y="3471"/>
                  </a:cubicBezTo>
                  <a:cubicBezTo>
                    <a:pt x="5920" y="3840"/>
                    <a:pt x="5773" y="4093"/>
                    <a:pt x="5561" y="4213"/>
                  </a:cubicBezTo>
                  <a:cubicBezTo>
                    <a:pt x="5851" y="4254"/>
                    <a:pt x="6134" y="4318"/>
                    <a:pt x="6370" y="4418"/>
                  </a:cubicBezTo>
                  <a:cubicBezTo>
                    <a:pt x="6428" y="4445"/>
                    <a:pt x="6452" y="4509"/>
                    <a:pt x="6428" y="4564"/>
                  </a:cubicBezTo>
                  <a:cubicBezTo>
                    <a:pt x="6411" y="4608"/>
                    <a:pt x="6367" y="4632"/>
                    <a:pt x="6322" y="4632"/>
                  </a:cubicBezTo>
                  <a:cubicBezTo>
                    <a:pt x="6309" y="4632"/>
                    <a:pt x="6292" y="4629"/>
                    <a:pt x="6278" y="4622"/>
                  </a:cubicBezTo>
                  <a:cubicBezTo>
                    <a:pt x="5776" y="4410"/>
                    <a:pt x="5008" y="4366"/>
                    <a:pt x="4475" y="4366"/>
                  </a:cubicBezTo>
                  <a:cubicBezTo>
                    <a:pt x="4124" y="4366"/>
                    <a:pt x="3875" y="4383"/>
                    <a:pt x="3868" y="4386"/>
                  </a:cubicBezTo>
                  <a:lnTo>
                    <a:pt x="3861" y="4386"/>
                  </a:lnTo>
                  <a:cubicBezTo>
                    <a:pt x="3799" y="4386"/>
                    <a:pt x="3749" y="4342"/>
                    <a:pt x="3745" y="4284"/>
                  </a:cubicBezTo>
                  <a:cubicBezTo>
                    <a:pt x="3741" y="4223"/>
                    <a:pt x="3786" y="4168"/>
                    <a:pt x="3851" y="4161"/>
                  </a:cubicBezTo>
                  <a:cubicBezTo>
                    <a:pt x="3875" y="4161"/>
                    <a:pt x="4130" y="4141"/>
                    <a:pt x="4483" y="4141"/>
                  </a:cubicBezTo>
                  <a:cubicBezTo>
                    <a:pt x="4595" y="4141"/>
                    <a:pt x="4721" y="4144"/>
                    <a:pt x="4855" y="4147"/>
                  </a:cubicBezTo>
                  <a:cubicBezTo>
                    <a:pt x="4691" y="4014"/>
                    <a:pt x="4581" y="3786"/>
                    <a:pt x="4581" y="3471"/>
                  </a:cubicBezTo>
                  <a:cubicBezTo>
                    <a:pt x="4581" y="3243"/>
                    <a:pt x="4642" y="3086"/>
                    <a:pt x="4741" y="2973"/>
                  </a:cubicBezTo>
                  <a:lnTo>
                    <a:pt x="4741" y="2973"/>
                  </a:lnTo>
                  <a:lnTo>
                    <a:pt x="2895" y="3578"/>
                  </a:lnTo>
                  <a:cubicBezTo>
                    <a:pt x="2885" y="3581"/>
                    <a:pt x="2871" y="3584"/>
                    <a:pt x="2860" y="3584"/>
                  </a:cubicBezTo>
                  <a:cubicBezTo>
                    <a:pt x="2813" y="3584"/>
                    <a:pt x="2769" y="3553"/>
                    <a:pt x="2751" y="3509"/>
                  </a:cubicBezTo>
                  <a:cubicBezTo>
                    <a:pt x="2731" y="3451"/>
                    <a:pt x="2762" y="3386"/>
                    <a:pt x="2824" y="3366"/>
                  </a:cubicBezTo>
                  <a:lnTo>
                    <a:pt x="5721" y="2417"/>
                  </a:lnTo>
                  <a:cubicBezTo>
                    <a:pt x="5735" y="2414"/>
                    <a:pt x="5745" y="2410"/>
                    <a:pt x="5759" y="2410"/>
                  </a:cubicBezTo>
                  <a:close/>
                  <a:moveTo>
                    <a:pt x="6319" y="0"/>
                  </a:moveTo>
                  <a:cubicBezTo>
                    <a:pt x="6039" y="570"/>
                    <a:pt x="5476" y="1188"/>
                    <a:pt x="4650" y="1648"/>
                  </a:cubicBezTo>
                  <a:cubicBezTo>
                    <a:pt x="4100" y="1956"/>
                    <a:pt x="3618" y="2072"/>
                    <a:pt x="3223" y="2072"/>
                  </a:cubicBezTo>
                  <a:cubicBezTo>
                    <a:pt x="2307" y="2072"/>
                    <a:pt x="1833" y="1457"/>
                    <a:pt x="1973" y="1177"/>
                  </a:cubicBezTo>
                  <a:cubicBezTo>
                    <a:pt x="2110" y="918"/>
                    <a:pt x="2189" y="1335"/>
                    <a:pt x="3178" y="553"/>
                  </a:cubicBezTo>
                  <a:cubicBezTo>
                    <a:pt x="3345" y="419"/>
                    <a:pt x="3495" y="256"/>
                    <a:pt x="3635" y="79"/>
                  </a:cubicBezTo>
                  <a:lnTo>
                    <a:pt x="3635" y="79"/>
                  </a:lnTo>
                  <a:cubicBezTo>
                    <a:pt x="2107" y="140"/>
                    <a:pt x="399" y="290"/>
                    <a:pt x="82" y="819"/>
                  </a:cubicBezTo>
                  <a:cubicBezTo>
                    <a:pt x="24" y="915"/>
                    <a:pt x="0" y="1198"/>
                    <a:pt x="0" y="1577"/>
                  </a:cubicBezTo>
                  <a:cubicBezTo>
                    <a:pt x="0" y="2601"/>
                    <a:pt x="161" y="4322"/>
                    <a:pt x="161" y="4909"/>
                  </a:cubicBezTo>
                  <a:cubicBezTo>
                    <a:pt x="161" y="4957"/>
                    <a:pt x="157" y="4994"/>
                    <a:pt x="157" y="5025"/>
                  </a:cubicBezTo>
                  <a:cubicBezTo>
                    <a:pt x="154" y="5056"/>
                    <a:pt x="154" y="5083"/>
                    <a:pt x="154" y="5110"/>
                  </a:cubicBezTo>
                  <a:cubicBezTo>
                    <a:pt x="154" y="5540"/>
                    <a:pt x="396" y="5875"/>
                    <a:pt x="1096" y="5940"/>
                  </a:cubicBezTo>
                  <a:cubicBezTo>
                    <a:pt x="1622" y="5117"/>
                    <a:pt x="2742" y="4547"/>
                    <a:pt x="4039" y="4547"/>
                  </a:cubicBezTo>
                  <a:cubicBezTo>
                    <a:pt x="5077" y="4547"/>
                    <a:pt x="6002" y="4912"/>
                    <a:pt x="6599" y="5483"/>
                  </a:cubicBezTo>
                  <a:cubicBezTo>
                    <a:pt x="6974" y="5401"/>
                    <a:pt x="7254" y="5302"/>
                    <a:pt x="7374" y="5182"/>
                  </a:cubicBezTo>
                  <a:cubicBezTo>
                    <a:pt x="7855" y="4714"/>
                    <a:pt x="8732" y="2751"/>
                    <a:pt x="8732" y="1625"/>
                  </a:cubicBezTo>
                  <a:cubicBezTo>
                    <a:pt x="8732" y="1437"/>
                    <a:pt x="8708" y="1273"/>
                    <a:pt x="8653" y="1140"/>
                  </a:cubicBezTo>
                  <a:cubicBezTo>
                    <a:pt x="8329" y="355"/>
                    <a:pt x="7398" y="27"/>
                    <a:pt x="63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flipH="1">
              <a:off x="7523930" y="2252955"/>
              <a:ext cx="178565" cy="82635"/>
            </a:xfrm>
            <a:custGeom>
              <a:avLst/>
              <a:gdLst/>
              <a:ahLst/>
              <a:cxnLst/>
              <a:rect l="l" t="t" r="r" b="b"/>
              <a:pathLst>
                <a:path w="4486" h="2076" extrusionOk="0">
                  <a:moveTo>
                    <a:pt x="4318" y="1"/>
                  </a:moveTo>
                  <a:cubicBezTo>
                    <a:pt x="4189" y="1"/>
                    <a:pt x="4059" y="4"/>
                    <a:pt x="3926" y="14"/>
                  </a:cubicBezTo>
                  <a:cubicBezTo>
                    <a:pt x="3458" y="42"/>
                    <a:pt x="2659" y="48"/>
                    <a:pt x="1802" y="83"/>
                  </a:cubicBezTo>
                  <a:cubicBezTo>
                    <a:pt x="1662" y="260"/>
                    <a:pt x="1512" y="423"/>
                    <a:pt x="1345" y="557"/>
                  </a:cubicBezTo>
                  <a:cubicBezTo>
                    <a:pt x="356" y="1339"/>
                    <a:pt x="277" y="922"/>
                    <a:pt x="140" y="1181"/>
                  </a:cubicBezTo>
                  <a:cubicBezTo>
                    <a:pt x="0" y="1461"/>
                    <a:pt x="474" y="2076"/>
                    <a:pt x="1390" y="2076"/>
                  </a:cubicBezTo>
                  <a:cubicBezTo>
                    <a:pt x="1785" y="2076"/>
                    <a:pt x="2267" y="1960"/>
                    <a:pt x="2817" y="1652"/>
                  </a:cubicBezTo>
                  <a:cubicBezTo>
                    <a:pt x="3643" y="1192"/>
                    <a:pt x="4206" y="574"/>
                    <a:pt x="4486" y="4"/>
                  </a:cubicBezTo>
                  <a:cubicBezTo>
                    <a:pt x="4431" y="1"/>
                    <a:pt x="4377" y="1"/>
                    <a:pt x="4318"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flipH="1">
              <a:off x="7518594" y="2417911"/>
              <a:ext cx="107951" cy="19624"/>
            </a:xfrm>
            <a:custGeom>
              <a:avLst/>
              <a:gdLst/>
              <a:ahLst/>
              <a:cxnLst/>
              <a:rect l="l" t="t" r="r" b="b"/>
              <a:pathLst>
                <a:path w="2712" h="493" extrusionOk="0">
                  <a:moveTo>
                    <a:pt x="742" y="1"/>
                  </a:moveTo>
                  <a:cubicBezTo>
                    <a:pt x="389" y="1"/>
                    <a:pt x="134" y="21"/>
                    <a:pt x="110" y="21"/>
                  </a:cubicBezTo>
                  <a:cubicBezTo>
                    <a:pt x="45" y="28"/>
                    <a:pt x="0" y="83"/>
                    <a:pt x="4" y="144"/>
                  </a:cubicBezTo>
                  <a:cubicBezTo>
                    <a:pt x="8" y="202"/>
                    <a:pt x="58" y="246"/>
                    <a:pt x="120" y="246"/>
                  </a:cubicBezTo>
                  <a:lnTo>
                    <a:pt x="127" y="246"/>
                  </a:lnTo>
                  <a:cubicBezTo>
                    <a:pt x="134" y="243"/>
                    <a:pt x="383" y="226"/>
                    <a:pt x="734" y="226"/>
                  </a:cubicBezTo>
                  <a:cubicBezTo>
                    <a:pt x="1267" y="226"/>
                    <a:pt x="2035" y="270"/>
                    <a:pt x="2537" y="482"/>
                  </a:cubicBezTo>
                  <a:cubicBezTo>
                    <a:pt x="2551" y="489"/>
                    <a:pt x="2568" y="492"/>
                    <a:pt x="2581" y="492"/>
                  </a:cubicBezTo>
                  <a:cubicBezTo>
                    <a:pt x="2626" y="492"/>
                    <a:pt x="2670" y="468"/>
                    <a:pt x="2687" y="424"/>
                  </a:cubicBezTo>
                  <a:cubicBezTo>
                    <a:pt x="2711" y="369"/>
                    <a:pt x="2687" y="305"/>
                    <a:pt x="2629" y="278"/>
                  </a:cubicBezTo>
                  <a:cubicBezTo>
                    <a:pt x="2393" y="178"/>
                    <a:pt x="2110" y="114"/>
                    <a:pt x="1820" y="73"/>
                  </a:cubicBezTo>
                  <a:cubicBezTo>
                    <a:pt x="1728" y="120"/>
                    <a:pt x="1622" y="147"/>
                    <a:pt x="1509" y="147"/>
                  </a:cubicBezTo>
                  <a:cubicBezTo>
                    <a:pt x="1363" y="147"/>
                    <a:pt x="1223" y="100"/>
                    <a:pt x="1114" y="7"/>
                  </a:cubicBezTo>
                  <a:cubicBezTo>
                    <a:pt x="980" y="4"/>
                    <a:pt x="854" y="1"/>
                    <a:pt x="74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flipH="1">
              <a:off x="7512785" y="2434072"/>
              <a:ext cx="219087" cy="56045"/>
            </a:xfrm>
            <a:custGeom>
              <a:avLst/>
              <a:gdLst/>
              <a:ahLst/>
              <a:cxnLst/>
              <a:rect l="l" t="t" r="r" b="b"/>
              <a:pathLst>
                <a:path w="5504" h="1408" extrusionOk="0">
                  <a:moveTo>
                    <a:pt x="2944" y="1"/>
                  </a:moveTo>
                  <a:cubicBezTo>
                    <a:pt x="1647" y="1"/>
                    <a:pt x="527" y="571"/>
                    <a:pt x="1" y="1394"/>
                  </a:cubicBezTo>
                  <a:cubicBezTo>
                    <a:pt x="86" y="1404"/>
                    <a:pt x="179" y="1408"/>
                    <a:pt x="278" y="1408"/>
                  </a:cubicBezTo>
                  <a:cubicBezTo>
                    <a:pt x="360" y="1408"/>
                    <a:pt x="448" y="1404"/>
                    <a:pt x="541" y="1397"/>
                  </a:cubicBezTo>
                  <a:cubicBezTo>
                    <a:pt x="1466" y="1336"/>
                    <a:pt x="4128" y="1240"/>
                    <a:pt x="5504" y="937"/>
                  </a:cubicBezTo>
                  <a:cubicBezTo>
                    <a:pt x="4907" y="366"/>
                    <a:pt x="3982" y="1"/>
                    <a:pt x="2944"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flipH="1">
              <a:off x="7539810" y="2360033"/>
              <a:ext cx="53339" cy="63768"/>
            </a:xfrm>
            <a:custGeom>
              <a:avLst/>
              <a:gdLst/>
              <a:ahLst/>
              <a:cxnLst/>
              <a:rect l="l" t="t" r="r" b="b"/>
              <a:pathLst>
                <a:path w="1340" h="1602" extrusionOk="0">
                  <a:moveTo>
                    <a:pt x="1018" y="270"/>
                  </a:moveTo>
                  <a:cubicBezTo>
                    <a:pt x="1107" y="270"/>
                    <a:pt x="1179" y="386"/>
                    <a:pt x="1179" y="530"/>
                  </a:cubicBezTo>
                  <a:cubicBezTo>
                    <a:pt x="1179" y="670"/>
                    <a:pt x="1107" y="785"/>
                    <a:pt x="1018" y="785"/>
                  </a:cubicBezTo>
                  <a:cubicBezTo>
                    <a:pt x="930" y="785"/>
                    <a:pt x="858" y="670"/>
                    <a:pt x="858" y="530"/>
                  </a:cubicBezTo>
                  <a:cubicBezTo>
                    <a:pt x="858" y="386"/>
                    <a:pt x="930" y="270"/>
                    <a:pt x="1018" y="270"/>
                  </a:cubicBezTo>
                  <a:close/>
                  <a:moveTo>
                    <a:pt x="1039" y="0"/>
                  </a:moveTo>
                  <a:lnTo>
                    <a:pt x="161" y="287"/>
                  </a:lnTo>
                  <a:cubicBezTo>
                    <a:pt x="62" y="400"/>
                    <a:pt x="1" y="557"/>
                    <a:pt x="1" y="785"/>
                  </a:cubicBezTo>
                  <a:cubicBezTo>
                    <a:pt x="1" y="1100"/>
                    <a:pt x="111" y="1328"/>
                    <a:pt x="275" y="1461"/>
                  </a:cubicBezTo>
                  <a:cubicBezTo>
                    <a:pt x="384" y="1554"/>
                    <a:pt x="524" y="1601"/>
                    <a:pt x="670" y="1601"/>
                  </a:cubicBezTo>
                  <a:cubicBezTo>
                    <a:pt x="783" y="1601"/>
                    <a:pt x="889" y="1574"/>
                    <a:pt x="981" y="1527"/>
                  </a:cubicBezTo>
                  <a:cubicBezTo>
                    <a:pt x="1193" y="1407"/>
                    <a:pt x="1340" y="1154"/>
                    <a:pt x="1340" y="785"/>
                  </a:cubicBezTo>
                  <a:cubicBezTo>
                    <a:pt x="1340" y="421"/>
                    <a:pt x="1261" y="100"/>
                    <a:pt x="1039" y="0"/>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flipH="1">
              <a:off x="7541045" y="2349046"/>
              <a:ext cx="125704" cy="46771"/>
            </a:xfrm>
            <a:custGeom>
              <a:avLst/>
              <a:gdLst/>
              <a:ahLst/>
              <a:cxnLst/>
              <a:rect l="l" t="t" r="r" b="b"/>
              <a:pathLst>
                <a:path w="3158" h="1175" extrusionOk="0">
                  <a:moveTo>
                    <a:pt x="3028" y="0"/>
                  </a:moveTo>
                  <a:cubicBezTo>
                    <a:pt x="3014" y="0"/>
                    <a:pt x="3004" y="4"/>
                    <a:pt x="2990" y="7"/>
                  </a:cubicBezTo>
                  <a:lnTo>
                    <a:pt x="93" y="956"/>
                  </a:lnTo>
                  <a:cubicBezTo>
                    <a:pt x="31" y="976"/>
                    <a:pt x="0" y="1041"/>
                    <a:pt x="20" y="1099"/>
                  </a:cubicBezTo>
                  <a:cubicBezTo>
                    <a:pt x="38" y="1143"/>
                    <a:pt x="82" y="1174"/>
                    <a:pt x="129" y="1174"/>
                  </a:cubicBezTo>
                  <a:cubicBezTo>
                    <a:pt x="140" y="1174"/>
                    <a:pt x="154" y="1171"/>
                    <a:pt x="164" y="1168"/>
                  </a:cubicBezTo>
                  <a:lnTo>
                    <a:pt x="2010" y="563"/>
                  </a:lnTo>
                  <a:lnTo>
                    <a:pt x="2888" y="276"/>
                  </a:lnTo>
                  <a:lnTo>
                    <a:pt x="3066" y="218"/>
                  </a:lnTo>
                  <a:cubicBezTo>
                    <a:pt x="3124" y="198"/>
                    <a:pt x="3157" y="136"/>
                    <a:pt x="3137" y="75"/>
                  </a:cubicBezTo>
                  <a:cubicBezTo>
                    <a:pt x="3120" y="31"/>
                    <a:pt x="3076" y="0"/>
                    <a:pt x="30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flipH="1">
              <a:off x="7430987" y="2252955"/>
              <a:ext cx="341208" cy="45577"/>
            </a:xfrm>
            <a:custGeom>
              <a:avLst/>
              <a:gdLst/>
              <a:ahLst/>
              <a:cxnLst/>
              <a:rect l="l" t="t" r="r" b="b"/>
              <a:pathLst>
                <a:path w="8572" h="1145" extrusionOk="0">
                  <a:moveTo>
                    <a:pt x="6069" y="1"/>
                  </a:moveTo>
                  <a:cubicBezTo>
                    <a:pt x="6110" y="1"/>
                    <a:pt x="6150" y="1"/>
                    <a:pt x="6190" y="2"/>
                  </a:cubicBezTo>
                  <a:lnTo>
                    <a:pt x="6190" y="2"/>
                  </a:lnTo>
                  <a:cubicBezTo>
                    <a:pt x="6151" y="1"/>
                    <a:pt x="6111" y="1"/>
                    <a:pt x="6069" y="1"/>
                  </a:cubicBezTo>
                  <a:close/>
                  <a:moveTo>
                    <a:pt x="6190" y="2"/>
                  </a:moveTo>
                  <a:cubicBezTo>
                    <a:pt x="6205" y="2"/>
                    <a:pt x="6221" y="3"/>
                    <a:pt x="6237" y="4"/>
                  </a:cubicBezTo>
                  <a:cubicBezTo>
                    <a:pt x="6368" y="7"/>
                    <a:pt x="6498" y="15"/>
                    <a:pt x="6624" y="28"/>
                  </a:cubicBezTo>
                  <a:lnTo>
                    <a:pt x="6624" y="28"/>
                  </a:lnTo>
                  <a:cubicBezTo>
                    <a:pt x="6483" y="13"/>
                    <a:pt x="6338" y="5"/>
                    <a:pt x="6190" y="2"/>
                  </a:cubicBezTo>
                  <a:close/>
                  <a:moveTo>
                    <a:pt x="5677" y="14"/>
                  </a:moveTo>
                  <a:cubicBezTo>
                    <a:pt x="4840" y="62"/>
                    <a:pt x="2944" y="43"/>
                    <a:pt x="1562" y="240"/>
                  </a:cubicBezTo>
                  <a:lnTo>
                    <a:pt x="1562" y="240"/>
                  </a:lnTo>
                  <a:cubicBezTo>
                    <a:pt x="2171" y="154"/>
                    <a:pt x="2879" y="110"/>
                    <a:pt x="3553" y="83"/>
                  </a:cubicBezTo>
                  <a:cubicBezTo>
                    <a:pt x="4410" y="48"/>
                    <a:pt x="5209" y="42"/>
                    <a:pt x="5677" y="14"/>
                  </a:cubicBezTo>
                  <a:close/>
                  <a:moveTo>
                    <a:pt x="1562" y="240"/>
                  </a:moveTo>
                  <a:cubicBezTo>
                    <a:pt x="789" y="350"/>
                    <a:pt x="178" y="527"/>
                    <a:pt x="0" y="823"/>
                  </a:cubicBezTo>
                  <a:cubicBezTo>
                    <a:pt x="178" y="529"/>
                    <a:pt x="789" y="351"/>
                    <a:pt x="1562" y="240"/>
                  </a:cubicBezTo>
                  <a:close/>
                  <a:moveTo>
                    <a:pt x="6624" y="28"/>
                  </a:moveTo>
                  <a:cubicBezTo>
                    <a:pt x="7535" y="120"/>
                    <a:pt x="8287" y="457"/>
                    <a:pt x="8571" y="1144"/>
                  </a:cubicBezTo>
                  <a:cubicBezTo>
                    <a:pt x="8287" y="455"/>
                    <a:pt x="7534" y="118"/>
                    <a:pt x="6624" y="2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flipH="1">
              <a:off x="7083675" y="2228514"/>
              <a:ext cx="42671" cy="174386"/>
            </a:xfrm>
            <a:custGeom>
              <a:avLst/>
              <a:gdLst/>
              <a:ahLst/>
              <a:cxnLst/>
              <a:rect l="l" t="t" r="r" b="b"/>
              <a:pathLst>
                <a:path w="1072" h="4381" extrusionOk="0">
                  <a:moveTo>
                    <a:pt x="0" y="0"/>
                  </a:moveTo>
                  <a:lnTo>
                    <a:pt x="0" y="0"/>
                  </a:lnTo>
                  <a:cubicBezTo>
                    <a:pt x="3" y="38"/>
                    <a:pt x="10" y="75"/>
                    <a:pt x="14" y="113"/>
                  </a:cubicBezTo>
                  <a:cubicBezTo>
                    <a:pt x="75" y="123"/>
                    <a:pt x="137" y="157"/>
                    <a:pt x="191" y="222"/>
                  </a:cubicBezTo>
                  <a:cubicBezTo>
                    <a:pt x="293" y="341"/>
                    <a:pt x="386" y="471"/>
                    <a:pt x="465" y="604"/>
                  </a:cubicBezTo>
                  <a:lnTo>
                    <a:pt x="758" y="185"/>
                  </a:lnTo>
                  <a:cubicBezTo>
                    <a:pt x="741" y="164"/>
                    <a:pt x="723" y="150"/>
                    <a:pt x="703" y="140"/>
                  </a:cubicBezTo>
                  <a:cubicBezTo>
                    <a:pt x="597" y="72"/>
                    <a:pt x="345" y="24"/>
                    <a:pt x="0" y="0"/>
                  </a:cubicBezTo>
                  <a:close/>
                  <a:moveTo>
                    <a:pt x="983" y="946"/>
                  </a:moveTo>
                  <a:lnTo>
                    <a:pt x="741" y="1287"/>
                  </a:lnTo>
                  <a:cubicBezTo>
                    <a:pt x="857" y="1754"/>
                    <a:pt x="829" y="2253"/>
                    <a:pt x="638" y="2731"/>
                  </a:cubicBezTo>
                  <a:cubicBezTo>
                    <a:pt x="580" y="2881"/>
                    <a:pt x="447" y="2950"/>
                    <a:pt x="314" y="2953"/>
                  </a:cubicBezTo>
                  <a:cubicBezTo>
                    <a:pt x="338" y="3164"/>
                    <a:pt x="358" y="3369"/>
                    <a:pt x="386" y="3561"/>
                  </a:cubicBezTo>
                  <a:lnTo>
                    <a:pt x="386" y="3564"/>
                  </a:lnTo>
                  <a:cubicBezTo>
                    <a:pt x="389" y="3594"/>
                    <a:pt x="392" y="3626"/>
                    <a:pt x="396" y="3656"/>
                  </a:cubicBezTo>
                  <a:cubicBezTo>
                    <a:pt x="396" y="3659"/>
                    <a:pt x="396" y="3663"/>
                    <a:pt x="399" y="3663"/>
                  </a:cubicBezTo>
                  <a:lnTo>
                    <a:pt x="399" y="3670"/>
                  </a:lnTo>
                  <a:lnTo>
                    <a:pt x="399" y="3676"/>
                  </a:lnTo>
                  <a:lnTo>
                    <a:pt x="399" y="3680"/>
                  </a:lnTo>
                  <a:lnTo>
                    <a:pt x="399" y="3687"/>
                  </a:lnTo>
                  <a:cubicBezTo>
                    <a:pt x="399" y="3690"/>
                    <a:pt x="399" y="3694"/>
                    <a:pt x="403" y="3697"/>
                  </a:cubicBezTo>
                  <a:lnTo>
                    <a:pt x="403" y="3707"/>
                  </a:lnTo>
                  <a:lnTo>
                    <a:pt x="403" y="3711"/>
                  </a:lnTo>
                  <a:cubicBezTo>
                    <a:pt x="427" y="3939"/>
                    <a:pt x="444" y="4161"/>
                    <a:pt x="447" y="4380"/>
                  </a:cubicBezTo>
                  <a:cubicBezTo>
                    <a:pt x="823" y="4281"/>
                    <a:pt x="1065" y="4179"/>
                    <a:pt x="1065" y="4089"/>
                  </a:cubicBezTo>
                  <a:lnTo>
                    <a:pt x="1065" y="4086"/>
                  </a:lnTo>
                  <a:cubicBezTo>
                    <a:pt x="1062" y="4066"/>
                    <a:pt x="1062" y="4032"/>
                    <a:pt x="1062" y="3984"/>
                  </a:cubicBezTo>
                  <a:cubicBezTo>
                    <a:pt x="1062" y="3775"/>
                    <a:pt x="1072" y="3342"/>
                    <a:pt x="1072" y="2837"/>
                  </a:cubicBezTo>
                  <a:cubicBezTo>
                    <a:pt x="1072" y="2219"/>
                    <a:pt x="1059" y="1492"/>
                    <a:pt x="983" y="946"/>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flipH="1">
              <a:off x="7087177" y="2235838"/>
              <a:ext cx="20699" cy="43945"/>
            </a:xfrm>
            <a:custGeom>
              <a:avLst/>
              <a:gdLst/>
              <a:ahLst/>
              <a:cxnLst/>
              <a:rect l="l" t="t" r="r" b="b"/>
              <a:pathLst>
                <a:path w="520" h="1104" extrusionOk="0">
                  <a:moveTo>
                    <a:pt x="294" y="1"/>
                  </a:moveTo>
                  <a:lnTo>
                    <a:pt x="1" y="420"/>
                  </a:lnTo>
                  <a:cubicBezTo>
                    <a:pt x="127" y="636"/>
                    <a:pt x="219" y="867"/>
                    <a:pt x="277" y="1103"/>
                  </a:cubicBezTo>
                  <a:lnTo>
                    <a:pt x="519" y="762"/>
                  </a:lnTo>
                  <a:cubicBezTo>
                    <a:pt x="472" y="403"/>
                    <a:pt x="400" y="124"/>
                    <a:pt x="29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flipH="1">
              <a:off x="7110985" y="2227837"/>
              <a:ext cx="211603" cy="200339"/>
            </a:xfrm>
            <a:custGeom>
              <a:avLst/>
              <a:gdLst/>
              <a:ahLst/>
              <a:cxnLst/>
              <a:rect l="l" t="t" r="r" b="b"/>
              <a:pathLst>
                <a:path w="5316" h="5033" extrusionOk="0">
                  <a:moveTo>
                    <a:pt x="2162" y="656"/>
                  </a:moveTo>
                  <a:cubicBezTo>
                    <a:pt x="2199" y="656"/>
                    <a:pt x="2236" y="676"/>
                    <a:pt x="2261" y="710"/>
                  </a:cubicBezTo>
                  <a:cubicBezTo>
                    <a:pt x="2277" y="741"/>
                    <a:pt x="2281" y="775"/>
                    <a:pt x="2271" y="809"/>
                  </a:cubicBezTo>
                  <a:cubicBezTo>
                    <a:pt x="2554" y="966"/>
                    <a:pt x="2797" y="1502"/>
                    <a:pt x="2797" y="1980"/>
                  </a:cubicBezTo>
                  <a:cubicBezTo>
                    <a:pt x="2797" y="2632"/>
                    <a:pt x="2417" y="3158"/>
                    <a:pt x="1954" y="3158"/>
                  </a:cubicBezTo>
                  <a:cubicBezTo>
                    <a:pt x="1489" y="3158"/>
                    <a:pt x="1110" y="2632"/>
                    <a:pt x="1110" y="1980"/>
                  </a:cubicBezTo>
                  <a:cubicBezTo>
                    <a:pt x="1110" y="1929"/>
                    <a:pt x="1117" y="1878"/>
                    <a:pt x="1127" y="1826"/>
                  </a:cubicBezTo>
                  <a:lnTo>
                    <a:pt x="1127" y="1826"/>
                  </a:lnTo>
                  <a:cubicBezTo>
                    <a:pt x="991" y="2007"/>
                    <a:pt x="885" y="2198"/>
                    <a:pt x="844" y="2396"/>
                  </a:cubicBezTo>
                  <a:cubicBezTo>
                    <a:pt x="830" y="2447"/>
                    <a:pt x="782" y="2485"/>
                    <a:pt x="731" y="2485"/>
                  </a:cubicBezTo>
                  <a:cubicBezTo>
                    <a:pt x="725" y="2485"/>
                    <a:pt x="714" y="2482"/>
                    <a:pt x="708" y="2482"/>
                  </a:cubicBezTo>
                  <a:cubicBezTo>
                    <a:pt x="646" y="2468"/>
                    <a:pt x="605" y="2410"/>
                    <a:pt x="618" y="2349"/>
                  </a:cubicBezTo>
                  <a:cubicBezTo>
                    <a:pt x="810" y="1468"/>
                    <a:pt x="2049" y="706"/>
                    <a:pt x="2100" y="673"/>
                  </a:cubicBezTo>
                  <a:cubicBezTo>
                    <a:pt x="2121" y="662"/>
                    <a:pt x="2141" y="656"/>
                    <a:pt x="2162" y="656"/>
                  </a:cubicBezTo>
                  <a:close/>
                  <a:moveTo>
                    <a:pt x="2701" y="3380"/>
                  </a:moveTo>
                  <a:cubicBezTo>
                    <a:pt x="2725" y="3380"/>
                    <a:pt x="2748" y="3386"/>
                    <a:pt x="2769" y="3400"/>
                  </a:cubicBezTo>
                  <a:cubicBezTo>
                    <a:pt x="2820" y="3438"/>
                    <a:pt x="2830" y="3509"/>
                    <a:pt x="2793" y="3557"/>
                  </a:cubicBezTo>
                  <a:cubicBezTo>
                    <a:pt x="2663" y="3728"/>
                    <a:pt x="2493" y="3830"/>
                    <a:pt x="2291" y="3857"/>
                  </a:cubicBezTo>
                  <a:cubicBezTo>
                    <a:pt x="2254" y="3865"/>
                    <a:pt x="2213" y="3868"/>
                    <a:pt x="2175" y="3868"/>
                  </a:cubicBezTo>
                  <a:cubicBezTo>
                    <a:pt x="1769" y="3868"/>
                    <a:pt x="1393" y="3591"/>
                    <a:pt x="1376" y="3581"/>
                  </a:cubicBezTo>
                  <a:cubicBezTo>
                    <a:pt x="1329" y="3543"/>
                    <a:pt x="1319" y="3471"/>
                    <a:pt x="1356" y="3424"/>
                  </a:cubicBezTo>
                  <a:cubicBezTo>
                    <a:pt x="1376" y="3393"/>
                    <a:pt x="1410" y="3380"/>
                    <a:pt x="1448" y="3380"/>
                  </a:cubicBezTo>
                  <a:cubicBezTo>
                    <a:pt x="1472" y="3380"/>
                    <a:pt x="1496" y="3386"/>
                    <a:pt x="1516" y="3403"/>
                  </a:cubicBezTo>
                  <a:cubicBezTo>
                    <a:pt x="1519" y="3403"/>
                    <a:pt x="1847" y="3643"/>
                    <a:pt x="2175" y="3643"/>
                  </a:cubicBezTo>
                  <a:cubicBezTo>
                    <a:pt x="2203" y="3643"/>
                    <a:pt x="2233" y="3643"/>
                    <a:pt x="2261" y="3635"/>
                  </a:cubicBezTo>
                  <a:cubicBezTo>
                    <a:pt x="2400" y="3619"/>
                    <a:pt x="2517" y="3547"/>
                    <a:pt x="2609" y="3424"/>
                  </a:cubicBezTo>
                  <a:cubicBezTo>
                    <a:pt x="2633" y="3397"/>
                    <a:pt x="2666" y="3380"/>
                    <a:pt x="2701" y="3380"/>
                  </a:cubicBezTo>
                  <a:close/>
                  <a:moveTo>
                    <a:pt x="4322" y="0"/>
                  </a:moveTo>
                  <a:cubicBezTo>
                    <a:pt x="2991" y="0"/>
                    <a:pt x="1069" y="232"/>
                    <a:pt x="397" y="768"/>
                  </a:cubicBezTo>
                  <a:cubicBezTo>
                    <a:pt x="147" y="966"/>
                    <a:pt x="1" y="1236"/>
                    <a:pt x="1" y="1762"/>
                  </a:cubicBezTo>
                  <a:cubicBezTo>
                    <a:pt x="1" y="2099"/>
                    <a:pt x="62" y="2550"/>
                    <a:pt x="196" y="3158"/>
                  </a:cubicBezTo>
                  <a:cubicBezTo>
                    <a:pt x="509" y="4577"/>
                    <a:pt x="533" y="5032"/>
                    <a:pt x="1311" y="5032"/>
                  </a:cubicBezTo>
                  <a:cubicBezTo>
                    <a:pt x="1380" y="5032"/>
                    <a:pt x="1455" y="5028"/>
                    <a:pt x="1537" y="5021"/>
                  </a:cubicBezTo>
                  <a:cubicBezTo>
                    <a:pt x="1560" y="5021"/>
                    <a:pt x="1585" y="5018"/>
                    <a:pt x="1612" y="5015"/>
                  </a:cubicBezTo>
                  <a:cubicBezTo>
                    <a:pt x="2031" y="4468"/>
                    <a:pt x="2674" y="4011"/>
                    <a:pt x="3462" y="3752"/>
                  </a:cubicBezTo>
                  <a:cubicBezTo>
                    <a:pt x="3858" y="3622"/>
                    <a:pt x="4254" y="3553"/>
                    <a:pt x="4637" y="3540"/>
                  </a:cubicBezTo>
                  <a:cubicBezTo>
                    <a:pt x="4670" y="3414"/>
                    <a:pt x="4780" y="3304"/>
                    <a:pt x="4954" y="3304"/>
                  </a:cubicBezTo>
                  <a:cubicBezTo>
                    <a:pt x="5149" y="3304"/>
                    <a:pt x="5254" y="3430"/>
                    <a:pt x="5282" y="3574"/>
                  </a:cubicBezTo>
                  <a:cubicBezTo>
                    <a:pt x="5292" y="3574"/>
                    <a:pt x="5302" y="3578"/>
                    <a:pt x="5316" y="3578"/>
                  </a:cubicBezTo>
                  <a:cubicBezTo>
                    <a:pt x="5288" y="3386"/>
                    <a:pt x="5268" y="3181"/>
                    <a:pt x="5244" y="2970"/>
                  </a:cubicBezTo>
                  <a:lnTo>
                    <a:pt x="5227" y="2970"/>
                  </a:lnTo>
                  <a:cubicBezTo>
                    <a:pt x="5015" y="2970"/>
                    <a:pt x="4810" y="2813"/>
                    <a:pt x="4910" y="2567"/>
                  </a:cubicBezTo>
                  <a:cubicBezTo>
                    <a:pt x="5159" y="1935"/>
                    <a:pt x="5087" y="1243"/>
                    <a:pt x="4637" y="710"/>
                  </a:cubicBezTo>
                  <a:cubicBezTo>
                    <a:pt x="4425" y="461"/>
                    <a:pt x="4653" y="126"/>
                    <a:pt x="4899" y="126"/>
                  </a:cubicBezTo>
                  <a:cubicBezTo>
                    <a:pt x="4913" y="126"/>
                    <a:pt x="4930" y="126"/>
                    <a:pt x="4944" y="130"/>
                  </a:cubicBezTo>
                  <a:cubicBezTo>
                    <a:pt x="4940" y="92"/>
                    <a:pt x="4933" y="55"/>
                    <a:pt x="4930" y="17"/>
                  </a:cubicBezTo>
                  <a:cubicBezTo>
                    <a:pt x="4749" y="7"/>
                    <a:pt x="4544" y="0"/>
                    <a:pt x="4322"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flipH="1">
              <a:off x="7209899" y="2362342"/>
              <a:ext cx="60225" cy="19465"/>
            </a:xfrm>
            <a:custGeom>
              <a:avLst/>
              <a:gdLst/>
              <a:ahLst/>
              <a:cxnLst/>
              <a:rect l="l" t="t" r="r" b="b"/>
              <a:pathLst>
                <a:path w="1513" h="489" extrusionOk="0">
                  <a:moveTo>
                    <a:pt x="130" y="1"/>
                  </a:moveTo>
                  <a:cubicBezTo>
                    <a:pt x="92" y="1"/>
                    <a:pt x="58" y="14"/>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0" y="7"/>
                    <a:pt x="1407" y="1"/>
                    <a:pt x="1383" y="1"/>
                  </a:cubicBezTo>
                  <a:cubicBezTo>
                    <a:pt x="1348" y="1"/>
                    <a:pt x="1315" y="18"/>
                    <a:pt x="1291" y="45"/>
                  </a:cubicBezTo>
                  <a:cubicBezTo>
                    <a:pt x="1199" y="168"/>
                    <a:pt x="1082" y="240"/>
                    <a:pt x="943" y="256"/>
                  </a:cubicBezTo>
                  <a:cubicBezTo>
                    <a:pt x="915" y="264"/>
                    <a:pt x="885" y="264"/>
                    <a:pt x="857" y="264"/>
                  </a:cubicBezTo>
                  <a:cubicBezTo>
                    <a:pt x="529" y="264"/>
                    <a:pt x="201" y="24"/>
                    <a:pt x="198" y="24"/>
                  </a:cubicBezTo>
                  <a:cubicBezTo>
                    <a:pt x="178" y="7"/>
                    <a:pt x="154" y="1"/>
                    <a:pt x="130"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flipH="1">
              <a:off x="7110264" y="2370223"/>
              <a:ext cx="756" cy="6011"/>
            </a:xfrm>
            <a:custGeom>
              <a:avLst/>
              <a:gdLst/>
              <a:ahLst/>
              <a:cxnLst/>
              <a:rect l="l" t="t" r="r" b="b"/>
              <a:pathLst>
                <a:path w="19" h="151" extrusionOk="0">
                  <a:moveTo>
                    <a:pt x="18" y="147"/>
                  </a:moveTo>
                  <a:lnTo>
                    <a:pt x="18" y="151"/>
                  </a:lnTo>
                  <a:lnTo>
                    <a:pt x="18" y="147"/>
                  </a:lnTo>
                  <a:close/>
                  <a:moveTo>
                    <a:pt x="18" y="137"/>
                  </a:moveTo>
                  <a:lnTo>
                    <a:pt x="18" y="137"/>
                  </a:lnTo>
                  <a:lnTo>
                    <a:pt x="18" y="137"/>
                  </a:lnTo>
                  <a:close/>
                  <a:moveTo>
                    <a:pt x="14" y="120"/>
                  </a:moveTo>
                  <a:lnTo>
                    <a:pt x="14" y="127"/>
                  </a:lnTo>
                  <a:lnTo>
                    <a:pt x="14" y="120"/>
                  </a:lnTo>
                  <a:close/>
                  <a:moveTo>
                    <a:pt x="14" y="110"/>
                  </a:moveTo>
                  <a:lnTo>
                    <a:pt x="14" y="116"/>
                  </a:lnTo>
                  <a:lnTo>
                    <a:pt x="14" y="110"/>
                  </a:lnTo>
                  <a:close/>
                  <a:moveTo>
                    <a:pt x="11" y="96"/>
                  </a:moveTo>
                  <a:cubicBezTo>
                    <a:pt x="11" y="99"/>
                    <a:pt x="11" y="103"/>
                    <a:pt x="14" y="103"/>
                  </a:cubicBezTo>
                  <a:cubicBezTo>
                    <a:pt x="11" y="103"/>
                    <a:pt x="11" y="99"/>
                    <a:pt x="11" y="96"/>
                  </a:cubicBezTo>
                  <a:close/>
                  <a:moveTo>
                    <a:pt x="1" y="1"/>
                  </a:moveTo>
                  <a:lnTo>
                    <a:pt x="1" y="4"/>
                  </a:lnTo>
                  <a:cubicBezTo>
                    <a:pt x="4" y="34"/>
                    <a:pt x="7" y="66"/>
                    <a:pt x="11" y="96"/>
                  </a:cubicBezTo>
                  <a:cubicBezTo>
                    <a:pt x="7" y="66"/>
                    <a:pt x="4" y="34"/>
                    <a:pt x="1" y="4"/>
                  </a:cubicBezTo>
                  <a:lnTo>
                    <a:pt x="1" y="1"/>
                  </a:ln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flipH="1">
              <a:off x="7108516" y="2368750"/>
              <a:ext cx="149906" cy="58712"/>
            </a:xfrm>
            <a:custGeom>
              <a:avLst/>
              <a:gdLst/>
              <a:ahLst/>
              <a:cxnLst/>
              <a:rect l="l" t="t" r="r" b="b"/>
              <a:pathLst>
                <a:path w="3766" h="1475" extrusionOk="0">
                  <a:moveTo>
                    <a:pt x="3025" y="0"/>
                  </a:moveTo>
                  <a:cubicBezTo>
                    <a:pt x="2642" y="13"/>
                    <a:pt x="2246" y="82"/>
                    <a:pt x="1850" y="212"/>
                  </a:cubicBezTo>
                  <a:cubicBezTo>
                    <a:pt x="1062" y="471"/>
                    <a:pt x="419" y="928"/>
                    <a:pt x="0" y="1475"/>
                  </a:cubicBezTo>
                  <a:cubicBezTo>
                    <a:pt x="792" y="1403"/>
                    <a:pt x="2758" y="1130"/>
                    <a:pt x="3765" y="857"/>
                  </a:cubicBezTo>
                  <a:cubicBezTo>
                    <a:pt x="3762" y="638"/>
                    <a:pt x="3745" y="416"/>
                    <a:pt x="3721" y="188"/>
                  </a:cubicBezTo>
                  <a:lnTo>
                    <a:pt x="3721" y="184"/>
                  </a:lnTo>
                  <a:lnTo>
                    <a:pt x="3721" y="174"/>
                  </a:lnTo>
                  <a:cubicBezTo>
                    <a:pt x="3717" y="171"/>
                    <a:pt x="3717" y="167"/>
                    <a:pt x="3717" y="164"/>
                  </a:cubicBezTo>
                  <a:lnTo>
                    <a:pt x="3717" y="157"/>
                  </a:lnTo>
                  <a:lnTo>
                    <a:pt x="3717" y="153"/>
                  </a:lnTo>
                  <a:lnTo>
                    <a:pt x="3717" y="147"/>
                  </a:lnTo>
                  <a:lnTo>
                    <a:pt x="3717" y="140"/>
                  </a:lnTo>
                  <a:cubicBezTo>
                    <a:pt x="3714" y="140"/>
                    <a:pt x="3714" y="136"/>
                    <a:pt x="3714" y="133"/>
                  </a:cubicBezTo>
                  <a:cubicBezTo>
                    <a:pt x="3710" y="103"/>
                    <a:pt x="3707" y="71"/>
                    <a:pt x="3704" y="41"/>
                  </a:cubicBezTo>
                  <a:lnTo>
                    <a:pt x="3704" y="38"/>
                  </a:lnTo>
                  <a:cubicBezTo>
                    <a:pt x="3690" y="38"/>
                    <a:pt x="3680" y="34"/>
                    <a:pt x="3670" y="34"/>
                  </a:cubicBezTo>
                  <a:cubicBezTo>
                    <a:pt x="3701" y="222"/>
                    <a:pt x="3591" y="434"/>
                    <a:pt x="3342" y="434"/>
                  </a:cubicBezTo>
                  <a:cubicBezTo>
                    <a:pt x="3079" y="434"/>
                    <a:pt x="2973" y="194"/>
                    <a:pt x="302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flipH="1">
              <a:off x="7211253" y="2260001"/>
              <a:ext cx="67191" cy="93542"/>
            </a:xfrm>
            <a:custGeom>
              <a:avLst/>
              <a:gdLst/>
              <a:ahLst/>
              <a:cxnLst/>
              <a:rect l="l" t="t" r="r" b="b"/>
              <a:pathLst>
                <a:path w="1688" h="2350" extrusionOk="0">
                  <a:moveTo>
                    <a:pt x="1312" y="578"/>
                  </a:moveTo>
                  <a:cubicBezTo>
                    <a:pt x="1401" y="578"/>
                    <a:pt x="1472" y="694"/>
                    <a:pt x="1472" y="834"/>
                  </a:cubicBezTo>
                  <a:cubicBezTo>
                    <a:pt x="1472" y="977"/>
                    <a:pt x="1401" y="1094"/>
                    <a:pt x="1312" y="1094"/>
                  </a:cubicBezTo>
                  <a:cubicBezTo>
                    <a:pt x="1223" y="1094"/>
                    <a:pt x="1152" y="977"/>
                    <a:pt x="1152" y="834"/>
                  </a:cubicBezTo>
                  <a:cubicBezTo>
                    <a:pt x="1152" y="694"/>
                    <a:pt x="1223" y="578"/>
                    <a:pt x="1312" y="578"/>
                  </a:cubicBezTo>
                  <a:close/>
                  <a:moveTo>
                    <a:pt x="1162" y="1"/>
                  </a:moveTo>
                  <a:cubicBezTo>
                    <a:pt x="1152" y="21"/>
                    <a:pt x="1135" y="42"/>
                    <a:pt x="1114" y="56"/>
                  </a:cubicBezTo>
                  <a:cubicBezTo>
                    <a:pt x="1104" y="59"/>
                    <a:pt x="428" y="479"/>
                    <a:pt x="18" y="1018"/>
                  </a:cubicBezTo>
                  <a:cubicBezTo>
                    <a:pt x="8" y="1070"/>
                    <a:pt x="1" y="1121"/>
                    <a:pt x="1" y="1172"/>
                  </a:cubicBezTo>
                  <a:cubicBezTo>
                    <a:pt x="1" y="1824"/>
                    <a:pt x="380" y="2350"/>
                    <a:pt x="845" y="2350"/>
                  </a:cubicBezTo>
                  <a:cubicBezTo>
                    <a:pt x="1308" y="2350"/>
                    <a:pt x="1688" y="1824"/>
                    <a:pt x="1688" y="1172"/>
                  </a:cubicBezTo>
                  <a:cubicBezTo>
                    <a:pt x="1688" y="694"/>
                    <a:pt x="1445" y="158"/>
                    <a:pt x="1162"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flipH="1">
              <a:off x="7231753" y="2253910"/>
              <a:ext cx="66753" cy="72843"/>
            </a:xfrm>
            <a:custGeom>
              <a:avLst/>
              <a:gdLst/>
              <a:ahLst/>
              <a:cxnLst/>
              <a:rect l="l" t="t" r="r" b="b"/>
              <a:pathLst>
                <a:path w="1677" h="1830" extrusionOk="0">
                  <a:moveTo>
                    <a:pt x="1557" y="1"/>
                  </a:moveTo>
                  <a:cubicBezTo>
                    <a:pt x="1536" y="1"/>
                    <a:pt x="1516" y="7"/>
                    <a:pt x="1495" y="18"/>
                  </a:cubicBezTo>
                  <a:cubicBezTo>
                    <a:pt x="1444" y="51"/>
                    <a:pt x="205" y="813"/>
                    <a:pt x="13" y="1694"/>
                  </a:cubicBezTo>
                  <a:cubicBezTo>
                    <a:pt x="0" y="1755"/>
                    <a:pt x="41" y="1813"/>
                    <a:pt x="103" y="1827"/>
                  </a:cubicBezTo>
                  <a:cubicBezTo>
                    <a:pt x="109" y="1827"/>
                    <a:pt x="120" y="1830"/>
                    <a:pt x="126" y="1830"/>
                  </a:cubicBezTo>
                  <a:cubicBezTo>
                    <a:pt x="177" y="1830"/>
                    <a:pt x="225" y="1792"/>
                    <a:pt x="239" y="1741"/>
                  </a:cubicBezTo>
                  <a:cubicBezTo>
                    <a:pt x="280" y="1543"/>
                    <a:pt x="386" y="1352"/>
                    <a:pt x="522" y="1171"/>
                  </a:cubicBezTo>
                  <a:cubicBezTo>
                    <a:pt x="932" y="632"/>
                    <a:pt x="1608" y="212"/>
                    <a:pt x="1618" y="209"/>
                  </a:cubicBezTo>
                  <a:cubicBezTo>
                    <a:pt x="1639" y="195"/>
                    <a:pt x="1656" y="174"/>
                    <a:pt x="1666" y="154"/>
                  </a:cubicBezTo>
                  <a:cubicBezTo>
                    <a:pt x="1676" y="120"/>
                    <a:pt x="1672" y="86"/>
                    <a:pt x="1656" y="55"/>
                  </a:cubicBezTo>
                  <a:cubicBezTo>
                    <a:pt x="1631" y="21"/>
                    <a:pt x="1594" y="1"/>
                    <a:pt x="1557"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flipH="1">
              <a:off x="7083675" y="2227837"/>
              <a:ext cx="66872" cy="113603"/>
            </a:xfrm>
            <a:custGeom>
              <a:avLst/>
              <a:gdLst/>
              <a:ahLst/>
              <a:cxnLst/>
              <a:rect l="l" t="t" r="r" b="b"/>
              <a:pathLst>
                <a:path w="1680" h="2854" extrusionOk="0">
                  <a:moveTo>
                    <a:pt x="0" y="0"/>
                  </a:moveTo>
                  <a:lnTo>
                    <a:pt x="0" y="0"/>
                  </a:lnTo>
                  <a:cubicBezTo>
                    <a:pt x="642" y="0"/>
                    <a:pt x="1150" y="55"/>
                    <a:pt x="1311" y="157"/>
                  </a:cubicBezTo>
                  <a:cubicBezTo>
                    <a:pt x="1205" y="89"/>
                    <a:pt x="953" y="41"/>
                    <a:pt x="608" y="17"/>
                  </a:cubicBezTo>
                  <a:cubicBezTo>
                    <a:pt x="427" y="7"/>
                    <a:pt x="222" y="0"/>
                    <a:pt x="0" y="0"/>
                  </a:cubicBezTo>
                  <a:close/>
                  <a:moveTo>
                    <a:pt x="1311" y="157"/>
                  </a:moveTo>
                  <a:lnTo>
                    <a:pt x="1311" y="157"/>
                  </a:lnTo>
                  <a:cubicBezTo>
                    <a:pt x="1433" y="233"/>
                    <a:pt x="1516" y="485"/>
                    <a:pt x="1571" y="828"/>
                  </a:cubicBezTo>
                  <a:lnTo>
                    <a:pt x="1571" y="828"/>
                  </a:lnTo>
                  <a:cubicBezTo>
                    <a:pt x="1524" y="534"/>
                    <a:pt x="1458" y="309"/>
                    <a:pt x="1366" y="202"/>
                  </a:cubicBezTo>
                  <a:cubicBezTo>
                    <a:pt x="1349" y="181"/>
                    <a:pt x="1331" y="167"/>
                    <a:pt x="1311" y="157"/>
                  </a:cubicBezTo>
                  <a:close/>
                  <a:moveTo>
                    <a:pt x="1571" y="828"/>
                  </a:moveTo>
                  <a:cubicBezTo>
                    <a:pt x="1578" y="871"/>
                    <a:pt x="1585" y="916"/>
                    <a:pt x="1591" y="963"/>
                  </a:cubicBezTo>
                  <a:cubicBezTo>
                    <a:pt x="1593" y="975"/>
                    <a:pt x="1594" y="986"/>
                    <a:pt x="1596" y="998"/>
                  </a:cubicBezTo>
                  <a:lnTo>
                    <a:pt x="1596" y="998"/>
                  </a:lnTo>
                  <a:cubicBezTo>
                    <a:pt x="1588" y="939"/>
                    <a:pt x="1580" y="882"/>
                    <a:pt x="1571" y="828"/>
                  </a:cubicBezTo>
                  <a:close/>
                  <a:moveTo>
                    <a:pt x="1596" y="998"/>
                  </a:moveTo>
                  <a:lnTo>
                    <a:pt x="1596" y="998"/>
                  </a:lnTo>
                  <a:cubicBezTo>
                    <a:pt x="1665" y="1540"/>
                    <a:pt x="1680" y="2248"/>
                    <a:pt x="1680" y="2854"/>
                  </a:cubicBezTo>
                  <a:cubicBezTo>
                    <a:pt x="1680" y="2249"/>
                    <a:pt x="1667" y="1540"/>
                    <a:pt x="1596" y="99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flipH="1">
              <a:off x="7286367" y="2309360"/>
              <a:ext cx="94497" cy="139835"/>
            </a:xfrm>
            <a:custGeom>
              <a:avLst/>
              <a:gdLst/>
              <a:ahLst/>
              <a:cxnLst/>
              <a:rect l="l" t="t" r="r" b="b"/>
              <a:pathLst>
                <a:path w="2374" h="3513" extrusionOk="0">
                  <a:moveTo>
                    <a:pt x="236" y="0"/>
                  </a:moveTo>
                  <a:cubicBezTo>
                    <a:pt x="236" y="1"/>
                    <a:pt x="0" y="1629"/>
                    <a:pt x="454" y="1704"/>
                  </a:cubicBezTo>
                  <a:lnTo>
                    <a:pt x="454" y="1704"/>
                  </a:lnTo>
                  <a:lnTo>
                    <a:pt x="236" y="0"/>
                  </a:lnTo>
                  <a:close/>
                  <a:moveTo>
                    <a:pt x="1480" y="1643"/>
                  </a:moveTo>
                  <a:cubicBezTo>
                    <a:pt x="1141" y="1643"/>
                    <a:pt x="759" y="1707"/>
                    <a:pt x="506" y="1707"/>
                  </a:cubicBezTo>
                  <a:cubicBezTo>
                    <a:pt x="499" y="1707"/>
                    <a:pt x="492" y="1707"/>
                    <a:pt x="485" y="1707"/>
                  </a:cubicBezTo>
                  <a:cubicBezTo>
                    <a:pt x="474" y="1707"/>
                    <a:pt x="464" y="1706"/>
                    <a:pt x="454" y="1704"/>
                  </a:cubicBezTo>
                  <a:lnTo>
                    <a:pt x="454" y="1704"/>
                  </a:lnTo>
                  <a:lnTo>
                    <a:pt x="686" y="3512"/>
                  </a:lnTo>
                  <a:cubicBezTo>
                    <a:pt x="1721" y="3230"/>
                    <a:pt x="2373" y="2458"/>
                    <a:pt x="2195" y="1953"/>
                  </a:cubicBezTo>
                  <a:cubicBezTo>
                    <a:pt x="2108" y="1705"/>
                    <a:pt x="1815" y="1643"/>
                    <a:pt x="1480" y="1643"/>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flipH="1">
              <a:off x="7286566" y="2304822"/>
              <a:ext cx="96885" cy="148871"/>
            </a:xfrm>
            <a:custGeom>
              <a:avLst/>
              <a:gdLst/>
              <a:ahLst/>
              <a:cxnLst/>
              <a:rect l="l" t="t" r="r" b="b"/>
              <a:pathLst>
                <a:path w="2434" h="3740" extrusionOk="0">
                  <a:moveTo>
                    <a:pt x="305" y="1"/>
                  </a:moveTo>
                  <a:cubicBezTo>
                    <a:pt x="248" y="1"/>
                    <a:pt x="198" y="40"/>
                    <a:pt x="188" y="97"/>
                  </a:cubicBezTo>
                  <a:cubicBezTo>
                    <a:pt x="168" y="237"/>
                    <a:pt x="1" y="1466"/>
                    <a:pt x="311" y="1821"/>
                  </a:cubicBezTo>
                  <a:cubicBezTo>
                    <a:pt x="373" y="1893"/>
                    <a:pt x="455" y="1931"/>
                    <a:pt x="546" y="1934"/>
                  </a:cubicBezTo>
                  <a:cubicBezTo>
                    <a:pt x="673" y="1934"/>
                    <a:pt x="830" y="1920"/>
                    <a:pt x="994" y="1903"/>
                  </a:cubicBezTo>
                  <a:cubicBezTo>
                    <a:pt x="1171" y="1886"/>
                    <a:pt x="1364" y="1868"/>
                    <a:pt x="1542" y="1868"/>
                  </a:cubicBezTo>
                  <a:cubicBezTo>
                    <a:pt x="1834" y="1868"/>
                    <a:pt x="2085" y="1917"/>
                    <a:pt x="2151" y="2104"/>
                  </a:cubicBezTo>
                  <a:cubicBezTo>
                    <a:pt x="2199" y="2238"/>
                    <a:pt x="2175" y="2402"/>
                    <a:pt x="2079" y="2575"/>
                  </a:cubicBezTo>
                  <a:cubicBezTo>
                    <a:pt x="1865" y="2982"/>
                    <a:pt x="1328" y="3354"/>
                    <a:pt x="721" y="3521"/>
                  </a:cubicBezTo>
                  <a:cubicBezTo>
                    <a:pt x="659" y="3538"/>
                    <a:pt x="625" y="3599"/>
                    <a:pt x="642" y="3658"/>
                  </a:cubicBezTo>
                  <a:cubicBezTo>
                    <a:pt x="656" y="3708"/>
                    <a:pt x="700" y="3740"/>
                    <a:pt x="751" y="3740"/>
                  </a:cubicBezTo>
                  <a:cubicBezTo>
                    <a:pt x="762" y="3740"/>
                    <a:pt x="772" y="3740"/>
                    <a:pt x="782" y="3736"/>
                  </a:cubicBezTo>
                  <a:cubicBezTo>
                    <a:pt x="1458" y="3549"/>
                    <a:pt x="2035" y="3142"/>
                    <a:pt x="2284" y="2678"/>
                  </a:cubicBezTo>
                  <a:cubicBezTo>
                    <a:pt x="2407" y="2449"/>
                    <a:pt x="2434" y="2224"/>
                    <a:pt x="2369" y="2033"/>
                  </a:cubicBezTo>
                  <a:cubicBezTo>
                    <a:pt x="2258" y="1720"/>
                    <a:pt x="1915" y="1645"/>
                    <a:pt x="1537" y="1645"/>
                  </a:cubicBezTo>
                  <a:cubicBezTo>
                    <a:pt x="1349" y="1645"/>
                    <a:pt x="1152" y="1664"/>
                    <a:pt x="970" y="1681"/>
                  </a:cubicBezTo>
                  <a:cubicBezTo>
                    <a:pt x="820" y="1695"/>
                    <a:pt x="677" y="1709"/>
                    <a:pt x="567" y="1709"/>
                  </a:cubicBezTo>
                  <a:cubicBezTo>
                    <a:pt x="561" y="1709"/>
                    <a:pt x="555" y="1709"/>
                    <a:pt x="549" y="1709"/>
                  </a:cubicBezTo>
                  <a:cubicBezTo>
                    <a:pt x="531" y="1709"/>
                    <a:pt x="511" y="1705"/>
                    <a:pt x="485" y="1674"/>
                  </a:cubicBezTo>
                  <a:cubicBezTo>
                    <a:pt x="301" y="1466"/>
                    <a:pt x="345" y="616"/>
                    <a:pt x="414" y="128"/>
                  </a:cubicBezTo>
                  <a:cubicBezTo>
                    <a:pt x="424" y="70"/>
                    <a:pt x="379" y="12"/>
                    <a:pt x="318" y="1"/>
                  </a:cubicBezTo>
                  <a:cubicBezTo>
                    <a:pt x="314" y="1"/>
                    <a:pt x="309" y="1"/>
                    <a:pt x="30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flipH="1">
              <a:off x="7092193" y="2232972"/>
              <a:ext cx="33635" cy="113086"/>
            </a:xfrm>
            <a:custGeom>
              <a:avLst/>
              <a:gdLst/>
              <a:ahLst/>
              <a:cxnLst/>
              <a:rect l="l" t="t" r="r" b="b"/>
              <a:pathLst>
                <a:path w="845" h="2841" extrusionOk="0">
                  <a:moveTo>
                    <a:pt x="1" y="1"/>
                  </a:moveTo>
                  <a:lnTo>
                    <a:pt x="1" y="1"/>
                  </a:lnTo>
                  <a:cubicBezTo>
                    <a:pt x="42" y="328"/>
                    <a:pt x="79" y="656"/>
                    <a:pt x="113" y="977"/>
                  </a:cubicBezTo>
                  <a:lnTo>
                    <a:pt x="452" y="492"/>
                  </a:lnTo>
                  <a:cubicBezTo>
                    <a:pt x="373" y="359"/>
                    <a:pt x="280" y="229"/>
                    <a:pt x="178" y="110"/>
                  </a:cubicBezTo>
                  <a:cubicBezTo>
                    <a:pt x="124" y="45"/>
                    <a:pt x="62" y="11"/>
                    <a:pt x="1" y="1"/>
                  </a:cubicBezTo>
                  <a:close/>
                  <a:moveTo>
                    <a:pt x="728" y="1175"/>
                  </a:moveTo>
                  <a:lnTo>
                    <a:pt x="206" y="1909"/>
                  </a:lnTo>
                  <a:cubicBezTo>
                    <a:pt x="236" y="2233"/>
                    <a:pt x="267" y="2544"/>
                    <a:pt x="301" y="2841"/>
                  </a:cubicBezTo>
                  <a:cubicBezTo>
                    <a:pt x="434" y="2838"/>
                    <a:pt x="567" y="2769"/>
                    <a:pt x="625" y="2619"/>
                  </a:cubicBezTo>
                  <a:cubicBezTo>
                    <a:pt x="816" y="2141"/>
                    <a:pt x="844" y="1642"/>
                    <a:pt x="728" y="1175"/>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flipH="1">
              <a:off x="7096850" y="2252557"/>
              <a:ext cx="24480" cy="56404"/>
            </a:xfrm>
            <a:custGeom>
              <a:avLst/>
              <a:gdLst/>
              <a:ahLst/>
              <a:cxnLst/>
              <a:rect l="l" t="t" r="r" b="b"/>
              <a:pathLst>
                <a:path w="615" h="1417" extrusionOk="0">
                  <a:moveTo>
                    <a:pt x="339" y="0"/>
                  </a:moveTo>
                  <a:lnTo>
                    <a:pt x="0" y="485"/>
                  </a:lnTo>
                  <a:cubicBezTo>
                    <a:pt x="31" y="802"/>
                    <a:pt x="62" y="1117"/>
                    <a:pt x="93" y="1417"/>
                  </a:cubicBezTo>
                  <a:lnTo>
                    <a:pt x="615" y="683"/>
                  </a:lnTo>
                  <a:cubicBezTo>
                    <a:pt x="557" y="447"/>
                    <a:pt x="465" y="216"/>
                    <a:pt x="339"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flipH="1">
              <a:off x="7113847" y="2232853"/>
              <a:ext cx="32640" cy="113205"/>
            </a:xfrm>
            <a:custGeom>
              <a:avLst/>
              <a:gdLst/>
              <a:ahLst/>
              <a:cxnLst/>
              <a:rect l="l" t="t" r="r" b="b"/>
              <a:pathLst>
                <a:path w="820" h="2844" extrusionOk="0">
                  <a:moveTo>
                    <a:pt x="475" y="0"/>
                  </a:moveTo>
                  <a:cubicBezTo>
                    <a:pt x="229" y="0"/>
                    <a:pt x="1" y="335"/>
                    <a:pt x="213" y="584"/>
                  </a:cubicBezTo>
                  <a:cubicBezTo>
                    <a:pt x="663" y="1117"/>
                    <a:pt x="735" y="1809"/>
                    <a:pt x="486" y="2441"/>
                  </a:cubicBezTo>
                  <a:cubicBezTo>
                    <a:pt x="386" y="2687"/>
                    <a:pt x="591" y="2844"/>
                    <a:pt x="803" y="2844"/>
                  </a:cubicBezTo>
                  <a:lnTo>
                    <a:pt x="820" y="2844"/>
                  </a:lnTo>
                  <a:cubicBezTo>
                    <a:pt x="786" y="2547"/>
                    <a:pt x="755" y="2236"/>
                    <a:pt x="725" y="1912"/>
                  </a:cubicBezTo>
                  <a:cubicBezTo>
                    <a:pt x="694" y="1612"/>
                    <a:pt x="663" y="1297"/>
                    <a:pt x="632" y="980"/>
                  </a:cubicBezTo>
                  <a:cubicBezTo>
                    <a:pt x="598" y="659"/>
                    <a:pt x="561" y="331"/>
                    <a:pt x="520" y="4"/>
                  </a:cubicBezTo>
                  <a:cubicBezTo>
                    <a:pt x="506" y="0"/>
                    <a:pt x="489" y="0"/>
                    <a:pt x="475"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flipH="1">
              <a:off x="7112335" y="2359356"/>
              <a:ext cx="25714" cy="10747"/>
            </a:xfrm>
            <a:custGeom>
              <a:avLst/>
              <a:gdLst/>
              <a:ahLst/>
              <a:cxnLst/>
              <a:rect l="l" t="t" r="r" b="b"/>
              <a:pathLst>
                <a:path w="646" h="270" extrusionOk="0">
                  <a:moveTo>
                    <a:pt x="318" y="0"/>
                  </a:moveTo>
                  <a:cubicBezTo>
                    <a:pt x="144" y="0"/>
                    <a:pt x="34" y="110"/>
                    <a:pt x="1" y="236"/>
                  </a:cubicBezTo>
                  <a:lnTo>
                    <a:pt x="127" y="236"/>
                  </a:lnTo>
                  <a:cubicBezTo>
                    <a:pt x="304" y="236"/>
                    <a:pt x="478" y="246"/>
                    <a:pt x="646" y="270"/>
                  </a:cubicBezTo>
                  <a:cubicBezTo>
                    <a:pt x="618" y="126"/>
                    <a:pt x="513" y="0"/>
                    <a:pt x="31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flipH="1">
              <a:off x="7111101" y="2368750"/>
              <a:ext cx="28978" cy="17275"/>
            </a:xfrm>
            <a:custGeom>
              <a:avLst/>
              <a:gdLst/>
              <a:ahLst/>
              <a:cxnLst/>
              <a:rect l="l" t="t" r="r" b="b"/>
              <a:pathLst>
                <a:path w="728" h="434" extrusionOk="0">
                  <a:moveTo>
                    <a:pt x="52" y="0"/>
                  </a:moveTo>
                  <a:cubicBezTo>
                    <a:pt x="0" y="194"/>
                    <a:pt x="106" y="434"/>
                    <a:pt x="369" y="434"/>
                  </a:cubicBezTo>
                  <a:cubicBezTo>
                    <a:pt x="618" y="434"/>
                    <a:pt x="728" y="222"/>
                    <a:pt x="697" y="34"/>
                  </a:cubicBezTo>
                  <a:cubicBezTo>
                    <a:pt x="529" y="10"/>
                    <a:pt x="355" y="0"/>
                    <a:pt x="178" y="0"/>
                  </a:cubicBezTo>
                  <a:close/>
                </a:path>
              </a:pathLst>
            </a:custGeom>
            <a:solidFill>
              <a:srgbClr val="EBD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flipH="1">
              <a:off x="7457770" y="2285954"/>
              <a:ext cx="52742" cy="105921"/>
            </a:xfrm>
            <a:custGeom>
              <a:avLst/>
              <a:gdLst/>
              <a:ahLst/>
              <a:cxnLst/>
              <a:rect l="l" t="t" r="r" b="b"/>
              <a:pathLst>
                <a:path w="1325" h="2661" extrusionOk="0">
                  <a:moveTo>
                    <a:pt x="492" y="1"/>
                  </a:moveTo>
                  <a:cubicBezTo>
                    <a:pt x="236" y="1"/>
                    <a:pt x="1" y="336"/>
                    <a:pt x="236" y="578"/>
                  </a:cubicBezTo>
                  <a:cubicBezTo>
                    <a:pt x="642" y="995"/>
                    <a:pt x="438" y="1762"/>
                    <a:pt x="315" y="2244"/>
                  </a:cubicBezTo>
                  <a:cubicBezTo>
                    <a:pt x="253" y="2496"/>
                    <a:pt x="469" y="2660"/>
                    <a:pt x="669" y="2660"/>
                  </a:cubicBezTo>
                  <a:cubicBezTo>
                    <a:pt x="806" y="2660"/>
                    <a:pt x="936" y="2589"/>
                    <a:pt x="977" y="2421"/>
                  </a:cubicBezTo>
                  <a:cubicBezTo>
                    <a:pt x="1168" y="1667"/>
                    <a:pt x="1325" y="725"/>
                    <a:pt x="721" y="103"/>
                  </a:cubicBezTo>
                  <a:cubicBezTo>
                    <a:pt x="649" y="32"/>
                    <a:pt x="571" y="1"/>
                    <a:pt x="49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flipH="1">
              <a:off x="7471861" y="2401590"/>
              <a:ext cx="35227" cy="26709"/>
            </a:xfrm>
            <a:custGeom>
              <a:avLst/>
              <a:gdLst/>
              <a:ahLst/>
              <a:cxnLst/>
              <a:rect l="l" t="t" r="r" b="b"/>
              <a:pathLst>
                <a:path w="885" h="671" extrusionOk="0">
                  <a:moveTo>
                    <a:pt x="440" y="1"/>
                  </a:moveTo>
                  <a:cubicBezTo>
                    <a:pt x="0" y="1"/>
                    <a:pt x="0" y="670"/>
                    <a:pt x="440" y="670"/>
                  </a:cubicBezTo>
                  <a:cubicBezTo>
                    <a:pt x="884" y="670"/>
                    <a:pt x="884" y="1"/>
                    <a:pt x="440"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flipH="1">
              <a:off x="7504865" y="2680868"/>
              <a:ext cx="265818" cy="261200"/>
            </a:xfrm>
            <a:custGeom>
              <a:avLst/>
              <a:gdLst/>
              <a:ahLst/>
              <a:cxnLst/>
              <a:rect l="l" t="t" r="r" b="b"/>
              <a:pathLst>
                <a:path w="6678" h="6562" extrusionOk="0">
                  <a:moveTo>
                    <a:pt x="4519" y="0"/>
                  </a:moveTo>
                  <a:cubicBezTo>
                    <a:pt x="0" y="215"/>
                    <a:pt x="925" y="5462"/>
                    <a:pt x="1639" y="6059"/>
                  </a:cubicBezTo>
                  <a:cubicBezTo>
                    <a:pt x="2017" y="6380"/>
                    <a:pt x="2540" y="6550"/>
                    <a:pt x="3103" y="6561"/>
                  </a:cubicBezTo>
                  <a:cubicBezTo>
                    <a:pt x="3977" y="6145"/>
                    <a:pt x="5612" y="5865"/>
                    <a:pt x="6086" y="3892"/>
                  </a:cubicBezTo>
                  <a:cubicBezTo>
                    <a:pt x="6677" y="1423"/>
                    <a:pt x="5584" y="127"/>
                    <a:pt x="4519"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flipH="1">
              <a:off x="7473098" y="2680868"/>
              <a:ext cx="198428" cy="262673"/>
            </a:xfrm>
            <a:custGeom>
              <a:avLst/>
              <a:gdLst/>
              <a:ahLst/>
              <a:cxnLst/>
              <a:rect l="l" t="t" r="r" b="b"/>
              <a:pathLst>
                <a:path w="4985" h="6599" extrusionOk="0">
                  <a:moveTo>
                    <a:pt x="2028" y="0"/>
                  </a:moveTo>
                  <a:cubicBezTo>
                    <a:pt x="2028" y="0"/>
                    <a:pt x="4172" y="1000"/>
                    <a:pt x="3575" y="3281"/>
                  </a:cubicBezTo>
                  <a:cubicBezTo>
                    <a:pt x="3076" y="5178"/>
                    <a:pt x="1943" y="6482"/>
                    <a:pt x="0" y="6482"/>
                  </a:cubicBezTo>
                  <a:cubicBezTo>
                    <a:pt x="328" y="6561"/>
                    <a:pt x="638" y="6598"/>
                    <a:pt x="930" y="6598"/>
                  </a:cubicBezTo>
                  <a:cubicBezTo>
                    <a:pt x="2255" y="6598"/>
                    <a:pt x="3220" y="5828"/>
                    <a:pt x="3841" y="4609"/>
                  </a:cubicBezTo>
                  <a:cubicBezTo>
                    <a:pt x="4985" y="2362"/>
                    <a:pt x="3862" y="89"/>
                    <a:pt x="2028"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23"/>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5000" dirty="0" smtClean="0"/>
              <a:t>STUNTING</a:t>
            </a:r>
            <a:endParaRPr sz="5000" dirty="0"/>
          </a:p>
        </p:txBody>
      </p:sp>
      <p:sp>
        <p:nvSpPr>
          <p:cNvPr id="564" name="Google Shape;564;p23"/>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a:solidFill>
                  <a:srgbClr val="FF7C3E"/>
                </a:solidFill>
              </a:rPr>
              <a:t>01</a:t>
            </a:r>
            <a:endParaRPr sz="9600">
              <a:solidFill>
                <a:srgbClr val="FF7C3E"/>
              </a:solidFill>
            </a:endParaRPr>
          </a:p>
        </p:txBody>
      </p:sp>
    </p:spTree>
    <p:extLst>
      <p:ext uri="{BB962C8B-B14F-4D97-AF65-F5344CB8AC3E}">
        <p14:creationId xmlns:p14="http://schemas.microsoft.com/office/powerpoint/2010/main" val="3147435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568"/>
        <p:cNvGrpSpPr/>
        <p:nvPr/>
      </p:nvGrpSpPr>
      <p:grpSpPr>
        <a:xfrm>
          <a:off x="0" y="0"/>
          <a:ext cx="0" cy="0"/>
          <a:chOff x="0" y="0"/>
          <a:chExt cx="0" cy="0"/>
        </a:xfrm>
      </p:grpSpPr>
      <p:sp>
        <p:nvSpPr>
          <p:cNvPr id="569" name="Google Shape;569;p24"/>
          <p:cNvSpPr txBox="1">
            <a:spLocks noGrp="1"/>
          </p:cNvSpPr>
          <p:nvPr>
            <p:ph type="subTitle" idx="1"/>
          </p:nvPr>
        </p:nvSpPr>
        <p:spPr>
          <a:xfrm>
            <a:off x="2395947" y="2813304"/>
            <a:ext cx="43521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latin typeface="Barlow Semi Condensed Light"/>
                <a:ea typeface="Barlow Semi Condensed Light"/>
                <a:cs typeface="Barlow Semi Condensed Light"/>
                <a:sym typeface="Barlow Semi Condensed Light"/>
              </a:rPr>
              <a:t>Stunting adalah masalah gizi kronis yang disebabkan oleh kurangnya asupan gizi dalam waktu yang cukup lama, sehingga mengakibatkan gangguan pertumbuhan pada anak yakni tinggi badan anak lebih rendah atau pendek dari standar usianya</a:t>
            </a:r>
            <a:endParaRPr dirty="0">
              <a:latin typeface="Barlow Semi Condensed Light"/>
              <a:ea typeface="Barlow Semi Condensed Light"/>
              <a:cs typeface="Barlow Semi Condensed Light"/>
              <a:sym typeface="Barlow Semi Condensed Light"/>
            </a:endParaRPr>
          </a:p>
        </p:txBody>
      </p:sp>
      <p:sp>
        <p:nvSpPr>
          <p:cNvPr id="570" name="Google Shape;570;p24"/>
          <p:cNvSpPr txBox="1">
            <a:spLocks noGrp="1"/>
          </p:cNvSpPr>
          <p:nvPr>
            <p:ph type="ctrTitle"/>
          </p:nvPr>
        </p:nvSpPr>
        <p:spPr>
          <a:xfrm>
            <a:off x="1795250" y="776000"/>
            <a:ext cx="54000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solidFill>
                  <a:srgbClr val="FF7C3E"/>
                </a:solidFill>
              </a:rPr>
              <a:t>Cegah stunting, itu penting!</a:t>
            </a:r>
            <a:endParaRPr dirty="0">
              <a:solidFill>
                <a:srgbClr val="FF7C3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574"/>
        <p:cNvGrpSpPr/>
        <p:nvPr/>
      </p:nvGrpSpPr>
      <p:grpSpPr>
        <a:xfrm>
          <a:off x="0" y="0"/>
          <a:ext cx="0" cy="0"/>
          <a:chOff x="0" y="0"/>
          <a:chExt cx="0" cy="0"/>
        </a:xfrm>
      </p:grpSpPr>
      <p:sp>
        <p:nvSpPr>
          <p:cNvPr id="575" name="Google Shape;575;p25"/>
          <p:cNvSpPr txBox="1">
            <a:spLocks noGrp="1"/>
          </p:cNvSpPr>
          <p:nvPr>
            <p:ph type="subTitle" idx="1"/>
          </p:nvPr>
        </p:nvSpPr>
        <p:spPr>
          <a:xfrm flipH="1">
            <a:off x="816845" y="2126373"/>
            <a:ext cx="1742400" cy="572400"/>
          </a:xfrm>
          <a:prstGeom prst="rect">
            <a:avLst/>
          </a:prstGeom>
        </p:spPr>
        <p:txBody>
          <a:bodyPr spcFirstLastPara="1" wrap="square" lIns="91425" tIns="91425" rIns="91425" bIns="91425" numCol="1" anchor="t" anchorCtr="0">
            <a:noAutofit/>
          </a:bodyPr>
          <a:lstStyle/>
          <a:p>
            <a:pPr marL="0" lvl="0" indent="0" rtl="0">
              <a:spcBef>
                <a:spcPts val="0"/>
              </a:spcBef>
              <a:spcAft>
                <a:spcPts val="0"/>
              </a:spcAft>
              <a:buNone/>
            </a:pPr>
            <a:r>
              <a:rPr lang="id-ID" dirty="0" smtClean="0"/>
              <a:t>Salah satu penyebab stunting adalah faktor pola asuh yang kurang baik pada 1000 HPK, baik dari kurangnya pengetahuan, tidak memberikan ASI eksklusif dan pemberian MP-ASI yang tidak baik pada anak</a:t>
            </a:r>
            <a:endParaRPr dirty="0"/>
          </a:p>
        </p:txBody>
      </p:sp>
      <p:sp>
        <p:nvSpPr>
          <p:cNvPr id="576" name="Google Shape;576;p25"/>
          <p:cNvSpPr txBox="1">
            <a:spLocks noGrp="1"/>
          </p:cNvSpPr>
          <p:nvPr>
            <p:ph type="subTitle" idx="3"/>
          </p:nvPr>
        </p:nvSpPr>
        <p:spPr>
          <a:xfrm flipH="1">
            <a:off x="3686205" y="2112518"/>
            <a:ext cx="17424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Lalu faktor terbatasnya layanan kesehatan, ibu mengabaikan pentingnya penimbangan berat badan dan pengukuran tinggi badan yang dapat diakses dengan mudah diposyandu</a:t>
            </a:r>
            <a:endParaRPr dirty="0"/>
          </a:p>
        </p:txBody>
      </p:sp>
      <p:sp>
        <p:nvSpPr>
          <p:cNvPr id="577" name="Google Shape;577;p25"/>
          <p:cNvSpPr txBox="1">
            <a:spLocks noGrp="1"/>
          </p:cNvSpPr>
          <p:nvPr>
            <p:ph type="subTitle" idx="5"/>
          </p:nvPr>
        </p:nvSpPr>
        <p:spPr>
          <a:xfrm flipH="1">
            <a:off x="6598316" y="2083552"/>
            <a:ext cx="17424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Kebersihan lingkungan sekitar mulai dari kebersihan rumah dan kebersihan air. Ibu harus memperhatikan kebersihannya karena sering kontak langsung dengan anak</a:t>
            </a:r>
            <a:endParaRPr dirty="0"/>
          </a:p>
        </p:txBody>
      </p:sp>
      <p:sp>
        <p:nvSpPr>
          <p:cNvPr id="580" name="Google Shape;580;p25"/>
          <p:cNvSpPr/>
          <p:nvPr/>
        </p:nvSpPr>
        <p:spPr>
          <a:xfrm>
            <a:off x="3315050" y="397650"/>
            <a:ext cx="54642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txBox="1">
            <a:spLocks noGrp="1"/>
          </p:cNvSpPr>
          <p:nvPr>
            <p:ph type="subTitle" idx="2"/>
          </p:nvPr>
        </p:nvSpPr>
        <p:spPr>
          <a:xfrm flipH="1">
            <a:off x="440205" y="133318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GIZI 1000 </a:t>
            </a:r>
            <a:r>
              <a:rPr lang="id-ID" b="0" dirty="0" smtClean="0"/>
              <a:t>HPK</a:t>
            </a:r>
          </a:p>
          <a:p>
            <a:pPr marL="0" lvl="0" indent="0" algn="ctr" rtl="0">
              <a:spcBef>
                <a:spcPts val="0"/>
              </a:spcBef>
              <a:spcAft>
                <a:spcPts val="0"/>
              </a:spcAft>
              <a:buNone/>
            </a:pPr>
            <a:r>
              <a:rPr lang="id-ID" b="0" dirty="0" smtClean="0"/>
              <a:t>(HARI PERTAMA KEHIDUPAN)</a:t>
            </a:r>
            <a:endParaRPr b="0" dirty="0"/>
          </a:p>
        </p:txBody>
      </p:sp>
      <p:sp>
        <p:nvSpPr>
          <p:cNvPr id="582" name="Google Shape;582;p25"/>
          <p:cNvSpPr txBox="1">
            <a:spLocks noGrp="1"/>
          </p:cNvSpPr>
          <p:nvPr>
            <p:ph type="subTitle" idx="4"/>
          </p:nvPr>
        </p:nvSpPr>
        <p:spPr>
          <a:xfrm flipH="1">
            <a:off x="3337155" y="1333911"/>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PEMANTAUAN BERAT BADAN DAN TINGGI BADAN</a:t>
            </a:r>
            <a:endParaRPr b="0" dirty="0"/>
          </a:p>
        </p:txBody>
      </p:sp>
      <p:sp>
        <p:nvSpPr>
          <p:cNvPr id="583" name="Google Shape;583;p25"/>
          <p:cNvSpPr txBox="1">
            <a:spLocks noGrp="1"/>
          </p:cNvSpPr>
          <p:nvPr>
            <p:ph type="subTitle" idx="6"/>
          </p:nvPr>
        </p:nvSpPr>
        <p:spPr>
          <a:xfrm flipH="1">
            <a:off x="6338750" y="133318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KEBERSIHAN LINGKUNGAN</a:t>
            </a:r>
          </a:p>
          <a:p>
            <a:pPr marL="0" lvl="0" indent="0" algn="ctr" rtl="0">
              <a:spcBef>
                <a:spcPts val="0"/>
              </a:spcBef>
              <a:spcAft>
                <a:spcPts val="0"/>
              </a:spcAft>
              <a:buNone/>
            </a:pPr>
            <a:endParaRPr b="0" dirty="0"/>
          </a:p>
        </p:txBody>
      </p:sp>
      <p:sp>
        <p:nvSpPr>
          <p:cNvPr id="584" name="Google Shape;584;p25"/>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p>
            <a:pPr lvl="0"/>
            <a:r>
              <a:rPr lang="id-ID" dirty="0" smtClean="0"/>
              <a:t>Faktor Penyebab Stunting</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5"/>
          <p:cNvSpPr txBox="1">
            <a:spLocks noGrp="1"/>
          </p:cNvSpPr>
          <p:nvPr>
            <p:ph type="subTitle" idx="1"/>
          </p:nvPr>
        </p:nvSpPr>
        <p:spPr>
          <a:xfrm flipH="1">
            <a:off x="816845" y="2126373"/>
            <a:ext cx="1742400" cy="572400"/>
          </a:xfrm>
          <a:prstGeom prst="rect">
            <a:avLst/>
          </a:prstGeom>
        </p:spPr>
        <p:txBody>
          <a:bodyPr spcFirstLastPara="1" wrap="square" lIns="91425" tIns="91425" rIns="91425" bIns="91425" numCol="1" anchor="t" anchorCtr="0">
            <a:noAutofit/>
          </a:bodyPr>
          <a:lstStyle/>
          <a:p>
            <a:pPr marL="0" lvl="0" indent="0" rtl="0">
              <a:spcBef>
                <a:spcPts val="0"/>
              </a:spcBef>
              <a:spcAft>
                <a:spcPts val="0"/>
              </a:spcAft>
              <a:buNone/>
            </a:pPr>
            <a:r>
              <a:rPr lang="id-ID" dirty="0" smtClean="0"/>
              <a:t>Ibu harus meningkatkan pengetahuan mengenai pentingnya gizi saat 1000 HPK, memberikan ASI eksklusif pada bayi dan pemberian MP-ASI yang baik pada anak</a:t>
            </a:r>
            <a:endParaRPr dirty="0"/>
          </a:p>
        </p:txBody>
      </p:sp>
      <p:sp>
        <p:nvSpPr>
          <p:cNvPr id="576" name="Google Shape;576;p25"/>
          <p:cNvSpPr txBox="1">
            <a:spLocks noGrp="1"/>
          </p:cNvSpPr>
          <p:nvPr>
            <p:ph type="subTitle" idx="3"/>
          </p:nvPr>
        </p:nvSpPr>
        <p:spPr>
          <a:xfrm flipH="1">
            <a:off x="3686205" y="2112518"/>
            <a:ext cx="17424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Ibu harus mengunjungi posyandu atau layanan kesehatan lainnya untuk mengetahui peningkatan berat badan dan tinggi badan anak. Apabila anak tidak mengalami peningkatan berat badan setiap bulannya maka ibu harus cepat tanggap memeriksakan kesehatan anak ke pelayanan kesehatan</a:t>
            </a:r>
            <a:endParaRPr dirty="0"/>
          </a:p>
        </p:txBody>
      </p:sp>
      <p:sp>
        <p:nvSpPr>
          <p:cNvPr id="577" name="Google Shape;577;p25"/>
          <p:cNvSpPr txBox="1">
            <a:spLocks noGrp="1"/>
          </p:cNvSpPr>
          <p:nvPr>
            <p:ph type="subTitle" idx="5"/>
          </p:nvPr>
        </p:nvSpPr>
        <p:spPr>
          <a:xfrm flipH="1">
            <a:off x="6598316" y="2093077"/>
            <a:ext cx="17424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Kebersihan tangan menjadi kunci utama untuk memutus mata rantai kuman dilingkungan. Ibu harus mencuci tangan dengan sabun diari mengalir saat ingin bersentuhan dengan bayi, menyusui bayi, menyiapkan makan, memberikan makan dan setelah menceboki bayi </a:t>
            </a:r>
            <a:endParaRPr dirty="0"/>
          </a:p>
        </p:txBody>
      </p:sp>
      <p:sp>
        <p:nvSpPr>
          <p:cNvPr id="580" name="Google Shape;580;p25"/>
          <p:cNvSpPr/>
          <p:nvPr/>
        </p:nvSpPr>
        <p:spPr>
          <a:xfrm>
            <a:off x="3315050" y="397650"/>
            <a:ext cx="54642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txBox="1">
            <a:spLocks noGrp="1"/>
          </p:cNvSpPr>
          <p:nvPr>
            <p:ph type="subTitle" idx="2"/>
          </p:nvPr>
        </p:nvSpPr>
        <p:spPr>
          <a:xfrm flipH="1">
            <a:off x="440205" y="133318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GIZI 1000 </a:t>
            </a:r>
            <a:r>
              <a:rPr lang="id-ID" b="0" dirty="0" smtClean="0"/>
              <a:t>HPK</a:t>
            </a:r>
          </a:p>
          <a:p>
            <a:pPr marL="0" lvl="0" indent="0" algn="ctr" rtl="0">
              <a:spcBef>
                <a:spcPts val="0"/>
              </a:spcBef>
              <a:spcAft>
                <a:spcPts val="0"/>
              </a:spcAft>
              <a:buNone/>
            </a:pPr>
            <a:r>
              <a:rPr lang="id-ID" b="0" dirty="0" smtClean="0"/>
              <a:t>(HARI PERTAMA KEHIDUPAN)</a:t>
            </a:r>
            <a:endParaRPr b="0" dirty="0"/>
          </a:p>
        </p:txBody>
      </p:sp>
      <p:sp>
        <p:nvSpPr>
          <p:cNvPr id="582" name="Google Shape;582;p25"/>
          <p:cNvSpPr txBox="1">
            <a:spLocks noGrp="1"/>
          </p:cNvSpPr>
          <p:nvPr>
            <p:ph type="subTitle" idx="4"/>
          </p:nvPr>
        </p:nvSpPr>
        <p:spPr>
          <a:xfrm flipH="1">
            <a:off x="3337155" y="1333911"/>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PEMANTAUAN BERAT BADAN DAN TINGGI BADAN</a:t>
            </a:r>
            <a:endParaRPr b="0" dirty="0"/>
          </a:p>
        </p:txBody>
      </p:sp>
      <p:sp>
        <p:nvSpPr>
          <p:cNvPr id="583" name="Google Shape;583;p25"/>
          <p:cNvSpPr txBox="1">
            <a:spLocks noGrp="1"/>
          </p:cNvSpPr>
          <p:nvPr>
            <p:ph type="subTitle" idx="6"/>
          </p:nvPr>
        </p:nvSpPr>
        <p:spPr>
          <a:xfrm flipH="1">
            <a:off x="6338750" y="133318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b="0" dirty="0" smtClean="0"/>
              <a:t>KEBERSIHAN LINGKUNGAN</a:t>
            </a:r>
          </a:p>
          <a:p>
            <a:pPr marL="0" lvl="0" indent="0" algn="ctr" rtl="0">
              <a:spcBef>
                <a:spcPts val="0"/>
              </a:spcBef>
              <a:spcAft>
                <a:spcPts val="0"/>
              </a:spcAft>
              <a:buNone/>
            </a:pPr>
            <a:endParaRPr b="0" dirty="0"/>
          </a:p>
        </p:txBody>
      </p:sp>
      <p:sp>
        <p:nvSpPr>
          <p:cNvPr id="584" name="Google Shape;584;p25"/>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p>
            <a:pPr lvl="0"/>
            <a:r>
              <a:rPr lang="id-ID" dirty="0" smtClean="0"/>
              <a:t>Pencegahan </a:t>
            </a:r>
            <a:r>
              <a:rPr lang="id-ID" dirty="0" smtClean="0"/>
              <a:t>Stunting</a:t>
            </a:r>
            <a:endParaRPr dirty="0"/>
          </a:p>
        </p:txBody>
      </p:sp>
    </p:spTree>
    <p:extLst>
      <p:ext uri="{BB962C8B-B14F-4D97-AF65-F5344CB8AC3E}">
        <p14:creationId xmlns:p14="http://schemas.microsoft.com/office/powerpoint/2010/main" val="1053433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633"/>
        <p:cNvGrpSpPr/>
        <p:nvPr/>
      </p:nvGrpSpPr>
      <p:grpSpPr>
        <a:xfrm>
          <a:off x="0" y="0"/>
          <a:ext cx="0" cy="0"/>
          <a:chOff x="0" y="0"/>
          <a:chExt cx="0" cy="0"/>
        </a:xfrm>
      </p:grpSpPr>
      <p:sp>
        <p:nvSpPr>
          <p:cNvPr id="634" name="Google Shape;634;p26"/>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IMD</a:t>
            </a:r>
            <a:endParaRPr dirty="0"/>
          </a:p>
        </p:txBody>
      </p:sp>
      <p:grpSp>
        <p:nvGrpSpPr>
          <p:cNvPr id="635" name="Google Shape;635;p26"/>
          <p:cNvGrpSpPr/>
          <p:nvPr/>
        </p:nvGrpSpPr>
        <p:grpSpPr>
          <a:xfrm>
            <a:off x="4559636" y="717339"/>
            <a:ext cx="4151178" cy="4066813"/>
            <a:chOff x="4559636" y="717339"/>
            <a:chExt cx="4151178" cy="4066813"/>
          </a:xfrm>
        </p:grpSpPr>
        <p:sp>
          <p:nvSpPr>
            <p:cNvPr id="636" name="Google Shape;636;p26"/>
            <p:cNvSpPr/>
            <p:nvPr/>
          </p:nvSpPr>
          <p:spPr>
            <a:xfrm flipH="1">
              <a:off x="6016542" y="717339"/>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flipH="1">
              <a:off x="6043441" y="746531"/>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flipH="1">
              <a:off x="4559636" y="4611169"/>
              <a:ext cx="4062473" cy="172983"/>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6"/>
            <p:cNvGrpSpPr/>
            <p:nvPr/>
          </p:nvGrpSpPr>
          <p:grpSpPr>
            <a:xfrm>
              <a:off x="6848238" y="1414670"/>
              <a:ext cx="1804167" cy="3285908"/>
              <a:chOff x="6257575" y="810650"/>
              <a:chExt cx="2253237" cy="4103794"/>
            </a:xfrm>
          </p:grpSpPr>
          <p:sp>
            <p:nvSpPr>
              <p:cNvPr id="640" name="Google Shape;640;p26"/>
              <p:cNvSpPr/>
              <p:nvPr/>
            </p:nvSpPr>
            <p:spPr>
              <a:xfrm flipH="1">
                <a:off x="6983264" y="4357505"/>
                <a:ext cx="371544" cy="261628"/>
              </a:xfrm>
              <a:custGeom>
                <a:avLst/>
                <a:gdLst/>
                <a:ahLst/>
                <a:cxnLst/>
                <a:rect l="l" t="t" r="r" b="b"/>
                <a:pathLst>
                  <a:path w="5858" h="4125" extrusionOk="0">
                    <a:moveTo>
                      <a:pt x="5857" y="1"/>
                    </a:moveTo>
                    <a:lnTo>
                      <a:pt x="150" y="311"/>
                    </a:lnTo>
                    <a:cubicBezTo>
                      <a:pt x="150" y="311"/>
                      <a:pt x="0" y="4125"/>
                      <a:pt x="36" y="4125"/>
                    </a:cubicBezTo>
                    <a:cubicBezTo>
                      <a:pt x="36" y="4125"/>
                      <a:pt x="36" y="4125"/>
                      <a:pt x="37" y="4125"/>
                    </a:cubicBezTo>
                    <a:cubicBezTo>
                      <a:pt x="74" y="4114"/>
                      <a:pt x="4519" y="3708"/>
                      <a:pt x="4519" y="3708"/>
                    </a:cubicBezTo>
                    <a:cubicBezTo>
                      <a:pt x="4556" y="3629"/>
                      <a:pt x="5857" y="1"/>
                      <a:pt x="585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flipH="1">
                <a:off x="6923963" y="4592689"/>
                <a:ext cx="498901" cy="321755"/>
              </a:xfrm>
              <a:custGeom>
                <a:avLst/>
                <a:gdLst/>
                <a:ahLst/>
                <a:cxnLst/>
                <a:rect l="l" t="t" r="r" b="b"/>
                <a:pathLst>
                  <a:path w="7866" h="5073" extrusionOk="0">
                    <a:moveTo>
                      <a:pt x="5311" y="1"/>
                    </a:moveTo>
                    <a:cubicBezTo>
                      <a:pt x="3741" y="1"/>
                      <a:pt x="1059" y="299"/>
                      <a:pt x="864" y="522"/>
                    </a:cubicBezTo>
                    <a:cubicBezTo>
                      <a:pt x="864" y="522"/>
                      <a:pt x="0" y="5073"/>
                      <a:pt x="1110" y="5073"/>
                    </a:cubicBezTo>
                    <a:lnTo>
                      <a:pt x="7466" y="5073"/>
                    </a:lnTo>
                    <a:cubicBezTo>
                      <a:pt x="7865" y="5073"/>
                      <a:pt x="6513" y="3669"/>
                      <a:pt x="5080" y="3546"/>
                    </a:cubicBezTo>
                    <a:cubicBezTo>
                      <a:pt x="5080" y="3546"/>
                      <a:pt x="6316" y="679"/>
                      <a:pt x="6431" y="201"/>
                    </a:cubicBezTo>
                    <a:cubicBezTo>
                      <a:pt x="6468" y="57"/>
                      <a:pt x="5995" y="1"/>
                      <a:pt x="531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flipH="1">
                <a:off x="7247239" y="4605184"/>
                <a:ext cx="127357" cy="309260"/>
              </a:xfrm>
              <a:custGeom>
                <a:avLst/>
                <a:gdLst/>
                <a:ahLst/>
                <a:cxnLst/>
                <a:rect l="l" t="t" r="r" b="b"/>
                <a:pathLst>
                  <a:path w="2008" h="4876" extrusionOk="0">
                    <a:moveTo>
                      <a:pt x="1629" y="1"/>
                    </a:moveTo>
                    <a:lnTo>
                      <a:pt x="1629" y="1"/>
                    </a:lnTo>
                    <a:cubicBezTo>
                      <a:pt x="824" y="100"/>
                      <a:pt x="195" y="220"/>
                      <a:pt x="103" y="325"/>
                    </a:cubicBezTo>
                    <a:cubicBezTo>
                      <a:pt x="103" y="325"/>
                      <a:pt x="58" y="571"/>
                      <a:pt x="0" y="946"/>
                    </a:cubicBezTo>
                    <a:cubicBezTo>
                      <a:pt x="158" y="1974"/>
                      <a:pt x="397" y="3974"/>
                      <a:pt x="0" y="4650"/>
                    </a:cubicBezTo>
                    <a:cubicBezTo>
                      <a:pt x="82" y="4794"/>
                      <a:pt x="199" y="4876"/>
                      <a:pt x="349" y="4876"/>
                    </a:cubicBezTo>
                    <a:lnTo>
                      <a:pt x="1933" y="4876"/>
                    </a:lnTo>
                    <a:cubicBezTo>
                      <a:pt x="2008" y="4876"/>
                      <a:pt x="988" y="4275"/>
                      <a:pt x="885" y="3616"/>
                    </a:cubicBezTo>
                    <a:cubicBezTo>
                      <a:pt x="799" y="3059"/>
                      <a:pt x="1434" y="704"/>
                      <a:pt x="1629" y="1"/>
                    </a:cubicBezTo>
                    <a:close/>
                  </a:path>
                </a:pathLst>
              </a:custGeom>
              <a:solidFill>
                <a:srgbClr val="BE4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flipH="1">
                <a:off x="7015957" y="4816488"/>
                <a:ext cx="235941" cy="33806"/>
              </a:xfrm>
              <a:custGeom>
                <a:avLst/>
                <a:gdLst/>
                <a:ahLst/>
                <a:cxnLst/>
                <a:rect l="l" t="t" r="r" b="b"/>
                <a:pathLst>
                  <a:path w="3720" h="533" extrusionOk="0">
                    <a:moveTo>
                      <a:pt x="2402" y="0"/>
                    </a:moveTo>
                    <a:cubicBezTo>
                      <a:pt x="2402" y="0"/>
                      <a:pt x="1021" y="149"/>
                      <a:pt x="342" y="408"/>
                    </a:cubicBezTo>
                    <a:lnTo>
                      <a:pt x="342" y="408"/>
                    </a:lnTo>
                    <a:cubicBezTo>
                      <a:pt x="588" y="386"/>
                      <a:pt x="1465" y="314"/>
                      <a:pt x="2308" y="314"/>
                    </a:cubicBezTo>
                    <a:cubicBezTo>
                      <a:pt x="2853" y="314"/>
                      <a:pt x="3384" y="345"/>
                      <a:pt x="3720" y="438"/>
                    </a:cubicBezTo>
                    <a:cubicBezTo>
                      <a:pt x="3720" y="438"/>
                      <a:pt x="3153" y="79"/>
                      <a:pt x="2402" y="0"/>
                    </a:cubicBezTo>
                    <a:close/>
                    <a:moveTo>
                      <a:pt x="342" y="408"/>
                    </a:moveTo>
                    <a:lnTo>
                      <a:pt x="342" y="408"/>
                    </a:lnTo>
                    <a:cubicBezTo>
                      <a:pt x="299" y="412"/>
                      <a:pt x="275" y="414"/>
                      <a:pt x="275" y="414"/>
                    </a:cubicBezTo>
                    <a:cubicBezTo>
                      <a:pt x="275" y="414"/>
                      <a:pt x="0" y="532"/>
                      <a:pt x="16" y="532"/>
                    </a:cubicBezTo>
                    <a:cubicBezTo>
                      <a:pt x="23" y="532"/>
                      <a:pt x="103" y="503"/>
                      <a:pt x="326" y="414"/>
                    </a:cubicBezTo>
                    <a:cubicBezTo>
                      <a:pt x="332" y="412"/>
                      <a:pt x="337" y="410"/>
                      <a:pt x="342"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flipH="1">
                <a:off x="7394455" y="4357505"/>
                <a:ext cx="371607" cy="261628"/>
              </a:xfrm>
              <a:custGeom>
                <a:avLst/>
                <a:gdLst/>
                <a:ahLst/>
                <a:cxnLst/>
                <a:rect l="l" t="t" r="r" b="b"/>
                <a:pathLst>
                  <a:path w="5859" h="4125" extrusionOk="0">
                    <a:moveTo>
                      <a:pt x="1" y="1"/>
                    </a:moveTo>
                    <a:cubicBezTo>
                      <a:pt x="1" y="1"/>
                      <a:pt x="1302" y="3629"/>
                      <a:pt x="1339" y="3708"/>
                    </a:cubicBezTo>
                    <a:cubicBezTo>
                      <a:pt x="1339" y="3708"/>
                      <a:pt x="5787" y="4114"/>
                      <a:pt x="5824" y="4125"/>
                    </a:cubicBezTo>
                    <a:cubicBezTo>
                      <a:pt x="5824" y="4125"/>
                      <a:pt x="5824" y="4125"/>
                      <a:pt x="5824" y="4125"/>
                    </a:cubicBezTo>
                    <a:cubicBezTo>
                      <a:pt x="5858" y="4125"/>
                      <a:pt x="5709" y="311"/>
                      <a:pt x="5709" y="311"/>
                    </a:cubicBez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flipH="1">
                <a:off x="7326465" y="4592689"/>
                <a:ext cx="498901" cy="321755"/>
              </a:xfrm>
              <a:custGeom>
                <a:avLst/>
                <a:gdLst/>
                <a:ahLst/>
                <a:cxnLst/>
                <a:rect l="l" t="t" r="r" b="b"/>
                <a:pathLst>
                  <a:path w="7866" h="5073" extrusionOk="0">
                    <a:moveTo>
                      <a:pt x="2555" y="1"/>
                    </a:moveTo>
                    <a:cubicBezTo>
                      <a:pt x="1871" y="1"/>
                      <a:pt x="1398" y="57"/>
                      <a:pt x="1434" y="201"/>
                    </a:cubicBezTo>
                    <a:cubicBezTo>
                      <a:pt x="1554" y="679"/>
                      <a:pt x="2786" y="3546"/>
                      <a:pt x="2786" y="3546"/>
                    </a:cubicBezTo>
                    <a:cubicBezTo>
                      <a:pt x="1356" y="3669"/>
                      <a:pt x="0" y="5073"/>
                      <a:pt x="400" y="5073"/>
                    </a:cubicBezTo>
                    <a:lnTo>
                      <a:pt x="6759" y="5073"/>
                    </a:lnTo>
                    <a:cubicBezTo>
                      <a:pt x="7865" y="5073"/>
                      <a:pt x="7002" y="522"/>
                      <a:pt x="7002" y="522"/>
                    </a:cubicBezTo>
                    <a:cubicBezTo>
                      <a:pt x="6809" y="299"/>
                      <a:pt x="4126" y="1"/>
                      <a:pt x="25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flipH="1">
                <a:off x="7562913" y="4592626"/>
                <a:ext cx="241713" cy="321818"/>
              </a:xfrm>
              <a:custGeom>
                <a:avLst/>
                <a:gdLst/>
                <a:ahLst/>
                <a:cxnLst/>
                <a:rect l="l" t="t" r="r" b="b"/>
                <a:pathLst>
                  <a:path w="3811" h="5074" extrusionOk="0">
                    <a:moveTo>
                      <a:pt x="2230" y="1"/>
                    </a:moveTo>
                    <a:cubicBezTo>
                      <a:pt x="1568" y="1"/>
                      <a:pt x="1104" y="56"/>
                      <a:pt x="1104" y="188"/>
                    </a:cubicBezTo>
                    <a:cubicBezTo>
                      <a:pt x="1104" y="192"/>
                      <a:pt x="1104" y="199"/>
                      <a:pt x="1107" y="202"/>
                    </a:cubicBezTo>
                    <a:cubicBezTo>
                      <a:pt x="1227" y="680"/>
                      <a:pt x="2459" y="3547"/>
                      <a:pt x="2459" y="3547"/>
                    </a:cubicBezTo>
                    <a:cubicBezTo>
                      <a:pt x="1199" y="3657"/>
                      <a:pt x="1" y="4756"/>
                      <a:pt x="1" y="5019"/>
                    </a:cubicBezTo>
                    <a:cubicBezTo>
                      <a:pt x="1" y="5053"/>
                      <a:pt x="25" y="5074"/>
                      <a:pt x="73" y="5074"/>
                    </a:cubicBezTo>
                    <a:lnTo>
                      <a:pt x="1831" y="5074"/>
                    </a:lnTo>
                    <a:cubicBezTo>
                      <a:pt x="2189" y="4367"/>
                      <a:pt x="3810" y="4070"/>
                      <a:pt x="3500" y="3701"/>
                    </a:cubicBezTo>
                    <a:cubicBezTo>
                      <a:pt x="3189" y="3336"/>
                      <a:pt x="3101" y="831"/>
                      <a:pt x="3029" y="21"/>
                    </a:cubicBezTo>
                    <a:cubicBezTo>
                      <a:pt x="2745" y="8"/>
                      <a:pt x="2476" y="1"/>
                      <a:pt x="2230" y="1"/>
                    </a:cubicBezTo>
                    <a:close/>
                  </a:path>
                </a:pathLst>
              </a:custGeom>
              <a:solidFill>
                <a:srgbClr val="BD4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flipH="1">
                <a:off x="7497426" y="4816488"/>
                <a:ext cx="235941" cy="33806"/>
              </a:xfrm>
              <a:custGeom>
                <a:avLst/>
                <a:gdLst/>
                <a:ahLst/>
                <a:cxnLst/>
                <a:rect l="l" t="t" r="r" b="b"/>
                <a:pathLst>
                  <a:path w="3720" h="533" extrusionOk="0">
                    <a:moveTo>
                      <a:pt x="1318" y="0"/>
                    </a:moveTo>
                    <a:cubicBezTo>
                      <a:pt x="567" y="79"/>
                      <a:pt x="0" y="438"/>
                      <a:pt x="0" y="438"/>
                    </a:cubicBezTo>
                    <a:cubicBezTo>
                      <a:pt x="336" y="345"/>
                      <a:pt x="866" y="314"/>
                      <a:pt x="1412" y="314"/>
                    </a:cubicBezTo>
                    <a:cubicBezTo>
                      <a:pt x="2255" y="314"/>
                      <a:pt x="3134" y="386"/>
                      <a:pt x="3378" y="408"/>
                    </a:cubicBezTo>
                    <a:lnTo>
                      <a:pt x="3378" y="408"/>
                    </a:lnTo>
                    <a:cubicBezTo>
                      <a:pt x="2703" y="149"/>
                      <a:pt x="1318" y="0"/>
                      <a:pt x="1318" y="0"/>
                    </a:cubicBezTo>
                    <a:close/>
                    <a:moveTo>
                      <a:pt x="3378" y="408"/>
                    </a:moveTo>
                    <a:cubicBezTo>
                      <a:pt x="3383" y="410"/>
                      <a:pt x="3389" y="412"/>
                      <a:pt x="3394" y="414"/>
                    </a:cubicBezTo>
                    <a:cubicBezTo>
                      <a:pt x="3617" y="503"/>
                      <a:pt x="3696" y="532"/>
                      <a:pt x="3704" y="532"/>
                    </a:cubicBezTo>
                    <a:cubicBezTo>
                      <a:pt x="3719" y="532"/>
                      <a:pt x="3445" y="414"/>
                      <a:pt x="3445" y="414"/>
                    </a:cubicBezTo>
                    <a:cubicBezTo>
                      <a:pt x="3445" y="414"/>
                      <a:pt x="3421" y="412"/>
                      <a:pt x="3378"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flipH="1">
                <a:off x="7680885" y="2916209"/>
                <a:ext cx="195349" cy="270698"/>
              </a:xfrm>
              <a:custGeom>
                <a:avLst/>
                <a:gdLst/>
                <a:ahLst/>
                <a:cxnLst/>
                <a:rect l="l" t="t" r="r" b="b"/>
                <a:pathLst>
                  <a:path w="3080" h="4268" extrusionOk="0">
                    <a:moveTo>
                      <a:pt x="3080" y="0"/>
                    </a:moveTo>
                    <a:lnTo>
                      <a:pt x="3080" y="0"/>
                    </a:lnTo>
                    <a:cubicBezTo>
                      <a:pt x="1199" y="505"/>
                      <a:pt x="0" y="1891"/>
                      <a:pt x="0" y="1891"/>
                    </a:cubicBezTo>
                    <a:lnTo>
                      <a:pt x="2847" y="4267"/>
                    </a:lnTo>
                    <a:lnTo>
                      <a:pt x="3080" y="0"/>
                    </a:lnTo>
                    <a:close/>
                  </a:path>
                </a:pathLst>
              </a:custGeom>
              <a:solidFill>
                <a:srgbClr val="252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flipH="1">
                <a:off x="7005335" y="2789293"/>
                <a:ext cx="281988" cy="178288"/>
              </a:xfrm>
              <a:custGeom>
                <a:avLst/>
                <a:gdLst/>
                <a:ahLst/>
                <a:cxnLst/>
                <a:rect l="l" t="t" r="r" b="b"/>
                <a:pathLst>
                  <a:path w="4446" h="2811" extrusionOk="0">
                    <a:moveTo>
                      <a:pt x="1" y="1"/>
                    </a:moveTo>
                    <a:cubicBezTo>
                      <a:pt x="1" y="1"/>
                      <a:pt x="1656" y="2725"/>
                      <a:pt x="4445" y="2810"/>
                    </a:cubicBezTo>
                    <a:lnTo>
                      <a:pt x="4277" y="954"/>
                    </a:ln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flipH="1">
                <a:off x="6781695" y="2927435"/>
                <a:ext cx="286554" cy="1430107"/>
              </a:xfrm>
              <a:custGeom>
                <a:avLst/>
                <a:gdLst/>
                <a:ahLst/>
                <a:cxnLst/>
                <a:rect l="l" t="t" r="r" b="b"/>
                <a:pathLst>
                  <a:path w="4518" h="22548" extrusionOk="0">
                    <a:moveTo>
                      <a:pt x="1" y="0"/>
                    </a:moveTo>
                    <a:lnTo>
                      <a:pt x="1520" y="22548"/>
                    </a:lnTo>
                    <a:lnTo>
                      <a:pt x="4517" y="22452"/>
                    </a:lnTo>
                    <a:lnTo>
                      <a:pt x="1946" y="325"/>
                    </a:lnTo>
                    <a:lnTo>
                      <a:pt x="991" y="632"/>
                    </a:lnTo>
                    <a:lnTo>
                      <a:pt x="1"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flipH="1">
                <a:off x="7206272" y="2736903"/>
                <a:ext cx="474673" cy="179366"/>
              </a:xfrm>
              <a:custGeom>
                <a:avLst/>
                <a:gdLst/>
                <a:ahLst/>
                <a:cxnLst/>
                <a:rect l="l" t="t" r="r" b="b"/>
                <a:pathLst>
                  <a:path w="7484" h="2828" extrusionOk="0">
                    <a:moveTo>
                      <a:pt x="5511" y="1"/>
                    </a:moveTo>
                    <a:cubicBezTo>
                      <a:pt x="3641" y="1"/>
                      <a:pt x="1" y="2827"/>
                      <a:pt x="1" y="2827"/>
                    </a:cubicBezTo>
                    <a:cubicBezTo>
                      <a:pt x="1" y="2827"/>
                      <a:pt x="3560" y="1059"/>
                      <a:pt x="4984" y="1059"/>
                    </a:cubicBezTo>
                    <a:cubicBezTo>
                      <a:pt x="5022" y="1059"/>
                      <a:pt x="5059" y="1060"/>
                      <a:pt x="5093" y="1063"/>
                    </a:cubicBezTo>
                    <a:cubicBezTo>
                      <a:pt x="6439" y="1161"/>
                      <a:pt x="7012" y="1837"/>
                      <a:pt x="7012" y="1837"/>
                    </a:cubicBezTo>
                    <a:cubicBezTo>
                      <a:pt x="7012" y="1837"/>
                      <a:pt x="7483" y="178"/>
                      <a:pt x="5667" y="8"/>
                    </a:cubicBezTo>
                    <a:cubicBezTo>
                      <a:pt x="5616" y="3"/>
                      <a:pt x="5565" y="1"/>
                      <a:pt x="5511"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flipH="1">
                <a:off x="7841350" y="3418354"/>
                <a:ext cx="16047" cy="24863"/>
              </a:xfrm>
              <a:custGeom>
                <a:avLst/>
                <a:gdLst/>
                <a:ahLst/>
                <a:cxnLst/>
                <a:rect l="l" t="t" r="r" b="b"/>
                <a:pathLst>
                  <a:path w="253" h="392" extrusionOk="0">
                    <a:moveTo>
                      <a:pt x="146" y="1"/>
                    </a:moveTo>
                    <a:cubicBezTo>
                      <a:pt x="98" y="1"/>
                      <a:pt x="57" y="33"/>
                      <a:pt x="48" y="81"/>
                    </a:cubicBezTo>
                    <a:lnTo>
                      <a:pt x="10" y="273"/>
                    </a:lnTo>
                    <a:cubicBezTo>
                      <a:pt x="1" y="327"/>
                      <a:pt x="34" y="379"/>
                      <a:pt x="86" y="388"/>
                    </a:cubicBezTo>
                    <a:cubicBezTo>
                      <a:pt x="92" y="392"/>
                      <a:pt x="100" y="392"/>
                      <a:pt x="106" y="392"/>
                    </a:cubicBezTo>
                    <a:cubicBezTo>
                      <a:pt x="154" y="392"/>
                      <a:pt x="195" y="358"/>
                      <a:pt x="202" y="314"/>
                    </a:cubicBezTo>
                    <a:lnTo>
                      <a:pt x="243" y="119"/>
                    </a:lnTo>
                    <a:cubicBezTo>
                      <a:pt x="253" y="68"/>
                      <a:pt x="218" y="13"/>
                      <a:pt x="164" y="3"/>
                    </a:cubicBezTo>
                    <a:cubicBezTo>
                      <a:pt x="158" y="1"/>
                      <a:pt x="152" y="1"/>
                      <a:pt x="146"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flipH="1">
                <a:off x="7848710" y="3454570"/>
                <a:ext cx="199472" cy="943701"/>
              </a:xfrm>
              <a:custGeom>
                <a:avLst/>
                <a:gdLst/>
                <a:ahLst/>
                <a:cxnLst/>
                <a:rect l="l" t="t" r="r" b="b"/>
                <a:pathLst>
                  <a:path w="3145" h="14879" extrusionOk="0">
                    <a:moveTo>
                      <a:pt x="3041" y="0"/>
                    </a:moveTo>
                    <a:cubicBezTo>
                      <a:pt x="2994" y="0"/>
                      <a:pt x="2952" y="32"/>
                      <a:pt x="2944" y="80"/>
                    </a:cubicBezTo>
                    <a:lnTo>
                      <a:pt x="2868" y="456"/>
                    </a:lnTo>
                    <a:cubicBezTo>
                      <a:pt x="2858" y="510"/>
                      <a:pt x="2892" y="562"/>
                      <a:pt x="2944" y="572"/>
                    </a:cubicBezTo>
                    <a:lnTo>
                      <a:pt x="2964" y="572"/>
                    </a:lnTo>
                    <a:cubicBezTo>
                      <a:pt x="3012" y="572"/>
                      <a:pt x="3053" y="542"/>
                      <a:pt x="3059" y="493"/>
                    </a:cubicBezTo>
                    <a:lnTo>
                      <a:pt x="3135" y="118"/>
                    </a:lnTo>
                    <a:cubicBezTo>
                      <a:pt x="3145" y="63"/>
                      <a:pt x="3111" y="12"/>
                      <a:pt x="3059" y="2"/>
                    </a:cubicBezTo>
                    <a:cubicBezTo>
                      <a:pt x="3053" y="1"/>
                      <a:pt x="3047" y="0"/>
                      <a:pt x="3041" y="0"/>
                    </a:cubicBezTo>
                    <a:close/>
                    <a:moveTo>
                      <a:pt x="2886" y="753"/>
                    </a:moveTo>
                    <a:cubicBezTo>
                      <a:pt x="2841" y="753"/>
                      <a:pt x="2802" y="787"/>
                      <a:pt x="2793" y="832"/>
                    </a:cubicBezTo>
                    <a:lnTo>
                      <a:pt x="2718" y="1210"/>
                    </a:lnTo>
                    <a:cubicBezTo>
                      <a:pt x="2708" y="1262"/>
                      <a:pt x="2742" y="1313"/>
                      <a:pt x="2793" y="1323"/>
                    </a:cubicBezTo>
                    <a:cubicBezTo>
                      <a:pt x="2800" y="1326"/>
                      <a:pt x="2807" y="1326"/>
                      <a:pt x="2814" y="1326"/>
                    </a:cubicBezTo>
                    <a:cubicBezTo>
                      <a:pt x="2858" y="1326"/>
                      <a:pt x="2903" y="1295"/>
                      <a:pt x="2909" y="1248"/>
                    </a:cubicBezTo>
                    <a:lnTo>
                      <a:pt x="2985" y="873"/>
                    </a:lnTo>
                    <a:cubicBezTo>
                      <a:pt x="2995" y="818"/>
                      <a:pt x="2960" y="767"/>
                      <a:pt x="2909" y="756"/>
                    </a:cubicBezTo>
                    <a:cubicBezTo>
                      <a:pt x="2902" y="754"/>
                      <a:pt x="2894" y="753"/>
                      <a:pt x="2886" y="753"/>
                    </a:cubicBezTo>
                    <a:close/>
                    <a:moveTo>
                      <a:pt x="2740" y="1506"/>
                    </a:moveTo>
                    <a:cubicBezTo>
                      <a:pt x="2693" y="1506"/>
                      <a:pt x="2652" y="1538"/>
                      <a:pt x="2643" y="1586"/>
                    </a:cubicBezTo>
                    <a:lnTo>
                      <a:pt x="2568" y="1961"/>
                    </a:lnTo>
                    <a:cubicBezTo>
                      <a:pt x="2558" y="2016"/>
                      <a:pt x="2592" y="2067"/>
                      <a:pt x="2643" y="2078"/>
                    </a:cubicBezTo>
                    <a:cubicBezTo>
                      <a:pt x="2650" y="2078"/>
                      <a:pt x="2657" y="2081"/>
                      <a:pt x="2664" y="2081"/>
                    </a:cubicBezTo>
                    <a:cubicBezTo>
                      <a:pt x="2708" y="2081"/>
                      <a:pt x="2749" y="2047"/>
                      <a:pt x="2759" y="1999"/>
                    </a:cubicBezTo>
                    <a:lnTo>
                      <a:pt x="2834" y="1623"/>
                    </a:lnTo>
                    <a:cubicBezTo>
                      <a:pt x="2845" y="1572"/>
                      <a:pt x="2810" y="1517"/>
                      <a:pt x="2759" y="1508"/>
                    </a:cubicBezTo>
                    <a:cubicBezTo>
                      <a:pt x="2753" y="1506"/>
                      <a:pt x="2746" y="1506"/>
                      <a:pt x="2740" y="1506"/>
                    </a:cubicBezTo>
                    <a:close/>
                    <a:moveTo>
                      <a:pt x="2586" y="2259"/>
                    </a:moveTo>
                    <a:cubicBezTo>
                      <a:pt x="2541" y="2259"/>
                      <a:pt x="2502" y="2293"/>
                      <a:pt x="2493" y="2337"/>
                    </a:cubicBezTo>
                    <a:lnTo>
                      <a:pt x="2418" y="2716"/>
                    </a:lnTo>
                    <a:cubicBezTo>
                      <a:pt x="2407" y="2767"/>
                      <a:pt x="2442" y="2818"/>
                      <a:pt x="2493" y="2831"/>
                    </a:cubicBezTo>
                    <a:lnTo>
                      <a:pt x="2514" y="2831"/>
                    </a:lnTo>
                    <a:cubicBezTo>
                      <a:pt x="2558" y="2831"/>
                      <a:pt x="2599" y="2801"/>
                      <a:pt x="2609" y="2754"/>
                    </a:cubicBezTo>
                    <a:lnTo>
                      <a:pt x="2684" y="2378"/>
                    </a:lnTo>
                    <a:cubicBezTo>
                      <a:pt x="2694" y="2324"/>
                      <a:pt x="2660" y="2272"/>
                      <a:pt x="2609" y="2262"/>
                    </a:cubicBezTo>
                    <a:cubicBezTo>
                      <a:pt x="2601" y="2260"/>
                      <a:pt x="2593" y="2259"/>
                      <a:pt x="2586" y="2259"/>
                    </a:cubicBezTo>
                    <a:close/>
                    <a:moveTo>
                      <a:pt x="2438" y="3011"/>
                    </a:moveTo>
                    <a:cubicBezTo>
                      <a:pt x="2393" y="3011"/>
                      <a:pt x="2352" y="3043"/>
                      <a:pt x="2342" y="3091"/>
                    </a:cubicBezTo>
                    <a:lnTo>
                      <a:pt x="2268" y="3466"/>
                    </a:lnTo>
                    <a:cubicBezTo>
                      <a:pt x="2257" y="3521"/>
                      <a:pt x="2292" y="3573"/>
                      <a:pt x="2342" y="3583"/>
                    </a:cubicBezTo>
                    <a:cubicBezTo>
                      <a:pt x="2350" y="3586"/>
                      <a:pt x="2356" y="3586"/>
                      <a:pt x="2363" y="3586"/>
                    </a:cubicBezTo>
                    <a:cubicBezTo>
                      <a:pt x="2407" y="3586"/>
                      <a:pt x="2448" y="3552"/>
                      <a:pt x="2459" y="3507"/>
                    </a:cubicBezTo>
                    <a:lnTo>
                      <a:pt x="2534" y="3129"/>
                    </a:lnTo>
                    <a:cubicBezTo>
                      <a:pt x="2544" y="3077"/>
                      <a:pt x="2510" y="3026"/>
                      <a:pt x="2456" y="3013"/>
                    </a:cubicBezTo>
                    <a:cubicBezTo>
                      <a:pt x="2449" y="3011"/>
                      <a:pt x="2443" y="3011"/>
                      <a:pt x="2438" y="3011"/>
                    </a:cubicBezTo>
                    <a:close/>
                    <a:moveTo>
                      <a:pt x="2287" y="3765"/>
                    </a:moveTo>
                    <a:cubicBezTo>
                      <a:pt x="2242" y="3765"/>
                      <a:pt x="2201" y="3797"/>
                      <a:pt x="2193" y="3846"/>
                    </a:cubicBezTo>
                    <a:lnTo>
                      <a:pt x="2117" y="4221"/>
                    </a:lnTo>
                    <a:cubicBezTo>
                      <a:pt x="2104" y="4276"/>
                      <a:pt x="2141" y="4327"/>
                      <a:pt x="2193" y="4337"/>
                    </a:cubicBezTo>
                    <a:lnTo>
                      <a:pt x="2213" y="4337"/>
                    </a:lnTo>
                    <a:cubicBezTo>
                      <a:pt x="2257" y="4337"/>
                      <a:pt x="2298" y="4306"/>
                      <a:pt x="2309" y="4259"/>
                    </a:cubicBezTo>
                    <a:lnTo>
                      <a:pt x="2383" y="3883"/>
                    </a:lnTo>
                    <a:cubicBezTo>
                      <a:pt x="2394" y="3829"/>
                      <a:pt x="2360" y="3778"/>
                      <a:pt x="2305" y="3767"/>
                    </a:cubicBezTo>
                    <a:cubicBezTo>
                      <a:pt x="2299" y="3766"/>
                      <a:pt x="2293" y="3765"/>
                      <a:pt x="2287" y="3765"/>
                    </a:cubicBezTo>
                    <a:close/>
                    <a:moveTo>
                      <a:pt x="2133" y="4519"/>
                    </a:moveTo>
                    <a:cubicBezTo>
                      <a:pt x="2090" y="4519"/>
                      <a:pt x="2051" y="4553"/>
                      <a:pt x="2043" y="4597"/>
                    </a:cubicBezTo>
                    <a:lnTo>
                      <a:pt x="1967" y="4972"/>
                    </a:lnTo>
                    <a:cubicBezTo>
                      <a:pt x="1953" y="5027"/>
                      <a:pt x="1991" y="5078"/>
                      <a:pt x="2043" y="5089"/>
                    </a:cubicBezTo>
                    <a:cubicBezTo>
                      <a:pt x="2049" y="5092"/>
                      <a:pt x="2056" y="5092"/>
                      <a:pt x="2063" y="5092"/>
                    </a:cubicBezTo>
                    <a:cubicBezTo>
                      <a:pt x="2107" y="5092"/>
                      <a:pt x="2148" y="5057"/>
                      <a:pt x="2158" y="5013"/>
                    </a:cubicBezTo>
                    <a:lnTo>
                      <a:pt x="2233" y="4634"/>
                    </a:lnTo>
                    <a:cubicBezTo>
                      <a:pt x="2243" y="4583"/>
                      <a:pt x="2210" y="4531"/>
                      <a:pt x="2155" y="4522"/>
                    </a:cubicBezTo>
                    <a:cubicBezTo>
                      <a:pt x="2148" y="4520"/>
                      <a:pt x="2140" y="4519"/>
                      <a:pt x="2133" y="4519"/>
                    </a:cubicBezTo>
                    <a:close/>
                    <a:moveTo>
                      <a:pt x="1986" y="5271"/>
                    </a:moveTo>
                    <a:cubicBezTo>
                      <a:pt x="1941" y="5271"/>
                      <a:pt x="1901" y="5303"/>
                      <a:pt x="1889" y="5351"/>
                    </a:cubicBezTo>
                    <a:lnTo>
                      <a:pt x="1813" y="5727"/>
                    </a:lnTo>
                    <a:cubicBezTo>
                      <a:pt x="1803" y="5781"/>
                      <a:pt x="1838" y="5832"/>
                      <a:pt x="1892" y="5842"/>
                    </a:cubicBezTo>
                    <a:lnTo>
                      <a:pt x="1912" y="5842"/>
                    </a:lnTo>
                    <a:cubicBezTo>
                      <a:pt x="1957" y="5842"/>
                      <a:pt x="1998" y="5812"/>
                      <a:pt x="2008" y="5764"/>
                    </a:cubicBezTo>
                    <a:lnTo>
                      <a:pt x="2084" y="5388"/>
                    </a:lnTo>
                    <a:cubicBezTo>
                      <a:pt x="2093" y="5334"/>
                      <a:pt x="2059" y="5283"/>
                      <a:pt x="2005" y="5273"/>
                    </a:cubicBezTo>
                    <a:cubicBezTo>
                      <a:pt x="1999" y="5272"/>
                      <a:pt x="1992" y="5271"/>
                      <a:pt x="1986" y="5271"/>
                    </a:cubicBezTo>
                    <a:close/>
                    <a:moveTo>
                      <a:pt x="1834" y="6024"/>
                    </a:moveTo>
                    <a:cubicBezTo>
                      <a:pt x="1790" y="6024"/>
                      <a:pt x="1750" y="6058"/>
                      <a:pt x="1739" y="6102"/>
                    </a:cubicBezTo>
                    <a:lnTo>
                      <a:pt x="1663" y="6481"/>
                    </a:lnTo>
                    <a:cubicBezTo>
                      <a:pt x="1653" y="6532"/>
                      <a:pt x="1687" y="6584"/>
                      <a:pt x="1742" y="6594"/>
                    </a:cubicBezTo>
                    <a:cubicBezTo>
                      <a:pt x="1748" y="6597"/>
                      <a:pt x="1756" y="6597"/>
                      <a:pt x="1762" y="6597"/>
                    </a:cubicBezTo>
                    <a:cubicBezTo>
                      <a:pt x="1807" y="6597"/>
                      <a:pt x="1848" y="6567"/>
                      <a:pt x="1858" y="6518"/>
                    </a:cubicBezTo>
                    <a:lnTo>
                      <a:pt x="1933" y="6143"/>
                    </a:lnTo>
                    <a:cubicBezTo>
                      <a:pt x="1943" y="6088"/>
                      <a:pt x="1909" y="6037"/>
                      <a:pt x="1854" y="6027"/>
                    </a:cubicBezTo>
                    <a:cubicBezTo>
                      <a:pt x="1847" y="6025"/>
                      <a:pt x="1840" y="6024"/>
                      <a:pt x="1834" y="6024"/>
                    </a:cubicBezTo>
                    <a:close/>
                    <a:moveTo>
                      <a:pt x="1686" y="6776"/>
                    </a:moveTo>
                    <a:cubicBezTo>
                      <a:pt x="1641" y="6776"/>
                      <a:pt x="1597" y="6808"/>
                      <a:pt x="1588" y="6857"/>
                    </a:cubicBezTo>
                    <a:lnTo>
                      <a:pt x="1513" y="7232"/>
                    </a:lnTo>
                    <a:cubicBezTo>
                      <a:pt x="1503" y="7287"/>
                      <a:pt x="1537" y="7337"/>
                      <a:pt x="1592" y="7348"/>
                    </a:cubicBezTo>
                    <a:cubicBezTo>
                      <a:pt x="1599" y="7348"/>
                      <a:pt x="1605" y="7351"/>
                      <a:pt x="1612" y="7351"/>
                    </a:cubicBezTo>
                    <a:cubicBezTo>
                      <a:pt x="1657" y="7351"/>
                      <a:pt x="1698" y="7317"/>
                      <a:pt x="1708" y="7269"/>
                    </a:cubicBezTo>
                    <a:lnTo>
                      <a:pt x="1783" y="6894"/>
                    </a:lnTo>
                    <a:cubicBezTo>
                      <a:pt x="1793" y="6843"/>
                      <a:pt x="1759" y="6789"/>
                      <a:pt x="1704" y="6778"/>
                    </a:cubicBezTo>
                    <a:cubicBezTo>
                      <a:pt x="1698" y="6777"/>
                      <a:pt x="1692" y="6776"/>
                      <a:pt x="1686" y="6776"/>
                    </a:cubicBezTo>
                    <a:close/>
                    <a:moveTo>
                      <a:pt x="1534" y="7531"/>
                    </a:moveTo>
                    <a:cubicBezTo>
                      <a:pt x="1488" y="7531"/>
                      <a:pt x="1447" y="7563"/>
                      <a:pt x="1438" y="7608"/>
                    </a:cubicBezTo>
                    <a:lnTo>
                      <a:pt x="1363" y="7986"/>
                    </a:lnTo>
                    <a:cubicBezTo>
                      <a:pt x="1353" y="8038"/>
                      <a:pt x="1387" y="8092"/>
                      <a:pt x="1441" y="8103"/>
                    </a:cubicBezTo>
                    <a:lnTo>
                      <a:pt x="1462" y="8103"/>
                    </a:lnTo>
                    <a:cubicBezTo>
                      <a:pt x="1506" y="8103"/>
                      <a:pt x="1547" y="8072"/>
                      <a:pt x="1558" y="8024"/>
                    </a:cubicBezTo>
                    <a:lnTo>
                      <a:pt x="1633" y="7649"/>
                    </a:lnTo>
                    <a:cubicBezTo>
                      <a:pt x="1643" y="7594"/>
                      <a:pt x="1608" y="7542"/>
                      <a:pt x="1554" y="7532"/>
                    </a:cubicBezTo>
                    <a:cubicBezTo>
                      <a:pt x="1548" y="7531"/>
                      <a:pt x="1541" y="7531"/>
                      <a:pt x="1534" y="7531"/>
                    </a:cubicBezTo>
                    <a:close/>
                    <a:moveTo>
                      <a:pt x="1384" y="8282"/>
                    </a:moveTo>
                    <a:cubicBezTo>
                      <a:pt x="1337" y="8282"/>
                      <a:pt x="1297" y="8314"/>
                      <a:pt x="1288" y="8362"/>
                    </a:cubicBezTo>
                    <a:lnTo>
                      <a:pt x="1213" y="8738"/>
                    </a:lnTo>
                    <a:cubicBezTo>
                      <a:pt x="1203" y="8792"/>
                      <a:pt x="1236" y="8843"/>
                      <a:pt x="1291" y="8853"/>
                    </a:cubicBezTo>
                    <a:cubicBezTo>
                      <a:pt x="1298" y="8857"/>
                      <a:pt x="1305" y="8857"/>
                      <a:pt x="1312" y="8857"/>
                    </a:cubicBezTo>
                    <a:cubicBezTo>
                      <a:pt x="1356" y="8857"/>
                      <a:pt x="1397" y="8823"/>
                      <a:pt x="1408" y="8779"/>
                    </a:cubicBezTo>
                    <a:lnTo>
                      <a:pt x="1482" y="8399"/>
                    </a:lnTo>
                    <a:cubicBezTo>
                      <a:pt x="1493" y="8348"/>
                      <a:pt x="1458" y="8297"/>
                      <a:pt x="1404" y="8284"/>
                    </a:cubicBezTo>
                    <a:cubicBezTo>
                      <a:pt x="1397" y="8282"/>
                      <a:pt x="1390" y="8282"/>
                      <a:pt x="1384" y="8282"/>
                    </a:cubicBezTo>
                    <a:close/>
                    <a:moveTo>
                      <a:pt x="1235" y="9036"/>
                    </a:moveTo>
                    <a:cubicBezTo>
                      <a:pt x="1188" y="9036"/>
                      <a:pt x="1147" y="9068"/>
                      <a:pt x="1137" y="9116"/>
                    </a:cubicBezTo>
                    <a:lnTo>
                      <a:pt x="1063" y="9492"/>
                    </a:lnTo>
                    <a:cubicBezTo>
                      <a:pt x="1052" y="9546"/>
                      <a:pt x="1087" y="9598"/>
                      <a:pt x="1141" y="9608"/>
                    </a:cubicBezTo>
                    <a:lnTo>
                      <a:pt x="1158" y="9608"/>
                    </a:lnTo>
                    <a:cubicBezTo>
                      <a:pt x="1206" y="9608"/>
                      <a:pt x="1247" y="9577"/>
                      <a:pt x="1257" y="9529"/>
                    </a:cubicBezTo>
                    <a:lnTo>
                      <a:pt x="1332" y="9154"/>
                    </a:lnTo>
                    <a:cubicBezTo>
                      <a:pt x="1342" y="9099"/>
                      <a:pt x="1309" y="9048"/>
                      <a:pt x="1254" y="9037"/>
                    </a:cubicBezTo>
                    <a:cubicBezTo>
                      <a:pt x="1247" y="9036"/>
                      <a:pt x="1241" y="9036"/>
                      <a:pt x="1235" y="9036"/>
                    </a:cubicBezTo>
                    <a:close/>
                    <a:moveTo>
                      <a:pt x="1081" y="9789"/>
                    </a:moveTo>
                    <a:cubicBezTo>
                      <a:pt x="1036" y="9789"/>
                      <a:pt x="997" y="9823"/>
                      <a:pt x="987" y="9867"/>
                    </a:cubicBezTo>
                    <a:lnTo>
                      <a:pt x="912" y="10246"/>
                    </a:lnTo>
                    <a:cubicBezTo>
                      <a:pt x="902" y="10297"/>
                      <a:pt x="937" y="10348"/>
                      <a:pt x="991" y="10359"/>
                    </a:cubicBezTo>
                    <a:cubicBezTo>
                      <a:pt x="998" y="10362"/>
                      <a:pt x="1005" y="10362"/>
                      <a:pt x="1008" y="10362"/>
                    </a:cubicBezTo>
                    <a:cubicBezTo>
                      <a:pt x="1055" y="10362"/>
                      <a:pt x="1096" y="10332"/>
                      <a:pt x="1107" y="10284"/>
                    </a:cubicBezTo>
                    <a:lnTo>
                      <a:pt x="1182" y="9905"/>
                    </a:lnTo>
                    <a:cubicBezTo>
                      <a:pt x="1192" y="9853"/>
                      <a:pt x="1158" y="9803"/>
                      <a:pt x="1104" y="9792"/>
                    </a:cubicBezTo>
                    <a:cubicBezTo>
                      <a:pt x="1096" y="9790"/>
                      <a:pt x="1089" y="9789"/>
                      <a:pt x="1081" y="9789"/>
                    </a:cubicBezTo>
                    <a:close/>
                    <a:moveTo>
                      <a:pt x="933" y="10541"/>
                    </a:moveTo>
                    <a:cubicBezTo>
                      <a:pt x="887" y="10541"/>
                      <a:pt x="846" y="10574"/>
                      <a:pt x="837" y="10622"/>
                    </a:cubicBezTo>
                    <a:lnTo>
                      <a:pt x="762" y="10997"/>
                    </a:lnTo>
                    <a:cubicBezTo>
                      <a:pt x="752" y="11052"/>
                      <a:pt x="786" y="11103"/>
                      <a:pt x="841" y="11113"/>
                    </a:cubicBezTo>
                    <a:cubicBezTo>
                      <a:pt x="847" y="11113"/>
                      <a:pt x="851" y="11117"/>
                      <a:pt x="858" y="11117"/>
                    </a:cubicBezTo>
                    <a:cubicBezTo>
                      <a:pt x="905" y="11117"/>
                      <a:pt x="946" y="11082"/>
                      <a:pt x="957" y="11035"/>
                    </a:cubicBezTo>
                    <a:lnTo>
                      <a:pt x="1032" y="10660"/>
                    </a:lnTo>
                    <a:cubicBezTo>
                      <a:pt x="1042" y="10608"/>
                      <a:pt x="1008" y="10553"/>
                      <a:pt x="953" y="10543"/>
                    </a:cubicBezTo>
                    <a:cubicBezTo>
                      <a:pt x="946" y="10542"/>
                      <a:pt x="940" y="10541"/>
                      <a:pt x="933" y="10541"/>
                    </a:cubicBezTo>
                    <a:close/>
                    <a:moveTo>
                      <a:pt x="780" y="11295"/>
                    </a:moveTo>
                    <a:cubicBezTo>
                      <a:pt x="734" y="11295"/>
                      <a:pt x="696" y="11329"/>
                      <a:pt x="687" y="11372"/>
                    </a:cubicBezTo>
                    <a:lnTo>
                      <a:pt x="612" y="11752"/>
                    </a:lnTo>
                    <a:cubicBezTo>
                      <a:pt x="602" y="11802"/>
                      <a:pt x="636" y="11854"/>
                      <a:pt x="691" y="11868"/>
                    </a:cubicBezTo>
                    <a:lnTo>
                      <a:pt x="707" y="11868"/>
                    </a:lnTo>
                    <a:cubicBezTo>
                      <a:pt x="756" y="11868"/>
                      <a:pt x="796" y="11837"/>
                      <a:pt x="803" y="11789"/>
                    </a:cubicBezTo>
                    <a:lnTo>
                      <a:pt x="882" y="11413"/>
                    </a:lnTo>
                    <a:cubicBezTo>
                      <a:pt x="892" y="11359"/>
                      <a:pt x="858" y="11308"/>
                      <a:pt x="803" y="11298"/>
                    </a:cubicBezTo>
                    <a:cubicBezTo>
                      <a:pt x="795" y="11296"/>
                      <a:pt x="787" y="11295"/>
                      <a:pt x="780" y="11295"/>
                    </a:cubicBezTo>
                    <a:close/>
                    <a:moveTo>
                      <a:pt x="634" y="12047"/>
                    </a:moveTo>
                    <a:cubicBezTo>
                      <a:pt x="587" y="12047"/>
                      <a:pt x="546" y="12079"/>
                      <a:pt x="537" y="12127"/>
                    </a:cubicBezTo>
                    <a:lnTo>
                      <a:pt x="461" y="12503"/>
                    </a:lnTo>
                    <a:cubicBezTo>
                      <a:pt x="452" y="12557"/>
                      <a:pt x="486" y="12609"/>
                      <a:pt x="540" y="12618"/>
                    </a:cubicBezTo>
                    <a:cubicBezTo>
                      <a:pt x="543" y="12622"/>
                      <a:pt x="551" y="12622"/>
                      <a:pt x="557" y="12622"/>
                    </a:cubicBezTo>
                    <a:cubicBezTo>
                      <a:pt x="605" y="12622"/>
                      <a:pt x="646" y="12588"/>
                      <a:pt x="653" y="12544"/>
                    </a:cubicBezTo>
                    <a:lnTo>
                      <a:pt x="728" y="12165"/>
                    </a:lnTo>
                    <a:cubicBezTo>
                      <a:pt x="742" y="12114"/>
                      <a:pt x="704" y="12059"/>
                      <a:pt x="653" y="12048"/>
                    </a:cubicBezTo>
                    <a:cubicBezTo>
                      <a:pt x="647" y="12047"/>
                      <a:pt x="641" y="12047"/>
                      <a:pt x="634" y="12047"/>
                    </a:cubicBezTo>
                    <a:close/>
                    <a:moveTo>
                      <a:pt x="484" y="12801"/>
                    </a:moveTo>
                    <a:cubicBezTo>
                      <a:pt x="437" y="12801"/>
                      <a:pt x="396" y="12833"/>
                      <a:pt x="387" y="12881"/>
                    </a:cubicBezTo>
                    <a:lnTo>
                      <a:pt x="311" y="13257"/>
                    </a:lnTo>
                    <a:cubicBezTo>
                      <a:pt x="302" y="13308"/>
                      <a:pt x="335" y="13363"/>
                      <a:pt x="387" y="13373"/>
                    </a:cubicBezTo>
                    <a:lnTo>
                      <a:pt x="407" y="13373"/>
                    </a:lnTo>
                    <a:cubicBezTo>
                      <a:pt x="455" y="13373"/>
                      <a:pt x="496" y="13343"/>
                      <a:pt x="502" y="13294"/>
                    </a:cubicBezTo>
                    <a:lnTo>
                      <a:pt x="578" y="12919"/>
                    </a:lnTo>
                    <a:cubicBezTo>
                      <a:pt x="592" y="12864"/>
                      <a:pt x="554" y="12813"/>
                      <a:pt x="502" y="12803"/>
                    </a:cubicBezTo>
                    <a:cubicBezTo>
                      <a:pt x="496" y="12802"/>
                      <a:pt x="490" y="12801"/>
                      <a:pt x="484" y="12801"/>
                    </a:cubicBezTo>
                    <a:close/>
                    <a:moveTo>
                      <a:pt x="329" y="13554"/>
                    </a:moveTo>
                    <a:cubicBezTo>
                      <a:pt x="284" y="13554"/>
                      <a:pt x="245" y="13588"/>
                      <a:pt x="236" y="13633"/>
                    </a:cubicBezTo>
                    <a:lnTo>
                      <a:pt x="162" y="14008"/>
                    </a:lnTo>
                    <a:cubicBezTo>
                      <a:pt x="151" y="14063"/>
                      <a:pt x="185" y="14114"/>
                      <a:pt x="236" y="14124"/>
                    </a:cubicBezTo>
                    <a:cubicBezTo>
                      <a:pt x="243" y="14128"/>
                      <a:pt x="250" y="14128"/>
                      <a:pt x="257" y="14128"/>
                    </a:cubicBezTo>
                    <a:cubicBezTo>
                      <a:pt x="305" y="14128"/>
                      <a:pt x="346" y="14093"/>
                      <a:pt x="352" y="14049"/>
                    </a:cubicBezTo>
                    <a:lnTo>
                      <a:pt x="428" y="13670"/>
                    </a:lnTo>
                    <a:cubicBezTo>
                      <a:pt x="438" y="13619"/>
                      <a:pt x="404" y="13568"/>
                      <a:pt x="352" y="13557"/>
                    </a:cubicBezTo>
                    <a:cubicBezTo>
                      <a:pt x="345" y="13555"/>
                      <a:pt x="337" y="13554"/>
                      <a:pt x="329" y="13554"/>
                    </a:cubicBezTo>
                    <a:close/>
                    <a:moveTo>
                      <a:pt x="183" y="14307"/>
                    </a:moveTo>
                    <a:cubicBezTo>
                      <a:pt x="136" y="14307"/>
                      <a:pt x="96" y="14339"/>
                      <a:pt x="86" y="14387"/>
                    </a:cubicBezTo>
                    <a:lnTo>
                      <a:pt x="11" y="14762"/>
                    </a:lnTo>
                    <a:cubicBezTo>
                      <a:pt x="1" y="14817"/>
                      <a:pt x="35" y="14868"/>
                      <a:pt x="86" y="14879"/>
                    </a:cubicBezTo>
                    <a:lnTo>
                      <a:pt x="107" y="14879"/>
                    </a:lnTo>
                    <a:cubicBezTo>
                      <a:pt x="154" y="14879"/>
                      <a:pt x="195" y="14848"/>
                      <a:pt x="203" y="14800"/>
                    </a:cubicBezTo>
                    <a:lnTo>
                      <a:pt x="277" y="14424"/>
                    </a:lnTo>
                    <a:cubicBezTo>
                      <a:pt x="288" y="14370"/>
                      <a:pt x="253" y="14318"/>
                      <a:pt x="203" y="14309"/>
                    </a:cubicBezTo>
                    <a:cubicBezTo>
                      <a:pt x="196" y="14307"/>
                      <a:pt x="189" y="14307"/>
                      <a:pt x="183" y="14307"/>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flipH="1">
                <a:off x="8039429" y="4409768"/>
                <a:ext cx="16110" cy="24672"/>
              </a:xfrm>
              <a:custGeom>
                <a:avLst/>
                <a:gdLst/>
                <a:ahLst/>
                <a:cxnLst/>
                <a:rect l="l" t="t" r="r" b="b"/>
                <a:pathLst>
                  <a:path w="254" h="389" extrusionOk="0">
                    <a:moveTo>
                      <a:pt x="145" y="0"/>
                    </a:moveTo>
                    <a:cubicBezTo>
                      <a:pt x="100" y="0"/>
                      <a:pt x="61" y="34"/>
                      <a:pt x="52" y="78"/>
                    </a:cubicBezTo>
                    <a:lnTo>
                      <a:pt x="15" y="273"/>
                    </a:lnTo>
                    <a:cubicBezTo>
                      <a:pt x="1" y="323"/>
                      <a:pt x="38" y="378"/>
                      <a:pt x="90" y="388"/>
                    </a:cubicBezTo>
                    <a:lnTo>
                      <a:pt x="110" y="388"/>
                    </a:lnTo>
                    <a:cubicBezTo>
                      <a:pt x="155" y="388"/>
                      <a:pt x="196" y="358"/>
                      <a:pt x="205" y="310"/>
                    </a:cubicBezTo>
                    <a:lnTo>
                      <a:pt x="243" y="119"/>
                    </a:lnTo>
                    <a:cubicBezTo>
                      <a:pt x="254" y="65"/>
                      <a:pt x="219" y="13"/>
                      <a:pt x="168" y="3"/>
                    </a:cubicBezTo>
                    <a:cubicBezTo>
                      <a:pt x="160" y="1"/>
                      <a:pt x="152" y="0"/>
                      <a:pt x="14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flipH="1">
                <a:off x="6734966" y="2736908"/>
                <a:ext cx="1466703" cy="1745948"/>
              </a:xfrm>
              <a:custGeom>
                <a:avLst/>
                <a:gdLst/>
                <a:ahLst/>
                <a:cxnLst/>
                <a:rect l="l" t="t" r="r" b="b"/>
                <a:pathLst>
                  <a:path w="23125" h="26673" extrusionOk="0">
                    <a:moveTo>
                      <a:pt x="18017" y="0"/>
                    </a:moveTo>
                    <a:cubicBezTo>
                      <a:pt x="15812" y="0"/>
                      <a:pt x="9147" y="562"/>
                      <a:pt x="5776" y="3740"/>
                    </a:cubicBezTo>
                    <a:cubicBezTo>
                      <a:pt x="5776" y="3740"/>
                      <a:pt x="3018" y="15169"/>
                      <a:pt x="2410" y="17579"/>
                    </a:cubicBezTo>
                    <a:cubicBezTo>
                      <a:pt x="1799" y="19985"/>
                      <a:pt x="0" y="25034"/>
                      <a:pt x="0" y="25034"/>
                    </a:cubicBezTo>
                    <a:cubicBezTo>
                      <a:pt x="0" y="25034"/>
                      <a:pt x="1390" y="26424"/>
                      <a:pt x="2291" y="26673"/>
                    </a:cubicBezTo>
                    <a:lnTo>
                      <a:pt x="6681" y="6086"/>
                    </a:lnTo>
                    <a:lnTo>
                      <a:pt x="6766" y="3420"/>
                    </a:lnTo>
                    <a:lnTo>
                      <a:pt x="9193" y="2361"/>
                    </a:lnTo>
                    <a:lnTo>
                      <a:pt x="7937" y="26652"/>
                    </a:lnTo>
                    <a:cubicBezTo>
                      <a:pt x="10374" y="26571"/>
                      <a:pt x="12675" y="26468"/>
                      <a:pt x="12675" y="26468"/>
                    </a:cubicBezTo>
                    <a:lnTo>
                      <a:pt x="13419" y="26229"/>
                    </a:lnTo>
                    <a:cubicBezTo>
                      <a:pt x="13419" y="26229"/>
                      <a:pt x="21267" y="25556"/>
                      <a:pt x="22195" y="25208"/>
                    </a:cubicBezTo>
                    <a:cubicBezTo>
                      <a:pt x="23124" y="24860"/>
                      <a:pt x="18802" y="228"/>
                      <a:pt x="18744" y="53"/>
                    </a:cubicBezTo>
                    <a:cubicBezTo>
                      <a:pt x="18734" y="24"/>
                      <a:pt x="18470" y="0"/>
                      <a:pt x="1801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flipH="1">
                <a:off x="7605821" y="2878659"/>
                <a:ext cx="462965" cy="1611539"/>
              </a:xfrm>
              <a:custGeom>
                <a:avLst/>
                <a:gdLst/>
                <a:ahLst/>
                <a:cxnLst/>
                <a:rect l="l" t="t" r="r" b="b"/>
                <a:pathLst>
                  <a:path w="6904" h="24384" extrusionOk="0">
                    <a:moveTo>
                      <a:pt x="6903" y="0"/>
                    </a:moveTo>
                    <a:lnTo>
                      <a:pt x="4476" y="1059"/>
                    </a:lnTo>
                    <a:lnTo>
                      <a:pt x="4391" y="3725"/>
                    </a:lnTo>
                    <a:lnTo>
                      <a:pt x="1" y="24312"/>
                    </a:lnTo>
                    <a:cubicBezTo>
                      <a:pt x="21" y="24319"/>
                      <a:pt x="42" y="24322"/>
                      <a:pt x="62" y="24326"/>
                    </a:cubicBezTo>
                    <a:cubicBezTo>
                      <a:pt x="238" y="24367"/>
                      <a:pt x="739" y="24383"/>
                      <a:pt x="1431" y="24383"/>
                    </a:cubicBezTo>
                    <a:cubicBezTo>
                      <a:pt x="2531" y="24383"/>
                      <a:pt x="4115" y="24342"/>
                      <a:pt x="5647" y="24291"/>
                    </a:cubicBezTo>
                    <a:lnTo>
                      <a:pt x="6903"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flipH="1">
                <a:off x="7036804" y="1968431"/>
                <a:ext cx="882876" cy="460022"/>
              </a:xfrm>
              <a:custGeom>
                <a:avLst/>
                <a:gdLst/>
                <a:ahLst/>
                <a:cxnLst/>
                <a:rect l="l" t="t" r="r" b="b"/>
                <a:pathLst>
                  <a:path w="13920" h="7253" extrusionOk="0">
                    <a:moveTo>
                      <a:pt x="6417" y="0"/>
                    </a:moveTo>
                    <a:cubicBezTo>
                      <a:pt x="6093" y="0"/>
                      <a:pt x="5758" y="16"/>
                      <a:pt x="5410" y="50"/>
                    </a:cubicBezTo>
                    <a:cubicBezTo>
                      <a:pt x="3765" y="214"/>
                      <a:pt x="955" y="3610"/>
                      <a:pt x="450" y="4552"/>
                    </a:cubicBezTo>
                    <a:cubicBezTo>
                      <a:pt x="1" y="5392"/>
                      <a:pt x="6285" y="7253"/>
                      <a:pt x="9304" y="7253"/>
                    </a:cubicBezTo>
                    <a:cubicBezTo>
                      <a:pt x="9660" y="7253"/>
                      <a:pt x="9971" y="7227"/>
                      <a:pt x="10220" y="7170"/>
                    </a:cubicBezTo>
                    <a:cubicBezTo>
                      <a:pt x="12578" y="6631"/>
                      <a:pt x="13920" y="4484"/>
                      <a:pt x="13920" y="4484"/>
                    </a:cubicBezTo>
                    <a:cubicBezTo>
                      <a:pt x="13920" y="4484"/>
                      <a:pt x="11837" y="0"/>
                      <a:pt x="641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flipH="1">
                <a:off x="7539765" y="1960313"/>
                <a:ext cx="374588" cy="285920"/>
              </a:xfrm>
              <a:custGeom>
                <a:avLst/>
                <a:gdLst/>
                <a:ahLst/>
                <a:cxnLst/>
                <a:rect l="l" t="t" r="r" b="b"/>
                <a:pathLst>
                  <a:path w="5906" h="4508" extrusionOk="0">
                    <a:moveTo>
                      <a:pt x="4651" y="1"/>
                    </a:moveTo>
                    <a:cubicBezTo>
                      <a:pt x="4384" y="1"/>
                      <a:pt x="4064" y="55"/>
                      <a:pt x="3681" y="191"/>
                    </a:cubicBezTo>
                    <a:cubicBezTo>
                      <a:pt x="1868" y="837"/>
                      <a:pt x="1" y="4434"/>
                      <a:pt x="1" y="4500"/>
                    </a:cubicBezTo>
                    <a:cubicBezTo>
                      <a:pt x="1" y="4505"/>
                      <a:pt x="24" y="4508"/>
                      <a:pt x="68" y="4508"/>
                    </a:cubicBezTo>
                    <a:cubicBezTo>
                      <a:pt x="506" y="4508"/>
                      <a:pt x="2947" y="4250"/>
                      <a:pt x="2947" y="4250"/>
                    </a:cubicBezTo>
                    <a:cubicBezTo>
                      <a:pt x="3127" y="2177"/>
                      <a:pt x="5860" y="747"/>
                      <a:pt x="5905" y="747"/>
                    </a:cubicBezTo>
                    <a:cubicBezTo>
                      <a:pt x="5906" y="747"/>
                      <a:pt x="5906" y="747"/>
                      <a:pt x="5906" y="747"/>
                    </a:cubicBezTo>
                    <a:cubicBezTo>
                      <a:pt x="5906" y="747"/>
                      <a:pt x="5647" y="1"/>
                      <a:pt x="465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flipH="1">
                <a:off x="7041110" y="2164672"/>
                <a:ext cx="423552" cy="165222"/>
              </a:xfrm>
              <a:custGeom>
                <a:avLst/>
                <a:gdLst/>
                <a:ahLst/>
                <a:cxnLst/>
                <a:rect l="l" t="t" r="r" b="b"/>
                <a:pathLst>
                  <a:path w="6678" h="2605" extrusionOk="0">
                    <a:moveTo>
                      <a:pt x="5824" y="0"/>
                    </a:moveTo>
                    <a:cubicBezTo>
                      <a:pt x="4336" y="2130"/>
                      <a:pt x="1" y="2267"/>
                      <a:pt x="1" y="2267"/>
                    </a:cubicBezTo>
                    <a:cubicBezTo>
                      <a:pt x="803" y="2507"/>
                      <a:pt x="1564" y="2605"/>
                      <a:pt x="2264" y="2605"/>
                    </a:cubicBezTo>
                    <a:cubicBezTo>
                      <a:pt x="4360" y="2605"/>
                      <a:pt x="5947" y="1745"/>
                      <a:pt x="6678" y="1257"/>
                    </a:cubicBezTo>
                    <a:cubicBezTo>
                      <a:pt x="6558" y="1032"/>
                      <a:pt x="6282" y="557"/>
                      <a:pt x="5824" y="0"/>
                    </a:cubicBezTo>
                    <a:close/>
                  </a:path>
                </a:pathLst>
              </a:custGeom>
              <a:solidFill>
                <a:srgbClr val="007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flipH="1">
                <a:off x="6912920" y="2270340"/>
                <a:ext cx="119746" cy="502580"/>
              </a:xfrm>
              <a:custGeom>
                <a:avLst/>
                <a:gdLst/>
                <a:ahLst/>
                <a:cxnLst/>
                <a:rect l="l" t="t" r="r" b="b"/>
                <a:pathLst>
                  <a:path w="1888" h="7924" extrusionOk="0">
                    <a:moveTo>
                      <a:pt x="0" y="1"/>
                    </a:moveTo>
                    <a:cubicBezTo>
                      <a:pt x="492" y="2202"/>
                      <a:pt x="1215" y="5609"/>
                      <a:pt x="1536" y="7923"/>
                    </a:cubicBezTo>
                    <a:cubicBezTo>
                      <a:pt x="1888" y="6544"/>
                      <a:pt x="1594" y="4571"/>
                      <a:pt x="1157" y="3048"/>
                    </a:cubicBezTo>
                    <a:cubicBezTo>
                      <a:pt x="785" y="1755"/>
                      <a:pt x="352" y="724"/>
                      <a:pt x="0" y="1"/>
                    </a:cubicBezTo>
                    <a:close/>
                  </a:path>
                </a:pathLst>
              </a:custGeom>
              <a:solidFill>
                <a:srgbClr val="FF7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flipH="1">
                <a:off x="7080507" y="2194165"/>
                <a:ext cx="983024" cy="1201206"/>
              </a:xfrm>
              <a:custGeom>
                <a:avLst/>
                <a:gdLst/>
                <a:ahLst/>
                <a:cxnLst/>
                <a:rect l="l" t="t" r="r" b="b"/>
                <a:pathLst>
                  <a:path w="15499" h="18939" extrusionOk="0">
                    <a:moveTo>
                      <a:pt x="4929" y="0"/>
                    </a:moveTo>
                    <a:cubicBezTo>
                      <a:pt x="4622" y="0"/>
                      <a:pt x="4330" y="21"/>
                      <a:pt x="4059" y="55"/>
                    </a:cubicBezTo>
                    <a:cubicBezTo>
                      <a:pt x="3288" y="1645"/>
                      <a:pt x="0" y="8667"/>
                      <a:pt x="581" y="11651"/>
                    </a:cubicBezTo>
                    <a:cubicBezTo>
                      <a:pt x="1113" y="14388"/>
                      <a:pt x="2906" y="17764"/>
                      <a:pt x="3561" y="18939"/>
                    </a:cubicBezTo>
                    <a:cubicBezTo>
                      <a:pt x="3667" y="18864"/>
                      <a:pt x="3772" y="18785"/>
                      <a:pt x="3889" y="18703"/>
                    </a:cubicBezTo>
                    <a:cubicBezTo>
                      <a:pt x="5050" y="17860"/>
                      <a:pt x="5800" y="15651"/>
                      <a:pt x="5800" y="15651"/>
                    </a:cubicBezTo>
                    <a:cubicBezTo>
                      <a:pt x="4752" y="14515"/>
                      <a:pt x="4615" y="12193"/>
                      <a:pt x="4615" y="12193"/>
                    </a:cubicBezTo>
                    <a:cubicBezTo>
                      <a:pt x="4615" y="12193"/>
                      <a:pt x="8576" y="9804"/>
                      <a:pt x="10764" y="9326"/>
                    </a:cubicBezTo>
                    <a:cubicBezTo>
                      <a:pt x="11033" y="9267"/>
                      <a:pt x="11266" y="9240"/>
                      <a:pt x="11474" y="9240"/>
                    </a:cubicBezTo>
                    <a:cubicBezTo>
                      <a:pt x="12921" y="9240"/>
                      <a:pt x="13113" y="10513"/>
                      <a:pt x="15499" y="10770"/>
                    </a:cubicBezTo>
                    <a:cubicBezTo>
                      <a:pt x="15403" y="8643"/>
                      <a:pt x="15335" y="2713"/>
                      <a:pt x="15311" y="269"/>
                    </a:cubicBezTo>
                    <a:cubicBezTo>
                      <a:pt x="14815" y="693"/>
                      <a:pt x="13679" y="1492"/>
                      <a:pt x="11877" y="1837"/>
                    </a:cubicBezTo>
                    <a:cubicBezTo>
                      <a:pt x="11601" y="1889"/>
                      <a:pt x="11337" y="1913"/>
                      <a:pt x="11083" y="1913"/>
                    </a:cubicBezTo>
                    <a:cubicBezTo>
                      <a:pt x="9029" y="1913"/>
                      <a:pt x="7617" y="368"/>
                      <a:pt x="5937" y="82"/>
                    </a:cubicBezTo>
                    <a:cubicBezTo>
                      <a:pt x="5591" y="24"/>
                      <a:pt x="5252" y="0"/>
                      <a:pt x="492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flipH="1">
                <a:off x="6938515" y="2195212"/>
                <a:ext cx="157294" cy="684546"/>
              </a:xfrm>
              <a:custGeom>
                <a:avLst/>
                <a:gdLst/>
                <a:ahLst/>
                <a:cxnLst/>
                <a:rect l="l" t="t" r="r" b="b"/>
                <a:pathLst>
                  <a:path w="2480" h="10793" extrusionOk="0">
                    <a:moveTo>
                      <a:pt x="288" y="1"/>
                    </a:moveTo>
                    <a:cubicBezTo>
                      <a:pt x="288" y="1"/>
                      <a:pt x="192" y="107"/>
                      <a:pt x="1" y="270"/>
                    </a:cubicBezTo>
                    <a:cubicBezTo>
                      <a:pt x="25" y="2714"/>
                      <a:pt x="93" y="8644"/>
                      <a:pt x="189" y="10771"/>
                    </a:cubicBezTo>
                    <a:cubicBezTo>
                      <a:pt x="233" y="10774"/>
                      <a:pt x="277" y="10778"/>
                      <a:pt x="325" y="10781"/>
                    </a:cubicBezTo>
                    <a:cubicBezTo>
                      <a:pt x="410" y="10788"/>
                      <a:pt x="492" y="10792"/>
                      <a:pt x="572" y="10792"/>
                    </a:cubicBezTo>
                    <a:cubicBezTo>
                      <a:pt x="1654" y="10792"/>
                      <a:pt x="2231" y="10111"/>
                      <a:pt x="2479" y="9125"/>
                    </a:cubicBezTo>
                    <a:cubicBezTo>
                      <a:pt x="2158" y="6811"/>
                      <a:pt x="1435" y="3404"/>
                      <a:pt x="943" y="1203"/>
                    </a:cubicBezTo>
                    <a:cubicBezTo>
                      <a:pt x="567" y="420"/>
                      <a:pt x="288" y="1"/>
                      <a:pt x="288"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flipH="1">
                <a:off x="7794812" y="2197590"/>
                <a:ext cx="373320" cy="1246492"/>
              </a:xfrm>
              <a:custGeom>
                <a:avLst/>
                <a:gdLst/>
                <a:ahLst/>
                <a:cxnLst/>
                <a:rect l="l" t="t" r="r" b="b"/>
                <a:pathLst>
                  <a:path w="5886" h="19653" extrusionOk="0">
                    <a:moveTo>
                      <a:pt x="5885" y="1"/>
                    </a:moveTo>
                    <a:cubicBezTo>
                      <a:pt x="4875" y="124"/>
                      <a:pt x="4165" y="417"/>
                      <a:pt x="4165" y="417"/>
                    </a:cubicBezTo>
                    <a:cubicBezTo>
                      <a:pt x="4165" y="417"/>
                      <a:pt x="2096" y="2782"/>
                      <a:pt x="1048" y="8361"/>
                    </a:cubicBezTo>
                    <a:cubicBezTo>
                      <a:pt x="0" y="13938"/>
                      <a:pt x="3120" y="19287"/>
                      <a:pt x="3550" y="19561"/>
                    </a:cubicBezTo>
                    <a:cubicBezTo>
                      <a:pt x="3649" y="19623"/>
                      <a:pt x="3754" y="19653"/>
                      <a:pt x="3872" y="19653"/>
                    </a:cubicBezTo>
                    <a:cubicBezTo>
                      <a:pt x="4222" y="19653"/>
                      <a:pt x="4679" y="19385"/>
                      <a:pt x="5387" y="18885"/>
                    </a:cubicBezTo>
                    <a:cubicBezTo>
                      <a:pt x="4732" y="17710"/>
                      <a:pt x="2939" y="14334"/>
                      <a:pt x="2407" y="11597"/>
                    </a:cubicBezTo>
                    <a:cubicBezTo>
                      <a:pt x="1826" y="8613"/>
                      <a:pt x="5114" y="1591"/>
                      <a:pt x="5885"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flipH="1">
                <a:off x="7216654" y="3194851"/>
                <a:ext cx="177160" cy="1272747"/>
              </a:xfrm>
              <a:custGeom>
                <a:avLst/>
                <a:gdLst/>
                <a:ahLst/>
                <a:cxnLst/>
                <a:rect l="l" t="t" r="r" b="b"/>
                <a:pathLst>
                  <a:path w="2793" h="17865" extrusionOk="0">
                    <a:moveTo>
                      <a:pt x="2792" y="1"/>
                    </a:moveTo>
                    <a:cubicBezTo>
                      <a:pt x="2792" y="1"/>
                      <a:pt x="1406" y="1120"/>
                      <a:pt x="836" y="1800"/>
                    </a:cubicBezTo>
                    <a:cubicBezTo>
                      <a:pt x="262" y="2479"/>
                      <a:pt x="0" y="17864"/>
                      <a:pt x="0" y="17864"/>
                    </a:cubicBezTo>
                    <a:lnTo>
                      <a:pt x="744" y="17625"/>
                    </a:lnTo>
                    <a:cubicBezTo>
                      <a:pt x="744" y="17625"/>
                      <a:pt x="1191" y="3817"/>
                      <a:pt x="1341" y="2854"/>
                    </a:cubicBezTo>
                    <a:cubicBezTo>
                      <a:pt x="1488" y="1888"/>
                      <a:pt x="2792" y="1"/>
                      <a:pt x="2792"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flipH="1">
                <a:off x="6632322" y="3508355"/>
                <a:ext cx="44398" cy="34503"/>
              </a:xfrm>
              <a:custGeom>
                <a:avLst/>
                <a:gdLst/>
                <a:ahLst/>
                <a:cxnLst/>
                <a:rect l="l" t="t" r="r" b="b"/>
                <a:pathLst>
                  <a:path w="700" h="544" extrusionOk="0">
                    <a:moveTo>
                      <a:pt x="348" y="1"/>
                    </a:moveTo>
                    <a:cubicBezTo>
                      <a:pt x="0" y="1"/>
                      <a:pt x="0" y="543"/>
                      <a:pt x="348" y="543"/>
                    </a:cubicBezTo>
                    <a:cubicBezTo>
                      <a:pt x="700" y="543"/>
                      <a:pt x="700" y="1"/>
                      <a:pt x="348"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flipH="1">
                <a:off x="6547022" y="2021519"/>
                <a:ext cx="532199" cy="434842"/>
              </a:xfrm>
              <a:custGeom>
                <a:avLst/>
                <a:gdLst/>
                <a:ahLst/>
                <a:cxnLst/>
                <a:rect l="l" t="t" r="r" b="b"/>
                <a:pathLst>
                  <a:path w="8391" h="6856" extrusionOk="0">
                    <a:moveTo>
                      <a:pt x="4454" y="0"/>
                    </a:moveTo>
                    <a:cubicBezTo>
                      <a:pt x="4286" y="0"/>
                      <a:pt x="4114" y="9"/>
                      <a:pt x="3936" y="28"/>
                    </a:cubicBezTo>
                    <a:cubicBezTo>
                      <a:pt x="744" y="370"/>
                      <a:pt x="0" y="2125"/>
                      <a:pt x="48" y="2633"/>
                    </a:cubicBezTo>
                    <a:lnTo>
                      <a:pt x="433" y="6856"/>
                    </a:lnTo>
                    <a:lnTo>
                      <a:pt x="8390" y="6436"/>
                    </a:lnTo>
                    <a:lnTo>
                      <a:pt x="7988" y="2032"/>
                    </a:lnTo>
                    <a:cubicBezTo>
                      <a:pt x="7915" y="1515"/>
                      <a:pt x="6635" y="0"/>
                      <a:pt x="445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flipH="1">
                <a:off x="6520818" y="2868322"/>
                <a:ext cx="11099" cy="52452"/>
              </a:xfrm>
              <a:custGeom>
                <a:avLst/>
                <a:gdLst/>
                <a:ahLst/>
                <a:cxnLst/>
                <a:rect l="l" t="t" r="r" b="b"/>
                <a:pathLst>
                  <a:path w="175" h="827" extrusionOk="0">
                    <a:moveTo>
                      <a:pt x="0" y="1"/>
                    </a:moveTo>
                    <a:lnTo>
                      <a:pt x="65" y="827"/>
                    </a:lnTo>
                    <a:lnTo>
                      <a:pt x="175" y="827"/>
                    </a:lnTo>
                    <a:lnTo>
                      <a:pt x="175" y="4"/>
                    </a:lnTo>
                    <a:lnTo>
                      <a:pt x="0" y="1"/>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flipH="1">
                <a:off x="6520818" y="2818596"/>
                <a:ext cx="15032" cy="46554"/>
              </a:xfrm>
              <a:custGeom>
                <a:avLst/>
                <a:gdLst/>
                <a:ahLst/>
                <a:cxnLst/>
                <a:rect l="l" t="t" r="r" b="b"/>
                <a:pathLst>
                  <a:path w="237" h="734" extrusionOk="0">
                    <a:moveTo>
                      <a:pt x="237" y="0"/>
                    </a:moveTo>
                    <a:cubicBezTo>
                      <a:pt x="209" y="7"/>
                      <a:pt x="179" y="7"/>
                      <a:pt x="151" y="7"/>
                    </a:cubicBezTo>
                    <a:lnTo>
                      <a:pt x="1" y="7"/>
                    </a:lnTo>
                    <a:lnTo>
                      <a:pt x="59" y="733"/>
                    </a:lnTo>
                    <a:lnTo>
                      <a:pt x="237" y="733"/>
                    </a:lnTo>
                    <a:lnTo>
                      <a:pt x="237" y="0"/>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flipH="1">
                <a:off x="6520818" y="2865087"/>
                <a:ext cx="11290" cy="3552"/>
              </a:xfrm>
              <a:custGeom>
                <a:avLst/>
                <a:gdLst/>
                <a:ahLst/>
                <a:cxnLst/>
                <a:rect l="l" t="t" r="r" b="b"/>
                <a:pathLst>
                  <a:path w="178" h="56" extrusionOk="0">
                    <a:moveTo>
                      <a:pt x="0" y="0"/>
                    </a:moveTo>
                    <a:lnTo>
                      <a:pt x="3" y="52"/>
                    </a:lnTo>
                    <a:lnTo>
                      <a:pt x="178" y="55"/>
                    </a:lnTo>
                    <a:lnTo>
                      <a:pt x="178"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flipH="1">
                <a:off x="6520819" y="2763351"/>
                <a:ext cx="19345" cy="49598"/>
              </a:xfrm>
              <a:custGeom>
                <a:avLst/>
                <a:gdLst/>
                <a:ahLst/>
                <a:cxnLst/>
                <a:rect l="l" t="t" r="r" b="b"/>
                <a:pathLst>
                  <a:path w="305" h="782" extrusionOk="0">
                    <a:moveTo>
                      <a:pt x="1" y="0"/>
                    </a:moveTo>
                    <a:lnTo>
                      <a:pt x="62" y="778"/>
                    </a:lnTo>
                    <a:lnTo>
                      <a:pt x="305" y="782"/>
                    </a:lnTo>
                    <a:lnTo>
                      <a:pt x="305" y="27"/>
                    </a:lnTo>
                    <a:cubicBezTo>
                      <a:pt x="250" y="11"/>
                      <a:pt x="192" y="3"/>
                      <a:pt x="134" y="0"/>
                    </a:cubicBez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flipH="1">
                <a:off x="6520818" y="2812697"/>
                <a:ext cx="15412" cy="6342"/>
              </a:xfrm>
              <a:custGeom>
                <a:avLst/>
                <a:gdLst/>
                <a:ahLst/>
                <a:cxnLst/>
                <a:rect l="l" t="t" r="r" b="b"/>
                <a:pathLst>
                  <a:path w="243" h="100" extrusionOk="0">
                    <a:moveTo>
                      <a:pt x="0" y="0"/>
                    </a:moveTo>
                    <a:lnTo>
                      <a:pt x="7" y="100"/>
                    </a:lnTo>
                    <a:lnTo>
                      <a:pt x="157" y="100"/>
                    </a:lnTo>
                    <a:cubicBezTo>
                      <a:pt x="185" y="100"/>
                      <a:pt x="215" y="100"/>
                      <a:pt x="243" y="93"/>
                    </a:cubicBezTo>
                    <a:lnTo>
                      <a:pt x="243" y="4"/>
                    </a:lnTo>
                    <a:lnTo>
                      <a:pt x="0"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flipH="1">
                <a:off x="6404377" y="2257084"/>
                <a:ext cx="509049" cy="2251588"/>
              </a:xfrm>
              <a:custGeom>
                <a:avLst/>
                <a:gdLst/>
                <a:ahLst/>
                <a:cxnLst/>
                <a:rect l="l" t="t" r="r" b="b"/>
                <a:pathLst>
                  <a:path w="8026" h="35500" extrusionOk="0">
                    <a:moveTo>
                      <a:pt x="2186" y="0"/>
                    </a:moveTo>
                    <a:cubicBezTo>
                      <a:pt x="2017" y="0"/>
                      <a:pt x="1843" y="9"/>
                      <a:pt x="1663" y="29"/>
                    </a:cubicBezTo>
                    <a:cubicBezTo>
                      <a:pt x="1011" y="97"/>
                      <a:pt x="462" y="226"/>
                      <a:pt x="0" y="390"/>
                    </a:cubicBezTo>
                    <a:lnTo>
                      <a:pt x="2773" y="35500"/>
                    </a:lnTo>
                    <a:lnTo>
                      <a:pt x="8026" y="35103"/>
                    </a:lnTo>
                    <a:lnTo>
                      <a:pt x="5366" y="1408"/>
                    </a:lnTo>
                    <a:cubicBezTo>
                      <a:pt x="4843" y="776"/>
                      <a:pt x="3744" y="0"/>
                      <a:pt x="2186" y="0"/>
                    </a:cubicBezTo>
                    <a:close/>
                  </a:path>
                </a:pathLst>
              </a:custGeom>
              <a:solidFill>
                <a:srgbClr val="66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flipH="1">
                <a:off x="6737551" y="2281820"/>
                <a:ext cx="319408" cy="2236365"/>
              </a:xfrm>
              <a:custGeom>
                <a:avLst/>
                <a:gdLst/>
                <a:ahLst/>
                <a:cxnLst/>
                <a:rect l="l" t="t" r="r" b="b"/>
                <a:pathLst>
                  <a:path w="5036" h="35260" extrusionOk="0">
                    <a:moveTo>
                      <a:pt x="2263" y="0"/>
                    </a:moveTo>
                    <a:cubicBezTo>
                      <a:pt x="465" y="642"/>
                      <a:pt x="0" y="1837"/>
                      <a:pt x="38" y="2240"/>
                    </a:cubicBezTo>
                    <a:lnTo>
                      <a:pt x="38" y="2243"/>
                    </a:lnTo>
                    <a:lnTo>
                      <a:pt x="3025" y="35260"/>
                    </a:lnTo>
                    <a:lnTo>
                      <a:pt x="5036" y="35110"/>
                    </a:lnTo>
                    <a:lnTo>
                      <a:pt x="2263" y="0"/>
                    </a:ln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flipH="1">
                <a:off x="6361496" y="2346324"/>
                <a:ext cx="211586" cy="2137232"/>
              </a:xfrm>
              <a:custGeom>
                <a:avLst/>
                <a:gdLst/>
                <a:ahLst/>
                <a:cxnLst/>
                <a:rect l="l" t="t" r="r" b="b"/>
                <a:pathLst>
                  <a:path w="3336" h="33697" extrusionOk="0">
                    <a:moveTo>
                      <a:pt x="0" y="1"/>
                    </a:moveTo>
                    <a:lnTo>
                      <a:pt x="2660" y="33696"/>
                    </a:lnTo>
                    <a:lnTo>
                      <a:pt x="3336" y="33645"/>
                    </a:lnTo>
                    <a:lnTo>
                      <a:pt x="349" y="626"/>
                    </a:lnTo>
                    <a:cubicBezTo>
                      <a:pt x="328" y="478"/>
                      <a:pt x="209" y="250"/>
                      <a:pt x="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flipH="1">
                <a:off x="6466022" y="4725694"/>
                <a:ext cx="226998" cy="184123"/>
              </a:xfrm>
              <a:custGeom>
                <a:avLst/>
                <a:gdLst/>
                <a:ahLst/>
                <a:cxnLst/>
                <a:rect l="l" t="t" r="r" b="b"/>
                <a:pathLst>
                  <a:path w="3579" h="2903" extrusionOk="0">
                    <a:moveTo>
                      <a:pt x="2101" y="0"/>
                    </a:moveTo>
                    <a:cubicBezTo>
                      <a:pt x="1525" y="0"/>
                      <a:pt x="818" y="184"/>
                      <a:pt x="1" y="743"/>
                    </a:cubicBezTo>
                    <a:cubicBezTo>
                      <a:pt x="924" y="1923"/>
                      <a:pt x="1803" y="2902"/>
                      <a:pt x="2113" y="2902"/>
                    </a:cubicBezTo>
                    <a:cubicBezTo>
                      <a:pt x="2122" y="2902"/>
                      <a:pt x="2130" y="2902"/>
                      <a:pt x="2137" y="2900"/>
                    </a:cubicBezTo>
                    <a:cubicBezTo>
                      <a:pt x="2383" y="2853"/>
                      <a:pt x="2977" y="1761"/>
                      <a:pt x="3578" y="466"/>
                    </a:cubicBezTo>
                    <a:cubicBezTo>
                      <a:pt x="3302" y="268"/>
                      <a:pt x="2797" y="0"/>
                      <a:pt x="210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flipH="1">
                <a:off x="6358393" y="4351416"/>
                <a:ext cx="509556" cy="421459"/>
              </a:xfrm>
              <a:custGeom>
                <a:avLst/>
                <a:gdLst/>
                <a:ahLst/>
                <a:cxnLst/>
                <a:rect l="l" t="t" r="r" b="b"/>
                <a:pathLst>
                  <a:path w="8034" h="6645" extrusionOk="0">
                    <a:moveTo>
                      <a:pt x="4450" y="1"/>
                    </a:moveTo>
                    <a:cubicBezTo>
                      <a:pt x="4283" y="1"/>
                      <a:pt x="4110" y="10"/>
                      <a:pt x="3933" y="29"/>
                    </a:cubicBezTo>
                    <a:cubicBezTo>
                      <a:pt x="742" y="370"/>
                      <a:pt x="0" y="2124"/>
                      <a:pt x="45" y="2630"/>
                    </a:cubicBezTo>
                    <a:cubicBezTo>
                      <a:pt x="72" y="2923"/>
                      <a:pt x="1462" y="4985"/>
                      <a:pt x="2759" y="6644"/>
                    </a:cubicBezTo>
                    <a:cubicBezTo>
                      <a:pt x="3576" y="6085"/>
                      <a:pt x="4283" y="5901"/>
                      <a:pt x="4859" y="5901"/>
                    </a:cubicBezTo>
                    <a:cubicBezTo>
                      <a:pt x="5555" y="5901"/>
                      <a:pt x="6060" y="6169"/>
                      <a:pt x="6336" y="6367"/>
                    </a:cubicBezTo>
                    <a:cubicBezTo>
                      <a:pt x="7176" y="4558"/>
                      <a:pt x="8033" y="2357"/>
                      <a:pt x="7985" y="2032"/>
                    </a:cubicBezTo>
                    <a:cubicBezTo>
                      <a:pt x="7912" y="1516"/>
                      <a:pt x="6632" y="1"/>
                      <a:pt x="4450"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flipH="1">
                <a:off x="6652494" y="4385856"/>
                <a:ext cx="212854" cy="387019"/>
              </a:xfrm>
              <a:custGeom>
                <a:avLst/>
                <a:gdLst/>
                <a:ahLst/>
                <a:cxnLst/>
                <a:rect l="l" t="t" r="r" b="b"/>
                <a:pathLst>
                  <a:path w="3356" h="6102" extrusionOk="0">
                    <a:moveTo>
                      <a:pt x="1854" y="1"/>
                    </a:moveTo>
                    <a:lnTo>
                      <a:pt x="1854" y="1"/>
                    </a:lnTo>
                    <a:cubicBezTo>
                      <a:pt x="424" y="636"/>
                      <a:pt x="0" y="1636"/>
                      <a:pt x="0" y="2042"/>
                    </a:cubicBezTo>
                    <a:cubicBezTo>
                      <a:pt x="0" y="2060"/>
                      <a:pt x="4" y="2073"/>
                      <a:pt x="4" y="2087"/>
                    </a:cubicBezTo>
                    <a:cubicBezTo>
                      <a:pt x="31" y="2380"/>
                      <a:pt x="1421" y="4442"/>
                      <a:pt x="2718" y="6101"/>
                    </a:cubicBezTo>
                    <a:cubicBezTo>
                      <a:pt x="2940" y="5951"/>
                      <a:pt x="3154" y="5828"/>
                      <a:pt x="3356" y="5726"/>
                    </a:cubicBezTo>
                    <a:cubicBezTo>
                      <a:pt x="2458" y="3927"/>
                      <a:pt x="1602" y="1704"/>
                      <a:pt x="1854"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flipH="1">
                <a:off x="6257575" y="810650"/>
                <a:ext cx="2253237" cy="1137781"/>
              </a:xfrm>
              <a:custGeom>
                <a:avLst/>
                <a:gdLst/>
                <a:ahLst/>
                <a:cxnLst/>
                <a:rect l="l" t="t" r="r" b="b"/>
                <a:pathLst>
                  <a:path w="35526" h="17939" extrusionOk="0">
                    <a:moveTo>
                      <a:pt x="16263" y="0"/>
                    </a:moveTo>
                    <a:cubicBezTo>
                      <a:pt x="15165" y="0"/>
                      <a:pt x="13956" y="211"/>
                      <a:pt x="12723" y="826"/>
                    </a:cubicBezTo>
                    <a:cubicBezTo>
                      <a:pt x="8305" y="3021"/>
                      <a:pt x="9917" y="6851"/>
                      <a:pt x="9364" y="7257"/>
                    </a:cubicBezTo>
                    <a:cubicBezTo>
                      <a:pt x="9278" y="7319"/>
                      <a:pt x="9106" y="7338"/>
                      <a:pt x="8869" y="7338"/>
                    </a:cubicBezTo>
                    <a:cubicBezTo>
                      <a:pt x="8702" y="7338"/>
                      <a:pt x="8503" y="7328"/>
                      <a:pt x="8278" y="7318"/>
                    </a:cubicBezTo>
                    <a:cubicBezTo>
                      <a:pt x="8056" y="7310"/>
                      <a:pt x="7809" y="7301"/>
                      <a:pt x="7546" y="7301"/>
                    </a:cubicBezTo>
                    <a:cubicBezTo>
                      <a:pt x="6476" y="7301"/>
                      <a:pt x="5134" y="7447"/>
                      <a:pt x="4021" y="8343"/>
                    </a:cubicBezTo>
                    <a:cubicBezTo>
                      <a:pt x="1963" y="9998"/>
                      <a:pt x="4352" y="12672"/>
                      <a:pt x="4185" y="12954"/>
                    </a:cubicBezTo>
                    <a:cubicBezTo>
                      <a:pt x="4021" y="13238"/>
                      <a:pt x="1795" y="12815"/>
                      <a:pt x="898" y="14743"/>
                    </a:cubicBezTo>
                    <a:cubicBezTo>
                      <a:pt x="0" y="16675"/>
                      <a:pt x="2034" y="17939"/>
                      <a:pt x="3383" y="17939"/>
                    </a:cubicBezTo>
                    <a:lnTo>
                      <a:pt x="7166" y="17939"/>
                    </a:lnTo>
                    <a:cubicBezTo>
                      <a:pt x="7608" y="17939"/>
                      <a:pt x="7820" y="16691"/>
                      <a:pt x="8005" y="16691"/>
                    </a:cubicBezTo>
                    <a:cubicBezTo>
                      <a:pt x="8008" y="16691"/>
                      <a:pt x="8012" y="16692"/>
                      <a:pt x="8015" y="16692"/>
                    </a:cubicBezTo>
                    <a:cubicBezTo>
                      <a:pt x="8199" y="16737"/>
                      <a:pt x="8251" y="17866"/>
                      <a:pt x="8943" y="17935"/>
                    </a:cubicBezTo>
                    <a:cubicBezTo>
                      <a:pt x="8729" y="17621"/>
                      <a:pt x="8609" y="17187"/>
                      <a:pt x="8684" y="16597"/>
                    </a:cubicBezTo>
                    <a:cubicBezTo>
                      <a:pt x="8956" y="14510"/>
                      <a:pt x="13069" y="13686"/>
                      <a:pt x="13085" y="13678"/>
                    </a:cubicBezTo>
                    <a:lnTo>
                      <a:pt x="13085" y="13678"/>
                    </a:lnTo>
                    <a:lnTo>
                      <a:pt x="15675" y="17939"/>
                    </a:lnTo>
                    <a:lnTo>
                      <a:pt x="29040" y="17939"/>
                    </a:lnTo>
                    <a:cubicBezTo>
                      <a:pt x="29371" y="17939"/>
                      <a:pt x="29108" y="17307"/>
                      <a:pt x="29275" y="17307"/>
                    </a:cubicBezTo>
                    <a:cubicBezTo>
                      <a:pt x="29439" y="17307"/>
                      <a:pt x="29535" y="17939"/>
                      <a:pt x="30033" y="17939"/>
                    </a:cubicBezTo>
                    <a:lnTo>
                      <a:pt x="35188" y="17939"/>
                    </a:lnTo>
                    <a:cubicBezTo>
                      <a:pt x="35188" y="17939"/>
                      <a:pt x="35525" y="17501"/>
                      <a:pt x="35188" y="16385"/>
                    </a:cubicBezTo>
                    <a:cubicBezTo>
                      <a:pt x="34737" y="14893"/>
                      <a:pt x="33767" y="14965"/>
                      <a:pt x="33341" y="14743"/>
                    </a:cubicBezTo>
                    <a:cubicBezTo>
                      <a:pt x="32918" y="14521"/>
                      <a:pt x="33696" y="13261"/>
                      <a:pt x="32845" y="11845"/>
                    </a:cubicBezTo>
                    <a:cubicBezTo>
                      <a:pt x="31996" y="10425"/>
                      <a:pt x="31095" y="10545"/>
                      <a:pt x="30576" y="10237"/>
                    </a:cubicBezTo>
                    <a:cubicBezTo>
                      <a:pt x="30057" y="9930"/>
                      <a:pt x="31191" y="5387"/>
                      <a:pt x="28163" y="2833"/>
                    </a:cubicBezTo>
                    <a:cubicBezTo>
                      <a:pt x="26224" y="1197"/>
                      <a:pt x="24042" y="843"/>
                      <a:pt x="22606" y="843"/>
                    </a:cubicBezTo>
                    <a:cubicBezTo>
                      <a:pt x="21801" y="843"/>
                      <a:pt x="21230" y="954"/>
                      <a:pt x="21068" y="1013"/>
                    </a:cubicBezTo>
                    <a:cubicBezTo>
                      <a:pt x="21053" y="1019"/>
                      <a:pt x="21033" y="1022"/>
                      <a:pt x="21010" y="1022"/>
                    </a:cubicBezTo>
                    <a:cubicBezTo>
                      <a:pt x="20786" y="1022"/>
                      <a:pt x="20204" y="769"/>
                      <a:pt x="19376" y="512"/>
                    </a:cubicBezTo>
                    <a:cubicBezTo>
                      <a:pt x="18548" y="256"/>
                      <a:pt x="17472" y="0"/>
                      <a:pt x="16263"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flipH="1">
                <a:off x="7516545" y="1674212"/>
                <a:ext cx="454814" cy="274227"/>
              </a:xfrm>
              <a:custGeom>
                <a:avLst/>
                <a:gdLst/>
                <a:ahLst/>
                <a:cxnLst/>
                <a:rect l="l" t="t" r="r" b="b"/>
                <a:pathLst>
                  <a:path w="7067" h="4261" extrusionOk="0">
                    <a:moveTo>
                      <a:pt x="4476" y="0"/>
                    </a:moveTo>
                    <a:lnTo>
                      <a:pt x="4476" y="0"/>
                    </a:lnTo>
                    <a:lnTo>
                      <a:pt x="4476" y="0"/>
                    </a:lnTo>
                    <a:cubicBezTo>
                      <a:pt x="4476" y="0"/>
                      <a:pt x="4476" y="0"/>
                      <a:pt x="4476" y="0"/>
                    </a:cubicBezTo>
                    <a:close/>
                    <a:moveTo>
                      <a:pt x="4476" y="0"/>
                    </a:moveTo>
                    <a:cubicBezTo>
                      <a:pt x="4460" y="8"/>
                      <a:pt x="347" y="832"/>
                      <a:pt x="75" y="2919"/>
                    </a:cubicBezTo>
                    <a:cubicBezTo>
                      <a:pt x="0" y="3509"/>
                      <a:pt x="120" y="3943"/>
                      <a:pt x="334" y="4257"/>
                    </a:cubicBezTo>
                    <a:cubicBezTo>
                      <a:pt x="355" y="4261"/>
                      <a:pt x="375" y="4261"/>
                      <a:pt x="400" y="4261"/>
                    </a:cubicBezTo>
                    <a:lnTo>
                      <a:pt x="7066" y="4261"/>
                    </a:lnTo>
                    <a:lnTo>
                      <a:pt x="4476"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flipH="1">
                <a:off x="6576275" y="1013867"/>
                <a:ext cx="1333637" cy="1070995"/>
              </a:xfrm>
              <a:custGeom>
                <a:avLst/>
                <a:gdLst/>
                <a:ahLst/>
                <a:cxnLst/>
                <a:rect l="l" t="t" r="r" b="b"/>
                <a:pathLst>
                  <a:path w="21027" h="16886" extrusionOk="0">
                    <a:moveTo>
                      <a:pt x="12782" y="1"/>
                    </a:moveTo>
                    <a:cubicBezTo>
                      <a:pt x="12782" y="1"/>
                      <a:pt x="12240" y="3579"/>
                      <a:pt x="10066" y="6006"/>
                    </a:cubicBezTo>
                    <a:cubicBezTo>
                      <a:pt x="7055" y="9368"/>
                      <a:pt x="3914" y="10290"/>
                      <a:pt x="3914" y="10290"/>
                    </a:cubicBezTo>
                    <a:cubicBezTo>
                      <a:pt x="3225" y="9790"/>
                      <a:pt x="2513" y="9546"/>
                      <a:pt x="1892" y="9546"/>
                    </a:cubicBezTo>
                    <a:cubicBezTo>
                      <a:pt x="808" y="9546"/>
                      <a:pt x="0" y="10293"/>
                      <a:pt x="81" y="11734"/>
                    </a:cubicBezTo>
                    <a:cubicBezTo>
                      <a:pt x="203" y="14001"/>
                      <a:pt x="4215" y="13751"/>
                      <a:pt x="4737" y="13826"/>
                    </a:cubicBezTo>
                    <a:cubicBezTo>
                      <a:pt x="5262" y="13901"/>
                      <a:pt x="5235" y="15072"/>
                      <a:pt x="5311" y="15745"/>
                    </a:cubicBezTo>
                    <a:cubicBezTo>
                      <a:pt x="5375" y="16325"/>
                      <a:pt x="7073" y="16885"/>
                      <a:pt x="8017" y="16885"/>
                    </a:cubicBezTo>
                    <a:cubicBezTo>
                      <a:pt x="8167" y="16885"/>
                      <a:pt x="8297" y="16871"/>
                      <a:pt x="8399" y="16841"/>
                    </a:cubicBezTo>
                    <a:cubicBezTo>
                      <a:pt x="9147" y="16616"/>
                      <a:pt x="9120" y="16168"/>
                      <a:pt x="9147" y="15642"/>
                    </a:cubicBezTo>
                    <a:cubicBezTo>
                      <a:pt x="9171" y="15120"/>
                      <a:pt x="13008" y="15294"/>
                      <a:pt x="17019" y="14250"/>
                    </a:cubicBezTo>
                    <a:cubicBezTo>
                      <a:pt x="21027" y="13202"/>
                      <a:pt x="20006" y="9866"/>
                      <a:pt x="19757" y="5781"/>
                    </a:cubicBezTo>
                    <a:cubicBezTo>
                      <a:pt x="19508" y="1694"/>
                      <a:pt x="14602" y="1"/>
                      <a:pt x="1278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flipH="1">
                <a:off x="7680440" y="1693415"/>
                <a:ext cx="147971" cy="104778"/>
              </a:xfrm>
              <a:custGeom>
                <a:avLst/>
                <a:gdLst/>
                <a:ahLst/>
                <a:cxnLst/>
                <a:rect l="l" t="t" r="r" b="b"/>
                <a:pathLst>
                  <a:path w="2333" h="1652" extrusionOk="0">
                    <a:moveTo>
                      <a:pt x="934" y="0"/>
                    </a:moveTo>
                    <a:cubicBezTo>
                      <a:pt x="795" y="0"/>
                      <a:pt x="662" y="25"/>
                      <a:pt x="540" y="74"/>
                    </a:cubicBezTo>
                    <a:cubicBezTo>
                      <a:pt x="192" y="218"/>
                      <a:pt x="1" y="545"/>
                      <a:pt x="1" y="1007"/>
                    </a:cubicBezTo>
                    <a:cubicBezTo>
                      <a:pt x="1" y="1061"/>
                      <a:pt x="45" y="1102"/>
                      <a:pt x="97" y="1102"/>
                    </a:cubicBezTo>
                    <a:cubicBezTo>
                      <a:pt x="151" y="1102"/>
                      <a:pt x="196" y="1061"/>
                      <a:pt x="196" y="1007"/>
                    </a:cubicBezTo>
                    <a:cubicBezTo>
                      <a:pt x="196" y="630"/>
                      <a:pt x="346" y="364"/>
                      <a:pt x="615" y="255"/>
                    </a:cubicBezTo>
                    <a:cubicBezTo>
                      <a:pt x="710" y="216"/>
                      <a:pt x="816" y="197"/>
                      <a:pt x="927" y="197"/>
                    </a:cubicBezTo>
                    <a:cubicBezTo>
                      <a:pt x="1210" y="197"/>
                      <a:pt x="1531" y="320"/>
                      <a:pt x="1814" y="539"/>
                    </a:cubicBezTo>
                    <a:cubicBezTo>
                      <a:pt x="1584" y="549"/>
                      <a:pt x="1267" y="600"/>
                      <a:pt x="1080" y="777"/>
                    </a:cubicBezTo>
                    <a:cubicBezTo>
                      <a:pt x="970" y="884"/>
                      <a:pt x="919" y="1016"/>
                      <a:pt x="926" y="1177"/>
                    </a:cubicBezTo>
                    <a:cubicBezTo>
                      <a:pt x="933" y="1371"/>
                      <a:pt x="1001" y="1508"/>
                      <a:pt x="1127" y="1583"/>
                    </a:cubicBezTo>
                    <a:cubicBezTo>
                      <a:pt x="1209" y="1634"/>
                      <a:pt x="1302" y="1651"/>
                      <a:pt x="1393" y="1651"/>
                    </a:cubicBezTo>
                    <a:cubicBezTo>
                      <a:pt x="1592" y="1651"/>
                      <a:pt x="1779" y="1569"/>
                      <a:pt x="1806" y="1555"/>
                    </a:cubicBezTo>
                    <a:cubicBezTo>
                      <a:pt x="1858" y="1535"/>
                      <a:pt x="1878" y="1473"/>
                      <a:pt x="1855" y="1426"/>
                    </a:cubicBezTo>
                    <a:cubicBezTo>
                      <a:pt x="1840" y="1389"/>
                      <a:pt x="1806" y="1369"/>
                      <a:pt x="1768" y="1369"/>
                    </a:cubicBezTo>
                    <a:cubicBezTo>
                      <a:pt x="1754" y="1369"/>
                      <a:pt x="1739" y="1372"/>
                      <a:pt x="1724" y="1378"/>
                    </a:cubicBezTo>
                    <a:cubicBezTo>
                      <a:pt x="1668" y="1404"/>
                      <a:pt x="1523" y="1454"/>
                      <a:pt x="1392" y="1454"/>
                    </a:cubicBezTo>
                    <a:cubicBezTo>
                      <a:pt x="1332" y="1454"/>
                      <a:pt x="1274" y="1444"/>
                      <a:pt x="1230" y="1416"/>
                    </a:cubicBezTo>
                    <a:cubicBezTo>
                      <a:pt x="1162" y="1375"/>
                      <a:pt x="1127" y="1293"/>
                      <a:pt x="1121" y="1170"/>
                    </a:cubicBezTo>
                    <a:cubicBezTo>
                      <a:pt x="1117" y="1068"/>
                      <a:pt x="1148" y="986"/>
                      <a:pt x="1216" y="920"/>
                    </a:cubicBezTo>
                    <a:cubicBezTo>
                      <a:pt x="1373" y="769"/>
                      <a:pt x="1701" y="734"/>
                      <a:pt x="1917" y="734"/>
                    </a:cubicBezTo>
                    <a:cubicBezTo>
                      <a:pt x="1977" y="734"/>
                      <a:pt x="2029" y="736"/>
                      <a:pt x="2066" y="740"/>
                    </a:cubicBezTo>
                    <a:lnTo>
                      <a:pt x="2332" y="761"/>
                    </a:lnTo>
                    <a:lnTo>
                      <a:pt x="2145" y="572"/>
                    </a:lnTo>
                    <a:cubicBezTo>
                      <a:pt x="1784" y="204"/>
                      <a:pt x="1336" y="0"/>
                      <a:pt x="9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flipH="1">
                <a:off x="6685728" y="1408695"/>
                <a:ext cx="123235" cy="65772"/>
              </a:xfrm>
              <a:custGeom>
                <a:avLst/>
                <a:gdLst/>
                <a:ahLst/>
                <a:cxnLst/>
                <a:rect l="l" t="t" r="r" b="b"/>
                <a:pathLst>
                  <a:path w="1943" h="1037" extrusionOk="0">
                    <a:moveTo>
                      <a:pt x="659" y="1"/>
                    </a:moveTo>
                    <a:cubicBezTo>
                      <a:pt x="447" y="1"/>
                      <a:pt x="263" y="60"/>
                      <a:pt x="170" y="201"/>
                    </a:cubicBezTo>
                    <a:cubicBezTo>
                      <a:pt x="1" y="452"/>
                      <a:pt x="943" y="1037"/>
                      <a:pt x="1481" y="1037"/>
                    </a:cubicBezTo>
                    <a:cubicBezTo>
                      <a:pt x="1651" y="1037"/>
                      <a:pt x="1781" y="978"/>
                      <a:pt x="1822" y="832"/>
                    </a:cubicBezTo>
                    <a:cubicBezTo>
                      <a:pt x="1942" y="397"/>
                      <a:pt x="1205" y="1"/>
                      <a:pt x="659"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flipH="1">
                <a:off x="7197767" y="1434383"/>
                <a:ext cx="145687" cy="58288"/>
              </a:xfrm>
              <a:custGeom>
                <a:avLst/>
                <a:gdLst/>
                <a:ahLst/>
                <a:cxnLst/>
                <a:rect l="l" t="t" r="r" b="b"/>
                <a:pathLst>
                  <a:path w="2297" h="919" extrusionOk="0">
                    <a:moveTo>
                      <a:pt x="1721" y="0"/>
                    </a:moveTo>
                    <a:cubicBezTo>
                      <a:pt x="1105" y="0"/>
                      <a:pt x="1" y="429"/>
                      <a:pt x="240" y="881"/>
                    </a:cubicBezTo>
                    <a:cubicBezTo>
                      <a:pt x="254" y="907"/>
                      <a:pt x="302" y="919"/>
                      <a:pt x="373" y="919"/>
                    </a:cubicBezTo>
                    <a:cubicBezTo>
                      <a:pt x="836" y="919"/>
                      <a:pt x="2297" y="424"/>
                      <a:pt x="2087" y="113"/>
                    </a:cubicBezTo>
                    <a:cubicBezTo>
                      <a:pt x="2032" y="35"/>
                      <a:pt x="1897" y="0"/>
                      <a:pt x="172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flipH="1">
                <a:off x="6729935" y="1577663"/>
                <a:ext cx="71099" cy="35645"/>
              </a:xfrm>
              <a:custGeom>
                <a:avLst/>
                <a:gdLst/>
                <a:ahLst/>
                <a:cxnLst/>
                <a:rect l="l" t="t" r="r" b="b"/>
                <a:pathLst>
                  <a:path w="1121" h="562" extrusionOk="0">
                    <a:moveTo>
                      <a:pt x="0" y="1"/>
                    </a:moveTo>
                    <a:cubicBezTo>
                      <a:pt x="0" y="312"/>
                      <a:pt x="249" y="561"/>
                      <a:pt x="560" y="561"/>
                    </a:cubicBezTo>
                    <a:cubicBezTo>
                      <a:pt x="870" y="561"/>
                      <a:pt x="1120" y="312"/>
                      <a:pt x="112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flipH="1">
                <a:off x="7192692" y="1577663"/>
                <a:ext cx="97674" cy="48837"/>
              </a:xfrm>
              <a:custGeom>
                <a:avLst/>
                <a:gdLst/>
                <a:ahLst/>
                <a:cxnLst/>
                <a:rect l="l" t="t" r="r" b="b"/>
                <a:pathLst>
                  <a:path w="1540" h="770" extrusionOk="0">
                    <a:moveTo>
                      <a:pt x="0" y="1"/>
                    </a:moveTo>
                    <a:cubicBezTo>
                      <a:pt x="0" y="424"/>
                      <a:pt x="345" y="769"/>
                      <a:pt x="772" y="769"/>
                    </a:cubicBezTo>
                    <a:cubicBezTo>
                      <a:pt x="1196" y="769"/>
                      <a:pt x="1540" y="424"/>
                      <a:pt x="154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flipH="1">
                <a:off x="7062099" y="1721703"/>
                <a:ext cx="134968" cy="68880"/>
              </a:xfrm>
              <a:custGeom>
                <a:avLst/>
                <a:gdLst/>
                <a:ahLst/>
                <a:cxnLst/>
                <a:rect l="l" t="t" r="r" b="b"/>
                <a:pathLst>
                  <a:path w="2128" h="1086" extrusionOk="0">
                    <a:moveTo>
                      <a:pt x="134" y="0"/>
                    </a:moveTo>
                    <a:lnTo>
                      <a:pt x="1" y="143"/>
                    </a:lnTo>
                    <a:cubicBezTo>
                      <a:pt x="4" y="151"/>
                      <a:pt x="11" y="161"/>
                      <a:pt x="21" y="175"/>
                    </a:cubicBezTo>
                    <a:cubicBezTo>
                      <a:pt x="486" y="775"/>
                      <a:pt x="1039" y="1086"/>
                      <a:pt x="1622" y="1086"/>
                    </a:cubicBezTo>
                    <a:cubicBezTo>
                      <a:pt x="1789" y="1086"/>
                      <a:pt x="1957" y="1062"/>
                      <a:pt x="2128" y="1007"/>
                    </a:cubicBezTo>
                    <a:lnTo>
                      <a:pt x="2069" y="819"/>
                    </a:lnTo>
                    <a:cubicBezTo>
                      <a:pt x="1915" y="867"/>
                      <a:pt x="1763" y="890"/>
                      <a:pt x="1613" y="890"/>
                    </a:cubicBezTo>
                    <a:cubicBezTo>
                      <a:pt x="1093" y="890"/>
                      <a:pt x="605" y="607"/>
                      <a:pt x="179" y="55"/>
                    </a:cubicBezTo>
                    <a:cubicBezTo>
                      <a:pt x="155" y="24"/>
                      <a:pt x="147" y="11"/>
                      <a:pt x="1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flipH="1">
                <a:off x="7170619" y="1707940"/>
                <a:ext cx="50677" cy="37167"/>
              </a:xfrm>
              <a:custGeom>
                <a:avLst/>
                <a:gdLst/>
                <a:ahLst/>
                <a:cxnLst/>
                <a:rect l="l" t="t" r="r" b="b"/>
                <a:pathLst>
                  <a:path w="799" h="586" extrusionOk="0">
                    <a:moveTo>
                      <a:pt x="691" y="1"/>
                    </a:moveTo>
                    <a:cubicBezTo>
                      <a:pt x="685" y="1"/>
                      <a:pt x="679" y="1"/>
                      <a:pt x="673" y="2"/>
                    </a:cubicBezTo>
                    <a:cubicBezTo>
                      <a:pt x="376" y="61"/>
                      <a:pt x="52" y="405"/>
                      <a:pt x="35" y="419"/>
                    </a:cubicBezTo>
                    <a:cubicBezTo>
                      <a:pt x="0" y="460"/>
                      <a:pt x="0" y="521"/>
                      <a:pt x="41" y="559"/>
                    </a:cubicBezTo>
                    <a:cubicBezTo>
                      <a:pt x="58" y="576"/>
                      <a:pt x="82" y="586"/>
                      <a:pt x="107" y="586"/>
                    </a:cubicBezTo>
                    <a:cubicBezTo>
                      <a:pt x="134" y="586"/>
                      <a:pt x="161" y="576"/>
                      <a:pt x="178" y="555"/>
                    </a:cubicBezTo>
                    <a:cubicBezTo>
                      <a:pt x="260" y="466"/>
                      <a:pt x="516" y="234"/>
                      <a:pt x="710" y="197"/>
                    </a:cubicBezTo>
                    <a:cubicBezTo>
                      <a:pt x="762" y="187"/>
                      <a:pt x="799" y="135"/>
                      <a:pt x="789" y="81"/>
                    </a:cubicBezTo>
                    <a:cubicBezTo>
                      <a:pt x="780" y="35"/>
                      <a:pt x="739" y="1"/>
                      <a:pt x="691"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flipH="1">
                <a:off x="7241153" y="1637220"/>
                <a:ext cx="285856" cy="252114"/>
              </a:xfrm>
              <a:custGeom>
                <a:avLst/>
                <a:gdLst/>
                <a:ahLst/>
                <a:cxnLst/>
                <a:rect l="l" t="t" r="r" b="b"/>
                <a:pathLst>
                  <a:path w="4507" h="3975" extrusionOk="0">
                    <a:moveTo>
                      <a:pt x="2253" y="1"/>
                    </a:moveTo>
                    <a:cubicBezTo>
                      <a:pt x="1007" y="1"/>
                      <a:pt x="0" y="892"/>
                      <a:pt x="0" y="1988"/>
                    </a:cubicBezTo>
                    <a:cubicBezTo>
                      <a:pt x="0" y="3087"/>
                      <a:pt x="1007" y="3974"/>
                      <a:pt x="2253" y="3974"/>
                    </a:cubicBezTo>
                    <a:cubicBezTo>
                      <a:pt x="3496" y="3974"/>
                      <a:pt x="4506" y="3087"/>
                      <a:pt x="4506" y="1988"/>
                    </a:cubicBezTo>
                    <a:cubicBezTo>
                      <a:pt x="4506" y="892"/>
                      <a:pt x="3496" y="1"/>
                      <a:pt x="2253"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flipH="1">
                <a:off x="6670887" y="1653520"/>
                <a:ext cx="150317" cy="170613"/>
              </a:xfrm>
              <a:custGeom>
                <a:avLst/>
                <a:gdLst/>
                <a:ahLst/>
                <a:cxnLst/>
                <a:rect l="l" t="t" r="r" b="b"/>
                <a:pathLst>
                  <a:path w="2370" h="2690" extrusionOk="0">
                    <a:moveTo>
                      <a:pt x="1185" y="0"/>
                    </a:moveTo>
                    <a:cubicBezTo>
                      <a:pt x="530" y="0"/>
                      <a:pt x="0" y="601"/>
                      <a:pt x="0" y="1345"/>
                    </a:cubicBezTo>
                    <a:cubicBezTo>
                      <a:pt x="0" y="2089"/>
                      <a:pt x="530" y="2690"/>
                      <a:pt x="1185" y="2690"/>
                    </a:cubicBezTo>
                    <a:cubicBezTo>
                      <a:pt x="1837" y="2690"/>
                      <a:pt x="2370" y="2089"/>
                      <a:pt x="2370" y="1345"/>
                    </a:cubicBezTo>
                    <a:cubicBezTo>
                      <a:pt x="2370" y="601"/>
                      <a:pt x="1837" y="0"/>
                      <a:pt x="1185"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flipH="1">
                <a:off x="6599214" y="1424425"/>
                <a:ext cx="54419" cy="261818"/>
              </a:xfrm>
              <a:custGeom>
                <a:avLst/>
                <a:gdLst/>
                <a:ahLst/>
                <a:cxnLst/>
                <a:rect l="l" t="t" r="r" b="b"/>
                <a:pathLst>
                  <a:path w="858" h="4128" extrusionOk="0">
                    <a:moveTo>
                      <a:pt x="1" y="0"/>
                    </a:moveTo>
                    <a:cubicBezTo>
                      <a:pt x="8" y="127"/>
                      <a:pt x="18" y="250"/>
                      <a:pt x="32" y="373"/>
                    </a:cubicBezTo>
                    <a:cubicBezTo>
                      <a:pt x="400" y="830"/>
                      <a:pt x="424" y="1503"/>
                      <a:pt x="394" y="2079"/>
                    </a:cubicBezTo>
                    <a:cubicBezTo>
                      <a:pt x="387" y="2219"/>
                      <a:pt x="305" y="2308"/>
                      <a:pt x="202" y="2346"/>
                    </a:cubicBezTo>
                    <a:cubicBezTo>
                      <a:pt x="205" y="2428"/>
                      <a:pt x="213" y="2513"/>
                      <a:pt x="219" y="2595"/>
                    </a:cubicBezTo>
                    <a:cubicBezTo>
                      <a:pt x="500" y="2653"/>
                      <a:pt x="509" y="3083"/>
                      <a:pt x="243" y="3165"/>
                    </a:cubicBezTo>
                    <a:cubicBezTo>
                      <a:pt x="254" y="3499"/>
                      <a:pt x="254" y="3820"/>
                      <a:pt x="233" y="4128"/>
                    </a:cubicBezTo>
                    <a:cubicBezTo>
                      <a:pt x="725" y="3370"/>
                      <a:pt x="749" y="2387"/>
                      <a:pt x="749" y="2212"/>
                    </a:cubicBezTo>
                    <a:cubicBezTo>
                      <a:pt x="749" y="1946"/>
                      <a:pt x="766" y="1659"/>
                      <a:pt x="783" y="1383"/>
                    </a:cubicBezTo>
                    <a:cubicBezTo>
                      <a:pt x="817" y="860"/>
                      <a:pt x="858" y="212"/>
                      <a:pt x="714" y="14"/>
                    </a:cubicBezTo>
                    <a:cubicBezTo>
                      <a:pt x="704" y="14"/>
                      <a:pt x="694" y="11"/>
                      <a:pt x="681" y="11"/>
                    </a:cubicBezTo>
                    <a:cubicBezTo>
                      <a:pt x="547" y="11"/>
                      <a:pt x="305" y="7"/>
                      <a:pt x="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flipH="1">
                <a:off x="6637527" y="1419478"/>
                <a:ext cx="269620" cy="309451"/>
              </a:xfrm>
              <a:custGeom>
                <a:avLst/>
                <a:gdLst/>
                <a:ahLst/>
                <a:cxnLst/>
                <a:rect l="l" t="t" r="r" b="b"/>
                <a:pathLst>
                  <a:path w="4251" h="4879" extrusionOk="0">
                    <a:moveTo>
                      <a:pt x="2991" y="54"/>
                    </a:moveTo>
                    <a:lnTo>
                      <a:pt x="2991" y="54"/>
                    </a:lnTo>
                    <a:cubicBezTo>
                      <a:pt x="3155" y="153"/>
                      <a:pt x="3288" y="276"/>
                      <a:pt x="3346" y="413"/>
                    </a:cubicBezTo>
                    <a:cubicBezTo>
                      <a:pt x="3373" y="273"/>
                      <a:pt x="3482" y="153"/>
                      <a:pt x="3616" y="153"/>
                    </a:cubicBezTo>
                    <a:cubicBezTo>
                      <a:pt x="3663" y="153"/>
                      <a:pt x="3718" y="171"/>
                      <a:pt x="3769" y="208"/>
                    </a:cubicBezTo>
                    <a:cubicBezTo>
                      <a:pt x="3871" y="280"/>
                      <a:pt x="3953" y="362"/>
                      <a:pt x="4029" y="451"/>
                    </a:cubicBezTo>
                    <a:cubicBezTo>
                      <a:pt x="4015" y="328"/>
                      <a:pt x="4005" y="205"/>
                      <a:pt x="3998" y="78"/>
                    </a:cubicBezTo>
                    <a:cubicBezTo>
                      <a:pt x="3708" y="72"/>
                      <a:pt x="3363" y="65"/>
                      <a:pt x="2991" y="54"/>
                    </a:cubicBezTo>
                    <a:close/>
                    <a:moveTo>
                      <a:pt x="2967" y="2397"/>
                    </a:moveTo>
                    <a:lnTo>
                      <a:pt x="2967" y="2594"/>
                    </a:lnTo>
                    <a:lnTo>
                      <a:pt x="2786" y="2594"/>
                    </a:lnTo>
                    <a:cubicBezTo>
                      <a:pt x="2738" y="2857"/>
                      <a:pt x="2510" y="3055"/>
                      <a:pt x="2233" y="3055"/>
                    </a:cubicBezTo>
                    <a:cubicBezTo>
                      <a:pt x="1957" y="3055"/>
                      <a:pt x="1728" y="2857"/>
                      <a:pt x="1680" y="2594"/>
                    </a:cubicBezTo>
                    <a:lnTo>
                      <a:pt x="594" y="2594"/>
                    </a:lnTo>
                    <a:lnTo>
                      <a:pt x="594" y="2397"/>
                    </a:lnTo>
                    <a:close/>
                    <a:moveTo>
                      <a:pt x="219" y="0"/>
                    </a:moveTo>
                    <a:cubicBezTo>
                      <a:pt x="113" y="167"/>
                      <a:pt x="0" y="1055"/>
                      <a:pt x="131" y="2878"/>
                    </a:cubicBezTo>
                    <a:cubicBezTo>
                      <a:pt x="205" y="3933"/>
                      <a:pt x="598" y="4581"/>
                      <a:pt x="1363" y="4878"/>
                    </a:cubicBezTo>
                    <a:cubicBezTo>
                      <a:pt x="1431" y="4209"/>
                      <a:pt x="1933" y="3690"/>
                      <a:pt x="2540" y="3690"/>
                    </a:cubicBezTo>
                    <a:cubicBezTo>
                      <a:pt x="3114" y="3690"/>
                      <a:pt x="3588" y="4151"/>
                      <a:pt x="3701" y="4765"/>
                    </a:cubicBezTo>
                    <a:cubicBezTo>
                      <a:pt x="3920" y="4612"/>
                      <a:pt x="4093" y="4417"/>
                      <a:pt x="4230" y="4206"/>
                    </a:cubicBezTo>
                    <a:cubicBezTo>
                      <a:pt x="4251" y="3898"/>
                      <a:pt x="4251" y="3577"/>
                      <a:pt x="4240" y="3243"/>
                    </a:cubicBezTo>
                    <a:lnTo>
                      <a:pt x="4240" y="3243"/>
                    </a:lnTo>
                    <a:cubicBezTo>
                      <a:pt x="4213" y="3253"/>
                      <a:pt x="4182" y="3257"/>
                      <a:pt x="4148" y="3257"/>
                    </a:cubicBezTo>
                    <a:cubicBezTo>
                      <a:pt x="3769" y="3257"/>
                      <a:pt x="3769" y="2666"/>
                      <a:pt x="4148" y="2666"/>
                    </a:cubicBezTo>
                    <a:cubicBezTo>
                      <a:pt x="4172" y="2666"/>
                      <a:pt x="4196" y="2669"/>
                      <a:pt x="4216" y="2673"/>
                    </a:cubicBezTo>
                    <a:cubicBezTo>
                      <a:pt x="4210" y="2591"/>
                      <a:pt x="4202" y="2506"/>
                      <a:pt x="4199" y="2424"/>
                    </a:cubicBezTo>
                    <a:cubicBezTo>
                      <a:pt x="4161" y="2438"/>
                      <a:pt x="4121" y="2444"/>
                      <a:pt x="4084" y="2444"/>
                    </a:cubicBezTo>
                    <a:cubicBezTo>
                      <a:pt x="3936" y="2444"/>
                      <a:pt x="3793" y="2348"/>
                      <a:pt x="3803" y="2157"/>
                    </a:cubicBezTo>
                    <a:cubicBezTo>
                      <a:pt x="3824" y="1731"/>
                      <a:pt x="3879" y="1004"/>
                      <a:pt x="3472" y="717"/>
                    </a:cubicBezTo>
                    <a:cubicBezTo>
                      <a:pt x="3432" y="689"/>
                      <a:pt x="3400" y="652"/>
                      <a:pt x="3377" y="615"/>
                    </a:cubicBezTo>
                    <a:cubicBezTo>
                      <a:pt x="3377" y="631"/>
                      <a:pt x="3373" y="648"/>
                      <a:pt x="3370" y="662"/>
                    </a:cubicBezTo>
                    <a:cubicBezTo>
                      <a:pt x="3329" y="809"/>
                      <a:pt x="3199" y="867"/>
                      <a:pt x="3028" y="867"/>
                    </a:cubicBezTo>
                    <a:cubicBezTo>
                      <a:pt x="2493" y="867"/>
                      <a:pt x="1550" y="283"/>
                      <a:pt x="1718" y="31"/>
                    </a:cubicBezTo>
                    <a:cubicBezTo>
                      <a:pt x="1718" y="31"/>
                      <a:pt x="1721" y="27"/>
                      <a:pt x="1721" y="24"/>
                    </a:cubicBezTo>
                    <a:cubicBezTo>
                      <a:pt x="1127" y="10"/>
                      <a:pt x="577" y="0"/>
                      <a:pt x="2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flipH="1">
                <a:off x="6692959" y="1421000"/>
                <a:ext cx="115877" cy="53531"/>
              </a:xfrm>
              <a:custGeom>
                <a:avLst/>
                <a:gdLst/>
                <a:ahLst/>
                <a:cxnLst/>
                <a:rect l="l" t="t" r="r" b="b"/>
                <a:pathLst>
                  <a:path w="1827" h="844" extrusionOk="0">
                    <a:moveTo>
                      <a:pt x="171" y="0"/>
                    </a:moveTo>
                    <a:cubicBezTo>
                      <a:pt x="171" y="3"/>
                      <a:pt x="168" y="7"/>
                      <a:pt x="168" y="7"/>
                    </a:cubicBezTo>
                    <a:cubicBezTo>
                      <a:pt x="0" y="259"/>
                      <a:pt x="943" y="843"/>
                      <a:pt x="1478" y="843"/>
                    </a:cubicBezTo>
                    <a:cubicBezTo>
                      <a:pt x="1649" y="843"/>
                      <a:pt x="1779" y="785"/>
                      <a:pt x="1820" y="638"/>
                    </a:cubicBezTo>
                    <a:cubicBezTo>
                      <a:pt x="1823" y="624"/>
                      <a:pt x="1827" y="607"/>
                      <a:pt x="1827" y="591"/>
                    </a:cubicBezTo>
                    <a:cubicBezTo>
                      <a:pt x="1792" y="529"/>
                      <a:pt x="1786" y="454"/>
                      <a:pt x="1796" y="389"/>
                    </a:cubicBezTo>
                    <a:cubicBezTo>
                      <a:pt x="1738" y="252"/>
                      <a:pt x="1605" y="129"/>
                      <a:pt x="1441" y="30"/>
                    </a:cubicBezTo>
                    <a:lnTo>
                      <a:pt x="1397" y="30"/>
                    </a:lnTo>
                    <a:cubicBezTo>
                      <a:pt x="993" y="21"/>
                      <a:pt x="574" y="10"/>
                      <a:pt x="17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flipH="1">
                <a:off x="6730443" y="1584005"/>
                <a:ext cx="70211" cy="29302"/>
              </a:xfrm>
              <a:custGeom>
                <a:avLst/>
                <a:gdLst/>
                <a:ahLst/>
                <a:cxnLst/>
                <a:rect l="l" t="t" r="r" b="b"/>
                <a:pathLst>
                  <a:path w="1107" h="462" extrusionOk="0">
                    <a:moveTo>
                      <a:pt x="1" y="0"/>
                    </a:moveTo>
                    <a:cubicBezTo>
                      <a:pt x="49" y="263"/>
                      <a:pt x="278" y="461"/>
                      <a:pt x="554" y="461"/>
                    </a:cubicBezTo>
                    <a:cubicBezTo>
                      <a:pt x="831" y="461"/>
                      <a:pt x="1059" y="263"/>
                      <a:pt x="1107"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flipH="1">
                <a:off x="6672346" y="1653520"/>
                <a:ext cx="148415" cy="87526"/>
              </a:xfrm>
              <a:custGeom>
                <a:avLst/>
                <a:gdLst/>
                <a:ahLst/>
                <a:cxnLst/>
                <a:rect l="l" t="t" r="r" b="b"/>
                <a:pathLst>
                  <a:path w="2340" h="1380" extrusionOk="0">
                    <a:moveTo>
                      <a:pt x="1178" y="0"/>
                    </a:moveTo>
                    <a:cubicBezTo>
                      <a:pt x="571" y="0"/>
                      <a:pt x="69" y="519"/>
                      <a:pt x="1" y="1188"/>
                    </a:cubicBezTo>
                    <a:cubicBezTo>
                      <a:pt x="332" y="1318"/>
                      <a:pt x="735" y="1379"/>
                      <a:pt x="1209" y="1379"/>
                    </a:cubicBezTo>
                    <a:lnTo>
                      <a:pt x="1284" y="1379"/>
                    </a:lnTo>
                    <a:cubicBezTo>
                      <a:pt x="1575" y="1376"/>
                      <a:pt x="1827" y="1324"/>
                      <a:pt x="2046" y="1239"/>
                    </a:cubicBezTo>
                    <a:cubicBezTo>
                      <a:pt x="2151" y="1191"/>
                      <a:pt x="2251" y="1137"/>
                      <a:pt x="2339" y="1075"/>
                    </a:cubicBezTo>
                    <a:cubicBezTo>
                      <a:pt x="2226" y="461"/>
                      <a:pt x="1752" y="0"/>
                      <a:pt x="117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flipH="1">
                <a:off x="7272548" y="1395820"/>
                <a:ext cx="234102" cy="196237"/>
              </a:xfrm>
              <a:custGeom>
                <a:avLst/>
                <a:gdLst/>
                <a:ahLst/>
                <a:cxnLst/>
                <a:rect l="l" t="t" r="r" b="b"/>
                <a:pathLst>
                  <a:path w="3691" h="3094" extrusionOk="0">
                    <a:moveTo>
                      <a:pt x="615" y="0"/>
                    </a:moveTo>
                    <a:cubicBezTo>
                      <a:pt x="376" y="0"/>
                      <a:pt x="1" y="205"/>
                      <a:pt x="1" y="752"/>
                    </a:cubicBezTo>
                    <a:lnTo>
                      <a:pt x="1" y="2906"/>
                    </a:lnTo>
                    <a:cubicBezTo>
                      <a:pt x="1" y="2970"/>
                      <a:pt x="1" y="3032"/>
                      <a:pt x="4" y="3093"/>
                    </a:cubicBezTo>
                    <a:cubicBezTo>
                      <a:pt x="1083" y="2431"/>
                      <a:pt x="2397" y="1442"/>
                      <a:pt x="369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flipH="1">
                <a:off x="7013838" y="1395820"/>
                <a:ext cx="492622" cy="399578"/>
              </a:xfrm>
              <a:custGeom>
                <a:avLst/>
                <a:gdLst/>
                <a:ahLst/>
                <a:cxnLst/>
                <a:rect l="l" t="t" r="r" b="b"/>
                <a:pathLst>
                  <a:path w="7767" h="6300" extrusionOk="0">
                    <a:moveTo>
                      <a:pt x="4288" y="608"/>
                    </a:moveTo>
                    <a:cubicBezTo>
                      <a:pt x="4466" y="608"/>
                      <a:pt x="4603" y="643"/>
                      <a:pt x="4657" y="721"/>
                    </a:cubicBezTo>
                    <a:cubicBezTo>
                      <a:pt x="4869" y="1032"/>
                      <a:pt x="3407" y="1527"/>
                      <a:pt x="2944" y="1527"/>
                    </a:cubicBezTo>
                    <a:cubicBezTo>
                      <a:pt x="2872" y="1527"/>
                      <a:pt x="2824" y="1513"/>
                      <a:pt x="2810" y="1489"/>
                    </a:cubicBezTo>
                    <a:cubicBezTo>
                      <a:pt x="2571" y="1035"/>
                      <a:pt x="3674" y="608"/>
                      <a:pt x="4288" y="608"/>
                    </a:cubicBezTo>
                    <a:close/>
                    <a:moveTo>
                      <a:pt x="6442" y="82"/>
                    </a:moveTo>
                    <a:cubicBezTo>
                      <a:pt x="6490" y="82"/>
                      <a:pt x="6544" y="100"/>
                      <a:pt x="6596" y="137"/>
                    </a:cubicBezTo>
                    <a:cubicBezTo>
                      <a:pt x="7217" y="571"/>
                      <a:pt x="7255" y="1393"/>
                      <a:pt x="7220" y="2086"/>
                    </a:cubicBezTo>
                    <a:cubicBezTo>
                      <a:pt x="7210" y="2274"/>
                      <a:pt x="7056" y="2370"/>
                      <a:pt x="6910" y="2370"/>
                    </a:cubicBezTo>
                    <a:cubicBezTo>
                      <a:pt x="6763" y="2370"/>
                      <a:pt x="6620" y="2274"/>
                      <a:pt x="6630" y="2086"/>
                    </a:cubicBezTo>
                    <a:cubicBezTo>
                      <a:pt x="6651" y="1656"/>
                      <a:pt x="6708" y="933"/>
                      <a:pt x="6299" y="646"/>
                    </a:cubicBezTo>
                    <a:cubicBezTo>
                      <a:pt x="6043" y="465"/>
                      <a:pt x="6203" y="82"/>
                      <a:pt x="6442" y="82"/>
                    </a:cubicBezTo>
                    <a:close/>
                    <a:moveTo>
                      <a:pt x="6974" y="2595"/>
                    </a:moveTo>
                    <a:cubicBezTo>
                      <a:pt x="7357" y="2595"/>
                      <a:pt x="7357" y="3186"/>
                      <a:pt x="6974" y="3186"/>
                    </a:cubicBezTo>
                    <a:cubicBezTo>
                      <a:pt x="6596" y="3186"/>
                      <a:pt x="6596" y="2595"/>
                      <a:pt x="6974" y="2595"/>
                    </a:cubicBezTo>
                    <a:close/>
                    <a:moveTo>
                      <a:pt x="5186" y="2732"/>
                    </a:moveTo>
                    <a:lnTo>
                      <a:pt x="5186" y="3001"/>
                    </a:lnTo>
                    <a:lnTo>
                      <a:pt x="4937" y="3001"/>
                    </a:lnTo>
                    <a:cubicBezTo>
                      <a:pt x="4872" y="3364"/>
                      <a:pt x="4558" y="3636"/>
                      <a:pt x="4179" y="3636"/>
                    </a:cubicBezTo>
                    <a:cubicBezTo>
                      <a:pt x="3800" y="3636"/>
                      <a:pt x="3483" y="3364"/>
                      <a:pt x="3418" y="3001"/>
                    </a:cubicBezTo>
                    <a:lnTo>
                      <a:pt x="1929" y="3001"/>
                    </a:lnTo>
                    <a:lnTo>
                      <a:pt x="1929" y="2732"/>
                    </a:lnTo>
                    <a:close/>
                    <a:moveTo>
                      <a:pt x="3688" y="0"/>
                    </a:moveTo>
                    <a:cubicBezTo>
                      <a:pt x="2394" y="1442"/>
                      <a:pt x="1080" y="2431"/>
                      <a:pt x="1" y="3093"/>
                    </a:cubicBezTo>
                    <a:cubicBezTo>
                      <a:pt x="11" y="3609"/>
                      <a:pt x="79" y="4076"/>
                      <a:pt x="236" y="4479"/>
                    </a:cubicBezTo>
                    <a:cubicBezTo>
                      <a:pt x="650" y="4067"/>
                      <a:pt x="1257" y="3807"/>
                      <a:pt x="1929" y="3807"/>
                    </a:cubicBezTo>
                    <a:cubicBezTo>
                      <a:pt x="3172" y="3807"/>
                      <a:pt x="4182" y="4698"/>
                      <a:pt x="4182" y="5794"/>
                    </a:cubicBezTo>
                    <a:cubicBezTo>
                      <a:pt x="4182" y="5965"/>
                      <a:pt x="4159" y="6132"/>
                      <a:pt x="4111" y="6288"/>
                    </a:cubicBezTo>
                    <a:cubicBezTo>
                      <a:pt x="4288" y="6296"/>
                      <a:pt x="4476" y="6299"/>
                      <a:pt x="4667" y="6299"/>
                    </a:cubicBezTo>
                    <a:cubicBezTo>
                      <a:pt x="4906" y="6299"/>
                      <a:pt x="5135" y="6275"/>
                      <a:pt x="5347" y="6234"/>
                    </a:cubicBezTo>
                    <a:cubicBezTo>
                      <a:pt x="5504" y="6190"/>
                      <a:pt x="5650" y="6132"/>
                      <a:pt x="5791" y="6063"/>
                    </a:cubicBezTo>
                    <a:cubicBezTo>
                      <a:pt x="5469" y="5913"/>
                      <a:pt x="5169" y="5661"/>
                      <a:pt x="4899" y="5313"/>
                    </a:cubicBezTo>
                    <a:cubicBezTo>
                      <a:pt x="4893" y="5302"/>
                      <a:pt x="4889" y="5295"/>
                      <a:pt x="4882" y="5289"/>
                    </a:cubicBezTo>
                    <a:cubicBezTo>
                      <a:pt x="4794" y="5360"/>
                      <a:pt x="4715" y="5436"/>
                      <a:pt x="4674" y="5476"/>
                    </a:cubicBezTo>
                    <a:cubicBezTo>
                      <a:pt x="4657" y="5497"/>
                      <a:pt x="4630" y="5507"/>
                      <a:pt x="4603" y="5507"/>
                    </a:cubicBezTo>
                    <a:cubicBezTo>
                      <a:pt x="4578" y="5507"/>
                      <a:pt x="4554" y="5497"/>
                      <a:pt x="4537" y="5480"/>
                    </a:cubicBezTo>
                    <a:cubicBezTo>
                      <a:pt x="4496" y="5442"/>
                      <a:pt x="4496" y="5381"/>
                      <a:pt x="4531" y="5340"/>
                    </a:cubicBezTo>
                    <a:cubicBezTo>
                      <a:pt x="4548" y="5326"/>
                      <a:pt x="4872" y="4982"/>
                      <a:pt x="5169" y="4923"/>
                    </a:cubicBezTo>
                    <a:lnTo>
                      <a:pt x="5189" y="4923"/>
                    </a:lnTo>
                    <a:cubicBezTo>
                      <a:pt x="5233" y="4923"/>
                      <a:pt x="5274" y="4954"/>
                      <a:pt x="5285" y="5002"/>
                    </a:cubicBezTo>
                    <a:cubicBezTo>
                      <a:pt x="5295" y="5056"/>
                      <a:pt x="5258" y="5108"/>
                      <a:pt x="5206" y="5118"/>
                    </a:cubicBezTo>
                    <a:cubicBezTo>
                      <a:pt x="5156" y="5128"/>
                      <a:pt x="5101" y="5149"/>
                      <a:pt x="5046" y="5179"/>
                    </a:cubicBezTo>
                    <a:cubicBezTo>
                      <a:pt x="5049" y="5182"/>
                      <a:pt x="5053" y="5186"/>
                      <a:pt x="5057" y="5193"/>
                    </a:cubicBezTo>
                    <a:cubicBezTo>
                      <a:pt x="5347" y="5568"/>
                      <a:pt x="5668" y="5821"/>
                      <a:pt x="6005" y="5940"/>
                    </a:cubicBezTo>
                    <a:cubicBezTo>
                      <a:pt x="6183" y="5831"/>
                      <a:pt x="6347" y="5694"/>
                      <a:pt x="6494" y="5538"/>
                    </a:cubicBezTo>
                    <a:cubicBezTo>
                      <a:pt x="7767" y="4183"/>
                      <a:pt x="7603" y="1541"/>
                      <a:pt x="7548" y="670"/>
                    </a:cubicBezTo>
                    <a:cubicBezTo>
                      <a:pt x="7541" y="553"/>
                      <a:pt x="7535" y="465"/>
                      <a:pt x="7535" y="418"/>
                    </a:cubicBezTo>
                    <a:cubicBezTo>
                      <a:pt x="7535" y="216"/>
                      <a:pt x="7422" y="96"/>
                      <a:pt x="7258" y="28"/>
                    </a:cubicBezTo>
                    <a:cubicBezTo>
                      <a:pt x="7155" y="8"/>
                      <a:pt x="7043" y="0"/>
                      <a:pt x="6941"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flipH="1">
                <a:off x="7197640" y="1434383"/>
                <a:ext cx="145814" cy="58288"/>
              </a:xfrm>
              <a:custGeom>
                <a:avLst/>
                <a:gdLst/>
                <a:ahLst/>
                <a:cxnLst/>
                <a:rect l="l" t="t" r="r" b="b"/>
                <a:pathLst>
                  <a:path w="2299" h="919" extrusionOk="0">
                    <a:moveTo>
                      <a:pt x="1718" y="0"/>
                    </a:moveTo>
                    <a:cubicBezTo>
                      <a:pt x="1104" y="0"/>
                      <a:pt x="1" y="427"/>
                      <a:pt x="240" y="881"/>
                    </a:cubicBezTo>
                    <a:cubicBezTo>
                      <a:pt x="254" y="905"/>
                      <a:pt x="302" y="919"/>
                      <a:pt x="374" y="919"/>
                    </a:cubicBezTo>
                    <a:cubicBezTo>
                      <a:pt x="837" y="919"/>
                      <a:pt x="2299" y="424"/>
                      <a:pt x="2087" y="113"/>
                    </a:cubicBezTo>
                    <a:cubicBezTo>
                      <a:pt x="2033" y="35"/>
                      <a:pt x="1896" y="0"/>
                      <a:pt x="1718"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flipH="1">
                <a:off x="7193327" y="1586162"/>
                <a:ext cx="96406" cy="40338"/>
              </a:xfrm>
              <a:custGeom>
                <a:avLst/>
                <a:gdLst/>
                <a:ahLst/>
                <a:cxnLst/>
                <a:rect l="l" t="t" r="r" b="b"/>
                <a:pathLst>
                  <a:path w="1520" h="636" extrusionOk="0">
                    <a:moveTo>
                      <a:pt x="1" y="0"/>
                    </a:moveTo>
                    <a:cubicBezTo>
                      <a:pt x="66" y="363"/>
                      <a:pt x="383" y="635"/>
                      <a:pt x="762" y="635"/>
                    </a:cubicBezTo>
                    <a:cubicBezTo>
                      <a:pt x="1141" y="635"/>
                      <a:pt x="1455" y="363"/>
                      <a:pt x="1520"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flipH="1">
                <a:off x="7125524" y="1724304"/>
                <a:ext cx="71290" cy="56131"/>
              </a:xfrm>
              <a:custGeom>
                <a:avLst/>
                <a:gdLst/>
                <a:ahLst/>
                <a:cxnLst/>
                <a:rect l="l" t="t" r="r" b="b"/>
                <a:pathLst>
                  <a:path w="1124" h="885" extrusionOk="0">
                    <a:moveTo>
                      <a:pt x="164" y="0"/>
                    </a:moveTo>
                    <a:cubicBezTo>
                      <a:pt x="110" y="31"/>
                      <a:pt x="55" y="72"/>
                      <a:pt x="0" y="110"/>
                    </a:cubicBezTo>
                    <a:cubicBezTo>
                      <a:pt x="7" y="116"/>
                      <a:pt x="11" y="123"/>
                      <a:pt x="17" y="134"/>
                    </a:cubicBezTo>
                    <a:cubicBezTo>
                      <a:pt x="287" y="482"/>
                      <a:pt x="587" y="734"/>
                      <a:pt x="909" y="884"/>
                    </a:cubicBezTo>
                    <a:cubicBezTo>
                      <a:pt x="980" y="847"/>
                      <a:pt x="1052" y="806"/>
                      <a:pt x="1123" y="761"/>
                    </a:cubicBezTo>
                    <a:cubicBezTo>
                      <a:pt x="786" y="642"/>
                      <a:pt x="465" y="389"/>
                      <a:pt x="175" y="14"/>
                    </a:cubicBezTo>
                    <a:cubicBezTo>
                      <a:pt x="171" y="7"/>
                      <a:pt x="167" y="3"/>
                      <a:pt x="164"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flipH="1">
                <a:off x="7170619" y="1708067"/>
                <a:ext cx="50677" cy="37040"/>
              </a:xfrm>
              <a:custGeom>
                <a:avLst/>
                <a:gdLst/>
                <a:ahLst/>
                <a:cxnLst/>
                <a:rect l="l" t="t" r="r" b="b"/>
                <a:pathLst>
                  <a:path w="799" h="584" extrusionOk="0">
                    <a:moveTo>
                      <a:pt x="673" y="0"/>
                    </a:moveTo>
                    <a:cubicBezTo>
                      <a:pt x="376" y="59"/>
                      <a:pt x="52" y="403"/>
                      <a:pt x="35" y="417"/>
                    </a:cubicBezTo>
                    <a:cubicBezTo>
                      <a:pt x="0" y="458"/>
                      <a:pt x="0" y="519"/>
                      <a:pt x="41" y="557"/>
                    </a:cubicBezTo>
                    <a:cubicBezTo>
                      <a:pt x="58" y="574"/>
                      <a:pt x="82" y="584"/>
                      <a:pt x="107" y="584"/>
                    </a:cubicBezTo>
                    <a:cubicBezTo>
                      <a:pt x="134" y="584"/>
                      <a:pt x="161" y="574"/>
                      <a:pt x="178" y="553"/>
                    </a:cubicBezTo>
                    <a:cubicBezTo>
                      <a:pt x="219" y="513"/>
                      <a:pt x="298" y="437"/>
                      <a:pt x="386" y="366"/>
                    </a:cubicBezTo>
                    <a:cubicBezTo>
                      <a:pt x="441" y="328"/>
                      <a:pt x="496" y="287"/>
                      <a:pt x="550" y="256"/>
                    </a:cubicBezTo>
                    <a:cubicBezTo>
                      <a:pt x="605" y="226"/>
                      <a:pt x="660" y="205"/>
                      <a:pt x="710" y="195"/>
                    </a:cubicBezTo>
                    <a:cubicBezTo>
                      <a:pt x="762" y="185"/>
                      <a:pt x="799" y="133"/>
                      <a:pt x="789" y="79"/>
                    </a:cubicBezTo>
                    <a:cubicBezTo>
                      <a:pt x="778" y="31"/>
                      <a:pt x="737" y="0"/>
                      <a:pt x="69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flipH="1">
                <a:off x="7241153" y="1637220"/>
                <a:ext cx="250402" cy="157484"/>
              </a:xfrm>
              <a:custGeom>
                <a:avLst/>
                <a:gdLst/>
                <a:ahLst/>
                <a:cxnLst/>
                <a:rect l="l" t="t" r="r" b="b"/>
                <a:pathLst>
                  <a:path w="3948" h="2483" extrusionOk="0">
                    <a:moveTo>
                      <a:pt x="1694" y="1"/>
                    </a:moveTo>
                    <a:cubicBezTo>
                      <a:pt x="1022" y="1"/>
                      <a:pt x="415" y="261"/>
                      <a:pt x="1" y="673"/>
                    </a:cubicBezTo>
                    <a:cubicBezTo>
                      <a:pt x="421" y="1745"/>
                      <a:pt x="1483" y="2397"/>
                      <a:pt x="3876" y="2482"/>
                    </a:cubicBezTo>
                    <a:cubicBezTo>
                      <a:pt x="3924" y="2326"/>
                      <a:pt x="3947" y="2159"/>
                      <a:pt x="3947" y="1988"/>
                    </a:cubicBezTo>
                    <a:cubicBezTo>
                      <a:pt x="3947" y="892"/>
                      <a:pt x="2937" y="1"/>
                      <a:pt x="169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flipH="1">
                <a:off x="6573468" y="1391317"/>
                <a:ext cx="369197" cy="377188"/>
              </a:xfrm>
              <a:custGeom>
                <a:avLst/>
                <a:gdLst/>
                <a:ahLst/>
                <a:cxnLst/>
                <a:rect l="l" t="t" r="r" b="b"/>
                <a:pathLst>
                  <a:path w="5821" h="5947" extrusionOk="0">
                    <a:moveTo>
                      <a:pt x="629" y="393"/>
                    </a:moveTo>
                    <a:cubicBezTo>
                      <a:pt x="1236" y="396"/>
                      <a:pt x="2387" y="424"/>
                      <a:pt x="3404" y="448"/>
                    </a:cubicBezTo>
                    <a:cubicBezTo>
                      <a:pt x="4203" y="468"/>
                      <a:pt x="4896" y="485"/>
                      <a:pt x="5169" y="485"/>
                    </a:cubicBezTo>
                    <a:cubicBezTo>
                      <a:pt x="5217" y="485"/>
                      <a:pt x="5241" y="502"/>
                      <a:pt x="5254" y="519"/>
                    </a:cubicBezTo>
                    <a:cubicBezTo>
                      <a:pt x="5418" y="690"/>
                      <a:pt x="5374" y="1362"/>
                      <a:pt x="5340" y="1905"/>
                    </a:cubicBezTo>
                    <a:cubicBezTo>
                      <a:pt x="5323" y="2181"/>
                      <a:pt x="5306" y="2468"/>
                      <a:pt x="5306" y="2734"/>
                    </a:cubicBezTo>
                    <a:cubicBezTo>
                      <a:pt x="5306" y="3021"/>
                      <a:pt x="5244" y="5530"/>
                      <a:pt x="3097" y="5554"/>
                    </a:cubicBezTo>
                    <a:cubicBezTo>
                      <a:pt x="3073" y="5554"/>
                      <a:pt x="3049" y="5554"/>
                      <a:pt x="3026" y="5554"/>
                    </a:cubicBezTo>
                    <a:cubicBezTo>
                      <a:pt x="1422" y="5554"/>
                      <a:pt x="648" y="4862"/>
                      <a:pt x="540" y="3325"/>
                    </a:cubicBezTo>
                    <a:cubicBezTo>
                      <a:pt x="407" y="1468"/>
                      <a:pt x="519" y="563"/>
                      <a:pt x="629" y="393"/>
                    </a:cubicBezTo>
                    <a:close/>
                    <a:moveTo>
                      <a:pt x="592" y="0"/>
                    </a:moveTo>
                    <a:cubicBezTo>
                      <a:pt x="530" y="0"/>
                      <a:pt x="438" y="21"/>
                      <a:pt x="356" y="109"/>
                    </a:cubicBezTo>
                    <a:cubicBezTo>
                      <a:pt x="1" y="492"/>
                      <a:pt x="72" y="2304"/>
                      <a:pt x="148" y="3353"/>
                    </a:cubicBezTo>
                    <a:cubicBezTo>
                      <a:pt x="270" y="5097"/>
                      <a:pt x="1216" y="5946"/>
                      <a:pt x="3035" y="5946"/>
                    </a:cubicBezTo>
                    <a:lnTo>
                      <a:pt x="3100" y="5946"/>
                    </a:lnTo>
                    <a:cubicBezTo>
                      <a:pt x="5019" y="5926"/>
                      <a:pt x="5698" y="4202"/>
                      <a:pt x="5698" y="2734"/>
                    </a:cubicBezTo>
                    <a:cubicBezTo>
                      <a:pt x="5698" y="2479"/>
                      <a:pt x="5715" y="2202"/>
                      <a:pt x="5732" y="1929"/>
                    </a:cubicBezTo>
                    <a:cubicBezTo>
                      <a:pt x="5780" y="1188"/>
                      <a:pt x="5821" y="547"/>
                      <a:pt x="5541" y="249"/>
                    </a:cubicBezTo>
                    <a:cubicBezTo>
                      <a:pt x="5446" y="147"/>
                      <a:pt x="5315" y="92"/>
                      <a:pt x="5169" y="92"/>
                    </a:cubicBezTo>
                    <a:cubicBezTo>
                      <a:pt x="4899" y="92"/>
                      <a:pt x="4214" y="76"/>
                      <a:pt x="3415" y="55"/>
                    </a:cubicBezTo>
                    <a:cubicBezTo>
                      <a:pt x="2373" y="31"/>
                      <a:pt x="1195" y="0"/>
                      <a:pt x="592" y="0"/>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flipH="1">
                <a:off x="6988278" y="1367215"/>
                <a:ext cx="564039" cy="456533"/>
              </a:xfrm>
              <a:custGeom>
                <a:avLst/>
                <a:gdLst/>
                <a:ahLst/>
                <a:cxnLst/>
                <a:rect l="l" t="t" r="r" b="b"/>
                <a:pathLst>
                  <a:path w="8893" h="7198" extrusionOk="0">
                    <a:moveTo>
                      <a:pt x="7462" y="397"/>
                    </a:moveTo>
                    <a:cubicBezTo>
                      <a:pt x="7824" y="397"/>
                      <a:pt x="8258" y="479"/>
                      <a:pt x="8258" y="869"/>
                    </a:cubicBezTo>
                    <a:cubicBezTo>
                      <a:pt x="8258" y="916"/>
                      <a:pt x="8264" y="1004"/>
                      <a:pt x="8271" y="1121"/>
                    </a:cubicBezTo>
                    <a:cubicBezTo>
                      <a:pt x="8326" y="1992"/>
                      <a:pt x="8490" y="4634"/>
                      <a:pt x="7217" y="5989"/>
                    </a:cubicBezTo>
                    <a:cubicBezTo>
                      <a:pt x="6708" y="6531"/>
                      <a:pt x="6011" y="6805"/>
                      <a:pt x="5148" y="6805"/>
                    </a:cubicBezTo>
                    <a:cubicBezTo>
                      <a:pt x="1188" y="6805"/>
                      <a:pt x="393" y="5483"/>
                      <a:pt x="393" y="3353"/>
                    </a:cubicBezTo>
                    <a:lnTo>
                      <a:pt x="393" y="1159"/>
                    </a:lnTo>
                    <a:cubicBezTo>
                      <a:pt x="393" y="602"/>
                      <a:pt x="779" y="397"/>
                      <a:pt x="1020" y="397"/>
                    </a:cubicBezTo>
                    <a:close/>
                    <a:moveTo>
                      <a:pt x="1020" y="1"/>
                    </a:moveTo>
                    <a:cubicBezTo>
                      <a:pt x="598" y="1"/>
                      <a:pt x="0" y="363"/>
                      <a:pt x="0" y="1159"/>
                    </a:cubicBezTo>
                    <a:lnTo>
                      <a:pt x="0" y="3353"/>
                    </a:lnTo>
                    <a:cubicBezTo>
                      <a:pt x="0" y="6084"/>
                      <a:pt x="1491" y="7197"/>
                      <a:pt x="5148" y="7197"/>
                    </a:cubicBezTo>
                    <a:cubicBezTo>
                      <a:pt x="6124" y="7197"/>
                      <a:pt x="6919" y="6883"/>
                      <a:pt x="7503" y="6258"/>
                    </a:cubicBezTo>
                    <a:cubicBezTo>
                      <a:pt x="8893" y="4781"/>
                      <a:pt x="8722" y="2008"/>
                      <a:pt x="8664" y="1097"/>
                    </a:cubicBezTo>
                    <a:cubicBezTo>
                      <a:pt x="8657" y="991"/>
                      <a:pt x="8650" y="913"/>
                      <a:pt x="8650" y="869"/>
                    </a:cubicBezTo>
                    <a:cubicBezTo>
                      <a:pt x="8650" y="325"/>
                      <a:pt x="8206" y="1"/>
                      <a:pt x="7462"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flipH="1">
                <a:off x="6569726" y="1394995"/>
                <a:ext cx="362728" cy="370465"/>
              </a:xfrm>
              <a:custGeom>
                <a:avLst/>
                <a:gdLst/>
                <a:ahLst/>
                <a:cxnLst/>
                <a:rect l="l" t="t" r="r" b="b"/>
                <a:pathLst>
                  <a:path w="5719" h="5841" extrusionOk="0">
                    <a:moveTo>
                      <a:pt x="618" y="386"/>
                    </a:moveTo>
                    <a:cubicBezTo>
                      <a:pt x="1219" y="386"/>
                      <a:pt x="2345" y="417"/>
                      <a:pt x="3346" y="440"/>
                    </a:cubicBezTo>
                    <a:cubicBezTo>
                      <a:pt x="4130" y="461"/>
                      <a:pt x="4810" y="475"/>
                      <a:pt x="5077" y="475"/>
                    </a:cubicBezTo>
                    <a:cubicBezTo>
                      <a:pt x="5127" y="475"/>
                      <a:pt x="5148" y="492"/>
                      <a:pt x="5162" y="509"/>
                    </a:cubicBezTo>
                    <a:cubicBezTo>
                      <a:pt x="5322" y="676"/>
                      <a:pt x="5281" y="1338"/>
                      <a:pt x="5247" y="1871"/>
                    </a:cubicBezTo>
                    <a:cubicBezTo>
                      <a:pt x="5230" y="2140"/>
                      <a:pt x="5213" y="2424"/>
                      <a:pt x="5213" y="2687"/>
                    </a:cubicBezTo>
                    <a:cubicBezTo>
                      <a:pt x="5213" y="2967"/>
                      <a:pt x="5151" y="5431"/>
                      <a:pt x="3045" y="5455"/>
                    </a:cubicBezTo>
                    <a:cubicBezTo>
                      <a:pt x="3021" y="5455"/>
                      <a:pt x="2998" y="5456"/>
                      <a:pt x="2974" y="5456"/>
                    </a:cubicBezTo>
                    <a:cubicBezTo>
                      <a:pt x="1398" y="5456"/>
                      <a:pt x="637" y="4774"/>
                      <a:pt x="530" y="3264"/>
                    </a:cubicBezTo>
                    <a:cubicBezTo>
                      <a:pt x="399" y="1441"/>
                      <a:pt x="512" y="553"/>
                      <a:pt x="618" y="386"/>
                    </a:cubicBezTo>
                    <a:close/>
                    <a:moveTo>
                      <a:pt x="584" y="0"/>
                    </a:moveTo>
                    <a:cubicBezTo>
                      <a:pt x="522" y="0"/>
                      <a:pt x="431" y="18"/>
                      <a:pt x="349" y="106"/>
                    </a:cubicBezTo>
                    <a:cubicBezTo>
                      <a:pt x="0" y="481"/>
                      <a:pt x="72" y="2263"/>
                      <a:pt x="144" y="3291"/>
                    </a:cubicBezTo>
                    <a:cubicBezTo>
                      <a:pt x="267" y="5004"/>
                      <a:pt x="1195" y="5841"/>
                      <a:pt x="2983" y="5841"/>
                    </a:cubicBezTo>
                    <a:lnTo>
                      <a:pt x="3049" y="5841"/>
                    </a:lnTo>
                    <a:cubicBezTo>
                      <a:pt x="4929" y="5820"/>
                      <a:pt x="5598" y="4127"/>
                      <a:pt x="5598" y="2687"/>
                    </a:cubicBezTo>
                    <a:cubicBezTo>
                      <a:pt x="5598" y="2434"/>
                      <a:pt x="5616" y="2161"/>
                      <a:pt x="5633" y="1895"/>
                    </a:cubicBezTo>
                    <a:cubicBezTo>
                      <a:pt x="5677" y="1165"/>
                      <a:pt x="5718" y="536"/>
                      <a:pt x="5445" y="243"/>
                    </a:cubicBezTo>
                    <a:cubicBezTo>
                      <a:pt x="5349" y="144"/>
                      <a:pt x="5223" y="89"/>
                      <a:pt x="5077" y="89"/>
                    </a:cubicBezTo>
                    <a:cubicBezTo>
                      <a:pt x="4814" y="89"/>
                      <a:pt x="4138" y="72"/>
                      <a:pt x="3356" y="54"/>
                    </a:cubicBezTo>
                    <a:cubicBezTo>
                      <a:pt x="2332" y="27"/>
                      <a:pt x="1174" y="0"/>
                      <a:pt x="584"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flipH="1">
                <a:off x="6977051" y="1371401"/>
                <a:ext cx="554081" cy="448415"/>
              </a:xfrm>
              <a:custGeom>
                <a:avLst/>
                <a:gdLst/>
                <a:ahLst/>
                <a:cxnLst/>
                <a:rect l="l" t="t" r="r" b="b"/>
                <a:pathLst>
                  <a:path w="8736" h="7070" extrusionOk="0">
                    <a:moveTo>
                      <a:pt x="7330" y="385"/>
                    </a:moveTo>
                    <a:cubicBezTo>
                      <a:pt x="7685" y="385"/>
                      <a:pt x="8111" y="467"/>
                      <a:pt x="8111" y="850"/>
                    </a:cubicBezTo>
                    <a:cubicBezTo>
                      <a:pt x="8111" y="898"/>
                      <a:pt x="8115" y="984"/>
                      <a:pt x="8125" y="1099"/>
                    </a:cubicBezTo>
                    <a:cubicBezTo>
                      <a:pt x="8176" y="1953"/>
                      <a:pt x="8340" y="4551"/>
                      <a:pt x="7091" y="5882"/>
                    </a:cubicBezTo>
                    <a:cubicBezTo>
                      <a:pt x="6589" y="6411"/>
                      <a:pt x="5906" y="6684"/>
                      <a:pt x="5056" y="6684"/>
                    </a:cubicBezTo>
                    <a:cubicBezTo>
                      <a:pt x="1168" y="6684"/>
                      <a:pt x="387" y="5387"/>
                      <a:pt x="387" y="3291"/>
                    </a:cubicBezTo>
                    <a:lnTo>
                      <a:pt x="387" y="1137"/>
                    </a:lnTo>
                    <a:cubicBezTo>
                      <a:pt x="387" y="590"/>
                      <a:pt x="762" y="385"/>
                      <a:pt x="1001" y="385"/>
                    </a:cubicBezTo>
                    <a:close/>
                    <a:moveTo>
                      <a:pt x="1001" y="0"/>
                    </a:moveTo>
                    <a:cubicBezTo>
                      <a:pt x="584" y="0"/>
                      <a:pt x="1" y="355"/>
                      <a:pt x="1" y="1137"/>
                    </a:cubicBezTo>
                    <a:lnTo>
                      <a:pt x="1" y="3291"/>
                    </a:lnTo>
                    <a:cubicBezTo>
                      <a:pt x="1" y="5974"/>
                      <a:pt x="1465" y="7070"/>
                      <a:pt x="5056" y="7070"/>
                    </a:cubicBezTo>
                    <a:cubicBezTo>
                      <a:pt x="6016" y="7070"/>
                      <a:pt x="6794" y="6759"/>
                      <a:pt x="7371" y="6145"/>
                    </a:cubicBezTo>
                    <a:cubicBezTo>
                      <a:pt x="8736" y="4694"/>
                      <a:pt x="8565" y="1970"/>
                      <a:pt x="8507" y="1075"/>
                    </a:cubicBezTo>
                    <a:cubicBezTo>
                      <a:pt x="8501" y="970"/>
                      <a:pt x="8497" y="894"/>
                      <a:pt x="8497" y="850"/>
                    </a:cubicBezTo>
                    <a:cubicBezTo>
                      <a:pt x="8497" y="317"/>
                      <a:pt x="8060" y="0"/>
                      <a:pt x="733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flipH="1">
                <a:off x="6846259" y="1579883"/>
                <a:ext cx="117083" cy="166744"/>
              </a:xfrm>
              <a:custGeom>
                <a:avLst/>
                <a:gdLst/>
                <a:ahLst/>
                <a:cxnLst/>
                <a:rect l="l" t="t" r="r" b="b"/>
                <a:pathLst>
                  <a:path w="1846" h="2629" extrusionOk="0">
                    <a:moveTo>
                      <a:pt x="78" y="0"/>
                    </a:moveTo>
                    <a:cubicBezTo>
                      <a:pt x="61" y="92"/>
                      <a:pt x="0" y="1666"/>
                      <a:pt x="76" y="1666"/>
                    </a:cubicBezTo>
                    <a:cubicBezTo>
                      <a:pt x="76" y="1666"/>
                      <a:pt x="77" y="1666"/>
                      <a:pt x="78" y="1666"/>
                    </a:cubicBezTo>
                    <a:cubicBezTo>
                      <a:pt x="102" y="1656"/>
                      <a:pt x="220" y="1581"/>
                      <a:pt x="381" y="1504"/>
                    </a:cubicBezTo>
                    <a:lnTo>
                      <a:pt x="381" y="1504"/>
                    </a:lnTo>
                    <a:lnTo>
                      <a:pt x="78" y="0"/>
                    </a:lnTo>
                    <a:close/>
                    <a:moveTo>
                      <a:pt x="1025" y="1324"/>
                    </a:moveTo>
                    <a:cubicBezTo>
                      <a:pt x="805" y="1324"/>
                      <a:pt x="565" y="1416"/>
                      <a:pt x="381" y="1504"/>
                    </a:cubicBezTo>
                    <a:lnTo>
                      <a:pt x="381" y="1504"/>
                    </a:lnTo>
                    <a:lnTo>
                      <a:pt x="607" y="2629"/>
                    </a:lnTo>
                    <a:cubicBezTo>
                      <a:pt x="607" y="2629"/>
                      <a:pt x="1846" y="2134"/>
                      <a:pt x="1480" y="1560"/>
                    </a:cubicBezTo>
                    <a:cubicBezTo>
                      <a:pt x="1370" y="1386"/>
                      <a:pt x="1204" y="1324"/>
                      <a:pt x="1025" y="1324"/>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flipH="1">
                <a:off x="6858564" y="1578995"/>
                <a:ext cx="111565" cy="172389"/>
              </a:xfrm>
              <a:custGeom>
                <a:avLst/>
                <a:gdLst/>
                <a:ahLst/>
                <a:cxnLst/>
                <a:rect l="l" t="t" r="r" b="b"/>
                <a:pathLst>
                  <a:path w="1759" h="2718" extrusionOk="0">
                    <a:moveTo>
                      <a:pt x="103" y="0"/>
                    </a:moveTo>
                    <a:cubicBezTo>
                      <a:pt x="103" y="18"/>
                      <a:pt x="0" y="1643"/>
                      <a:pt x="127" y="1741"/>
                    </a:cubicBezTo>
                    <a:lnTo>
                      <a:pt x="171" y="1772"/>
                    </a:lnTo>
                    <a:lnTo>
                      <a:pt x="212" y="1755"/>
                    </a:lnTo>
                    <a:cubicBezTo>
                      <a:pt x="223" y="1752"/>
                      <a:pt x="246" y="1738"/>
                      <a:pt x="280" y="1718"/>
                    </a:cubicBezTo>
                    <a:cubicBezTo>
                      <a:pt x="632" y="1519"/>
                      <a:pt x="916" y="1419"/>
                      <a:pt x="1131" y="1419"/>
                    </a:cubicBezTo>
                    <a:cubicBezTo>
                      <a:pt x="1307" y="1419"/>
                      <a:pt x="1437" y="1485"/>
                      <a:pt x="1519" y="1618"/>
                    </a:cubicBezTo>
                    <a:cubicBezTo>
                      <a:pt x="1578" y="1708"/>
                      <a:pt x="1591" y="1793"/>
                      <a:pt x="1560" y="1889"/>
                    </a:cubicBezTo>
                    <a:cubicBezTo>
                      <a:pt x="1437" y="2264"/>
                      <a:pt x="694" y="2565"/>
                      <a:pt x="686" y="2568"/>
                    </a:cubicBezTo>
                    <a:lnTo>
                      <a:pt x="744" y="2718"/>
                    </a:lnTo>
                    <a:cubicBezTo>
                      <a:pt x="779" y="2704"/>
                      <a:pt x="1567" y="2387"/>
                      <a:pt x="1714" y="1936"/>
                    </a:cubicBezTo>
                    <a:cubicBezTo>
                      <a:pt x="1759" y="1796"/>
                      <a:pt x="1738" y="1659"/>
                      <a:pt x="1656" y="1530"/>
                    </a:cubicBezTo>
                    <a:cubicBezTo>
                      <a:pt x="1541" y="1349"/>
                      <a:pt x="1369" y="1258"/>
                      <a:pt x="1141" y="1258"/>
                    </a:cubicBezTo>
                    <a:cubicBezTo>
                      <a:pt x="901" y="1258"/>
                      <a:pt x="599" y="1359"/>
                      <a:pt x="236" y="1561"/>
                    </a:cubicBezTo>
                    <a:cubicBezTo>
                      <a:pt x="212" y="1237"/>
                      <a:pt x="246" y="137"/>
                      <a:pt x="263" y="28"/>
                    </a:cubicBezTo>
                    <a:lnTo>
                      <a:pt x="103" y="0"/>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flipH="1">
                <a:off x="7533482" y="1560601"/>
                <a:ext cx="149810" cy="106808"/>
              </a:xfrm>
              <a:custGeom>
                <a:avLst/>
                <a:gdLst/>
                <a:ahLst/>
                <a:cxnLst/>
                <a:rect l="l" t="t" r="r" b="b"/>
                <a:pathLst>
                  <a:path w="2362" h="1684" extrusionOk="0">
                    <a:moveTo>
                      <a:pt x="2164" y="0"/>
                    </a:moveTo>
                    <a:lnTo>
                      <a:pt x="0" y="1455"/>
                    </a:lnTo>
                    <a:lnTo>
                      <a:pt x="341" y="1683"/>
                    </a:lnTo>
                    <a:lnTo>
                      <a:pt x="2362" y="342"/>
                    </a:lnTo>
                    <a:lnTo>
                      <a:pt x="2164"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flipH="1">
                <a:off x="6925288" y="1558889"/>
                <a:ext cx="78203" cy="25180"/>
              </a:xfrm>
              <a:custGeom>
                <a:avLst/>
                <a:gdLst/>
                <a:ahLst/>
                <a:cxnLst/>
                <a:rect l="l" t="t" r="r" b="b"/>
                <a:pathLst>
                  <a:path w="1233" h="397" extrusionOk="0">
                    <a:moveTo>
                      <a:pt x="1" y="0"/>
                    </a:moveTo>
                    <a:lnTo>
                      <a:pt x="1" y="396"/>
                    </a:lnTo>
                    <a:lnTo>
                      <a:pt x="1233" y="396"/>
                    </a:lnTo>
                    <a:lnTo>
                      <a:pt x="1233"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flipH="1">
                <a:off x="6910319" y="1540305"/>
                <a:ext cx="93362" cy="37421"/>
              </a:xfrm>
              <a:custGeom>
                <a:avLst/>
                <a:gdLst/>
                <a:ahLst/>
                <a:cxnLst/>
                <a:rect l="l" t="t" r="r" b="b"/>
                <a:pathLst>
                  <a:path w="1472" h="590" extrusionOk="0">
                    <a:moveTo>
                      <a:pt x="0" y="0"/>
                    </a:moveTo>
                    <a:lnTo>
                      <a:pt x="0" y="590"/>
                    </a:lnTo>
                    <a:lnTo>
                      <a:pt x="1472" y="590"/>
                    </a:lnTo>
                    <a:lnTo>
                      <a:pt x="1472"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flipH="1">
                <a:off x="6582342" y="1420429"/>
                <a:ext cx="17822" cy="33044"/>
              </a:xfrm>
              <a:custGeom>
                <a:avLst/>
                <a:gdLst/>
                <a:ahLst/>
                <a:cxnLst/>
                <a:rect l="l" t="t" r="r" b="b"/>
                <a:pathLst>
                  <a:path w="281" h="521" extrusionOk="0">
                    <a:moveTo>
                      <a:pt x="105" y="1"/>
                    </a:moveTo>
                    <a:cubicBezTo>
                      <a:pt x="53" y="1"/>
                      <a:pt x="0" y="53"/>
                      <a:pt x="38" y="108"/>
                    </a:cubicBezTo>
                    <a:cubicBezTo>
                      <a:pt x="104" y="203"/>
                      <a:pt x="134" y="313"/>
                      <a:pt x="117" y="428"/>
                    </a:cubicBezTo>
                    <a:cubicBezTo>
                      <a:pt x="111" y="484"/>
                      <a:pt x="159" y="521"/>
                      <a:pt x="201" y="521"/>
                    </a:cubicBezTo>
                    <a:cubicBezTo>
                      <a:pt x="230" y="521"/>
                      <a:pt x="255" y="505"/>
                      <a:pt x="260" y="466"/>
                    </a:cubicBezTo>
                    <a:cubicBezTo>
                      <a:pt x="281" y="313"/>
                      <a:pt x="254" y="165"/>
                      <a:pt x="165" y="33"/>
                    </a:cubicBezTo>
                    <a:cubicBezTo>
                      <a:pt x="150" y="10"/>
                      <a:pt x="12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flipH="1">
                <a:off x="6577331" y="1461212"/>
                <a:ext cx="11987" cy="9387"/>
              </a:xfrm>
              <a:custGeom>
                <a:avLst/>
                <a:gdLst/>
                <a:ahLst/>
                <a:cxnLst/>
                <a:rect l="l" t="t" r="r" b="b"/>
                <a:pathLst>
                  <a:path w="189" h="148" extrusionOk="0">
                    <a:moveTo>
                      <a:pt x="93" y="1"/>
                    </a:moveTo>
                    <a:cubicBezTo>
                      <a:pt x="1" y="1"/>
                      <a:pt x="1" y="148"/>
                      <a:pt x="93" y="148"/>
                    </a:cubicBezTo>
                    <a:cubicBezTo>
                      <a:pt x="188" y="148"/>
                      <a:pt x="188" y="1"/>
                      <a:pt x="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flipH="1">
                <a:off x="6927000" y="1547091"/>
                <a:ext cx="53721" cy="9894"/>
              </a:xfrm>
              <a:custGeom>
                <a:avLst/>
                <a:gdLst/>
                <a:ahLst/>
                <a:cxnLst/>
                <a:rect l="l" t="t" r="r" b="b"/>
                <a:pathLst>
                  <a:path w="847" h="156" extrusionOk="0">
                    <a:moveTo>
                      <a:pt x="270" y="1"/>
                    </a:moveTo>
                    <a:cubicBezTo>
                      <a:pt x="211" y="1"/>
                      <a:pt x="152" y="1"/>
                      <a:pt x="92" y="2"/>
                    </a:cubicBezTo>
                    <a:cubicBezTo>
                      <a:pt x="0" y="5"/>
                      <a:pt x="0" y="152"/>
                      <a:pt x="92" y="152"/>
                    </a:cubicBezTo>
                    <a:cubicBezTo>
                      <a:pt x="177" y="149"/>
                      <a:pt x="261" y="148"/>
                      <a:pt x="345" y="148"/>
                    </a:cubicBezTo>
                    <a:cubicBezTo>
                      <a:pt x="481" y="148"/>
                      <a:pt x="616" y="151"/>
                      <a:pt x="751" y="155"/>
                    </a:cubicBezTo>
                    <a:cubicBezTo>
                      <a:pt x="752" y="155"/>
                      <a:pt x="753" y="155"/>
                      <a:pt x="755" y="155"/>
                    </a:cubicBezTo>
                    <a:cubicBezTo>
                      <a:pt x="847" y="155"/>
                      <a:pt x="845" y="12"/>
                      <a:pt x="751" y="9"/>
                    </a:cubicBezTo>
                    <a:cubicBezTo>
                      <a:pt x="591" y="4"/>
                      <a:pt x="431" y="1"/>
                      <a:pt x="2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flipH="1">
                <a:off x="6997529" y="1388462"/>
                <a:ext cx="29239" cy="43002"/>
              </a:xfrm>
              <a:custGeom>
                <a:avLst/>
                <a:gdLst/>
                <a:ahLst/>
                <a:cxnLst/>
                <a:rect l="l" t="t" r="r" b="b"/>
                <a:pathLst>
                  <a:path w="461" h="678" extrusionOk="0">
                    <a:moveTo>
                      <a:pt x="103" y="1"/>
                    </a:moveTo>
                    <a:cubicBezTo>
                      <a:pt x="48" y="1"/>
                      <a:pt x="0" y="75"/>
                      <a:pt x="50" y="127"/>
                    </a:cubicBezTo>
                    <a:cubicBezTo>
                      <a:pt x="166" y="250"/>
                      <a:pt x="306" y="397"/>
                      <a:pt x="272" y="584"/>
                    </a:cubicBezTo>
                    <a:cubicBezTo>
                      <a:pt x="262" y="640"/>
                      <a:pt x="310" y="678"/>
                      <a:pt x="354" y="678"/>
                    </a:cubicBezTo>
                    <a:cubicBezTo>
                      <a:pt x="382" y="678"/>
                      <a:pt x="409" y="662"/>
                      <a:pt x="415" y="625"/>
                    </a:cubicBezTo>
                    <a:cubicBezTo>
                      <a:pt x="460" y="376"/>
                      <a:pt x="313" y="192"/>
                      <a:pt x="153" y="25"/>
                    </a:cubicBezTo>
                    <a:cubicBezTo>
                      <a:pt x="137" y="8"/>
                      <a:pt x="120"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flipH="1">
                <a:off x="6998671" y="1438062"/>
                <a:ext cx="11924" cy="9387"/>
              </a:xfrm>
              <a:custGeom>
                <a:avLst/>
                <a:gdLst/>
                <a:ahLst/>
                <a:cxnLst/>
                <a:rect l="l" t="t" r="r" b="b"/>
                <a:pathLst>
                  <a:path w="188" h="148" extrusionOk="0">
                    <a:moveTo>
                      <a:pt x="95" y="1"/>
                    </a:moveTo>
                    <a:cubicBezTo>
                      <a:pt x="0" y="1"/>
                      <a:pt x="0" y="147"/>
                      <a:pt x="95" y="147"/>
                    </a:cubicBezTo>
                    <a:cubicBezTo>
                      <a:pt x="188" y="147"/>
                      <a:pt x="18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flipH="1">
                <a:off x="6475344" y="2739630"/>
                <a:ext cx="111121" cy="67801"/>
              </a:xfrm>
              <a:custGeom>
                <a:avLst/>
                <a:gdLst/>
                <a:ahLst/>
                <a:cxnLst/>
                <a:rect l="l" t="t" r="r" b="b"/>
                <a:pathLst>
                  <a:path w="1752" h="1069" extrusionOk="0">
                    <a:moveTo>
                      <a:pt x="1248" y="1"/>
                    </a:moveTo>
                    <a:cubicBezTo>
                      <a:pt x="1221" y="1"/>
                      <a:pt x="1192" y="3"/>
                      <a:pt x="1164" y="9"/>
                    </a:cubicBezTo>
                    <a:lnTo>
                      <a:pt x="420" y="146"/>
                    </a:lnTo>
                    <a:cubicBezTo>
                      <a:pt x="167" y="193"/>
                      <a:pt x="0" y="436"/>
                      <a:pt x="48" y="688"/>
                    </a:cubicBezTo>
                    <a:cubicBezTo>
                      <a:pt x="90" y="912"/>
                      <a:pt x="285" y="1069"/>
                      <a:pt x="505" y="1069"/>
                    </a:cubicBezTo>
                    <a:cubicBezTo>
                      <a:pt x="533" y="1069"/>
                      <a:pt x="562" y="1066"/>
                      <a:pt x="591" y="1061"/>
                    </a:cubicBezTo>
                    <a:lnTo>
                      <a:pt x="1331" y="924"/>
                    </a:lnTo>
                    <a:cubicBezTo>
                      <a:pt x="1584" y="876"/>
                      <a:pt x="1752" y="634"/>
                      <a:pt x="1703" y="381"/>
                    </a:cubicBezTo>
                    <a:cubicBezTo>
                      <a:pt x="1664" y="160"/>
                      <a:pt x="1466" y="1"/>
                      <a:pt x="124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flipH="1">
                <a:off x="6474519" y="2792528"/>
                <a:ext cx="106744" cy="67040"/>
              </a:xfrm>
              <a:custGeom>
                <a:avLst/>
                <a:gdLst/>
                <a:ahLst/>
                <a:cxnLst/>
                <a:rect l="l" t="t" r="r" b="b"/>
                <a:pathLst>
                  <a:path w="1683" h="1057" extrusionOk="0">
                    <a:moveTo>
                      <a:pt x="1178" y="1"/>
                    </a:moveTo>
                    <a:cubicBezTo>
                      <a:pt x="1151" y="1"/>
                      <a:pt x="1124" y="3"/>
                      <a:pt x="1096" y="8"/>
                    </a:cubicBezTo>
                    <a:lnTo>
                      <a:pt x="420" y="134"/>
                    </a:lnTo>
                    <a:cubicBezTo>
                      <a:pt x="167" y="182"/>
                      <a:pt x="0" y="424"/>
                      <a:pt x="48" y="677"/>
                    </a:cubicBezTo>
                    <a:cubicBezTo>
                      <a:pt x="91" y="899"/>
                      <a:pt x="288" y="1056"/>
                      <a:pt x="509" y="1056"/>
                    </a:cubicBezTo>
                    <a:cubicBezTo>
                      <a:pt x="536" y="1056"/>
                      <a:pt x="563" y="1054"/>
                      <a:pt x="591" y="1049"/>
                    </a:cubicBezTo>
                    <a:lnTo>
                      <a:pt x="1267" y="923"/>
                    </a:lnTo>
                    <a:cubicBezTo>
                      <a:pt x="1516" y="875"/>
                      <a:pt x="1683" y="632"/>
                      <a:pt x="1639" y="380"/>
                    </a:cubicBezTo>
                    <a:cubicBezTo>
                      <a:pt x="1596" y="158"/>
                      <a:pt x="1399" y="1"/>
                      <a:pt x="117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flipH="1">
                <a:off x="6486379" y="2845742"/>
                <a:ext cx="87336" cy="63235"/>
              </a:xfrm>
              <a:custGeom>
                <a:avLst/>
                <a:gdLst/>
                <a:ahLst/>
                <a:cxnLst/>
                <a:rect l="l" t="t" r="r" b="b"/>
                <a:pathLst>
                  <a:path w="1377" h="997" extrusionOk="0">
                    <a:moveTo>
                      <a:pt x="874" y="1"/>
                    </a:moveTo>
                    <a:cubicBezTo>
                      <a:pt x="846" y="1"/>
                      <a:pt x="817" y="3"/>
                      <a:pt x="789" y="9"/>
                    </a:cubicBezTo>
                    <a:lnTo>
                      <a:pt x="420" y="77"/>
                    </a:lnTo>
                    <a:cubicBezTo>
                      <a:pt x="168" y="121"/>
                      <a:pt x="1" y="367"/>
                      <a:pt x="48" y="617"/>
                    </a:cubicBezTo>
                    <a:cubicBezTo>
                      <a:pt x="87" y="840"/>
                      <a:pt x="284" y="997"/>
                      <a:pt x="503" y="997"/>
                    </a:cubicBezTo>
                    <a:cubicBezTo>
                      <a:pt x="531" y="997"/>
                      <a:pt x="559" y="994"/>
                      <a:pt x="588" y="989"/>
                    </a:cubicBezTo>
                    <a:lnTo>
                      <a:pt x="957" y="920"/>
                    </a:lnTo>
                    <a:cubicBezTo>
                      <a:pt x="1209" y="876"/>
                      <a:pt x="1376" y="630"/>
                      <a:pt x="1329" y="381"/>
                    </a:cubicBezTo>
                    <a:cubicBezTo>
                      <a:pt x="1290" y="157"/>
                      <a:pt x="1092" y="1"/>
                      <a:pt x="874"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flipH="1">
                <a:off x="7680883" y="2507237"/>
                <a:ext cx="113975" cy="460339"/>
              </a:xfrm>
              <a:custGeom>
                <a:avLst/>
                <a:gdLst/>
                <a:ahLst/>
                <a:cxnLst/>
                <a:rect l="l" t="t" r="r" b="b"/>
                <a:pathLst>
                  <a:path w="1797" h="7258" extrusionOk="0">
                    <a:moveTo>
                      <a:pt x="1326" y="0"/>
                    </a:moveTo>
                    <a:cubicBezTo>
                      <a:pt x="1" y="2024"/>
                      <a:pt x="379" y="7257"/>
                      <a:pt x="379" y="7257"/>
                    </a:cubicBezTo>
                    <a:lnTo>
                      <a:pt x="1797" y="6448"/>
                    </a:lnTo>
                    <a:lnTo>
                      <a:pt x="1326" y="0"/>
                    </a:ln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flipH="1">
                <a:off x="7686974" y="3205559"/>
                <a:ext cx="249641" cy="253700"/>
              </a:xfrm>
              <a:custGeom>
                <a:avLst/>
                <a:gdLst/>
                <a:ahLst/>
                <a:cxnLst/>
                <a:rect l="l" t="t" r="r" b="b"/>
                <a:pathLst>
                  <a:path w="3936" h="4000" extrusionOk="0">
                    <a:moveTo>
                      <a:pt x="3823" y="1"/>
                    </a:moveTo>
                    <a:cubicBezTo>
                      <a:pt x="3782" y="1"/>
                      <a:pt x="3745" y="27"/>
                      <a:pt x="3731" y="71"/>
                    </a:cubicBezTo>
                    <a:lnTo>
                      <a:pt x="3720" y="105"/>
                    </a:lnTo>
                    <a:cubicBezTo>
                      <a:pt x="3704" y="156"/>
                      <a:pt x="3731" y="211"/>
                      <a:pt x="3782" y="228"/>
                    </a:cubicBezTo>
                    <a:cubicBezTo>
                      <a:pt x="3793" y="231"/>
                      <a:pt x="3802" y="234"/>
                      <a:pt x="3813" y="234"/>
                    </a:cubicBezTo>
                    <a:cubicBezTo>
                      <a:pt x="3854" y="234"/>
                      <a:pt x="3892" y="207"/>
                      <a:pt x="3905" y="166"/>
                    </a:cubicBezTo>
                    <a:lnTo>
                      <a:pt x="3919" y="129"/>
                    </a:lnTo>
                    <a:cubicBezTo>
                      <a:pt x="3936" y="77"/>
                      <a:pt x="3909" y="23"/>
                      <a:pt x="3854" y="6"/>
                    </a:cubicBezTo>
                    <a:cubicBezTo>
                      <a:pt x="3844" y="2"/>
                      <a:pt x="3833" y="1"/>
                      <a:pt x="3823" y="1"/>
                    </a:cubicBezTo>
                    <a:close/>
                    <a:moveTo>
                      <a:pt x="3682" y="407"/>
                    </a:moveTo>
                    <a:cubicBezTo>
                      <a:pt x="3643" y="407"/>
                      <a:pt x="3604" y="430"/>
                      <a:pt x="3588" y="470"/>
                    </a:cubicBezTo>
                    <a:cubicBezTo>
                      <a:pt x="3540" y="592"/>
                      <a:pt x="3489" y="709"/>
                      <a:pt x="3438" y="825"/>
                    </a:cubicBezTo>
                    <a:cubicBezTo>
                      <a:pt x="3413" y="873"/>
                      <a:pt x="3434" y="931"/>
                      <a:pt x="3485" y="955"/>
                    </a:cubicBezTo>
                    <a:cubicBezTo>
                      <a:pt x="3499" y="961"/>
                      <a:pt x="3512" y="965"/>
                      <a:pt x="3526" y="965"/>
                    </a:cubicBezTo>
                    <a:cubicBezTo>
                      <a:pt x="3564" y="965"/>
                      <a:pt x="3598" y="945"/>
                      <a:pt x="3615" y="907"/>
                    </a:cubicBezTo>
                    <a:cubicBezTo>
                      <a:pt x="3670" y="791"/>
                      <a:pt x="3720" y="668"/>
                      <a:pt x="3772" y="542"/>
                    </a:cubicBezTo>
                    <a:cubicBezTo>
                      <a:pt x="3793" y="490"/>
                      <a:pt x="3765" y="433"/>
                      <a:pt x="3714" y="412"/>
                    </a:cubicBezTo>
                    <a:cubicBezTo>
                      <a:pt x="3704" y="408"/>
                      <a:pt x="3693" y="407"/>
                      <a:pt x="3682" y="407"/>
                    </a:cubicBezTo>
                    <a:close/>
                    <a:moveTo>
                      <a:pt x="3348" y="1119"/>
                    </a:moveTo>
                    <a:cubicBezTo>
                      <a:pt x="3314" y="1119"/>
                      <a:pt x="3282" y="1137"/>
                      <a:pt x="3263" y="1170"/>
                    </a:cubicBezTo>
                    <a:cubicBezTo>
                      <a:pt x="3202" y="1289"/>
                      <a:pt x="3137" y="1399"/>
                      <a:pt x="3072" y="1504"/>
                    </a:cubicBezTo>
                    <a:cubicBezTo>
                      <a:pt x="3041" y="1552"/>
                      <a:pt x="3055" y="1613"/>
                      <a:pt x="3103" y="1641"/>
                    </a:cubicBezTo>
                    <a:cubicBezTo>
                      <a:pt x="3117" y="1651"/>
                      <a:pt x="3137" y="1654"/>
                      <a:pt x="3154" y="1654"/>
                    </a:cubicBezTo>
                    <a:cubicBezTo>
                      <a:pt x="3188" y="1654"/>
                      <a:pt x="3219" y="1641"/>
                      <a:pt x="3236" y="1610"/>
                    </a:cubicBezTo>
                    <a:cubicBezTo>
                      <a:pt x="3304" y="1501"/>
                      <a:pt x="3372" y="1385"/>
                      <a:pt x="3438" y="1265"/>
                    </a:cubicBezTo>
                    <a:cubicBezTo>
                      <a:pt x="3462" y="1218"/>
                      <a:pt x="3444" y="1156"/>
                      <a:pt x="3397" y="1132"/>
                    </a:cubicBezTo>
                    <a:cubicBezTo>
                      <a:pt x="3381" y="1123"/>
                      <a:pt x="3364" y="1119"/>
                      <a:pt x="3348" y="1119"/>
                    </a:cubicBezTo>
                    <a:close/>
                    <a:moveTo>
                      <a:pt x="2935" y="1784"/>
                    </a:moveTo>
                    <a:cubicBezTo>
                      <a:pt x="2905" y="1784"/>
                      <a:pt x="2875" y="1799"/>
                      <a:pt x="2857" y="1825"/>
                    </a:cubicBezTo>
                    <a:cubicBezTo>
                      <a:pt x="2782" y="1931"/>
                      <a:pt x="2700" y="2034"/>
                      <a:pt x="2619" y="2133"/>
                    </a:cubicBezTo>
                    <a:cubicBezTo>
                      <a:pt x="2584" y="2174"/>
                      <a:pt x="2591" y="2235"/>
                      <a:pt x="2632" y="2269"/>
                    </a:cubicBezTo>
                    <a:cubicBezTo>
                      <a:pt x="2649" y="2286"/>
                      <a:pt x="2673" y="2292"/>
                      <a:pt x="2693" y="2292"/>
                    </a:cubicBezTo>
                    <a:cubicBezTo>
                      <a:pt x="2724" y="2292"/>
                      <a:pt x="2751" y="2279"/>
                      <a:pt x="2772" y="2259"/>
                    </a:cubicBezTo>
                    <a:cubicBezTo>
                      <a:pt x="2854" y="2156"/>
                      <a:pt x="2936" y="2051"/>
                      <a:pt x="3014" y="1941"/>
                    </a:cubicBezTo>
                    <a:cubicBezTo>
                      <a:pt x="3049" y="1897"/>
                      <a:pt x="3038" y="1835"/>
                      <a:pt x="2994" y="1805"/>
                    </a:cubicBezTo>
                    <a:cubicBezTo>
                      <a:pt x="2976" y="1791"/>
                      <a:pt x="2955" y="1784"/>
                      <a:pt x="2935" y="1784"/>
                    </a:cubicBezTo>
                    <a:close/>
                    <a:moveTo>
                      <a:pt x="2435" y="2389"/>
                    </a:moveTo>
                    <a:cubicBezTo>
                      <a:pt x="2408" y="2389"/>
                      <a:pt x="2382" y="2400"/>
                      <a:pt x="2362" y="2419"/>
                    </a:cubicBezTo>
                    <a:cubicBezTo>
                      <a:pt x="2274" y="2511"/>
                      <a:pt x="2178" y="2604"/>
                      <a:pt x="2086" y="2689"/>
                    </a:cubicBezTo>
                    <a:cubicBezTo>
                      <a:pt x="2045" y="2723"/>
                      <a:pt x="2041" y="2784"/>
                      <a:pt x="2079" y="2825"/>
                    </a:cubicBezTo>
                    <a:cubicBezTo>
                      <a:pt x="2096" y="2850"/>
                      <a:pt x="2123" y="2859"/>
                      <a:pt x="2151" y="2859"/>
                    </a:cubicBezTo>
                    <a:cubicBezTo>
                      <a:pt x="2174" y="2859"/>
                      <a:pt x="2198" y="2850"/>
                      <a:pt x="2215" y="2832"/>
                    </a:cubicBezTo>
                    <a:cubicBezTo>
                      <a:pt x="2315" y="2747"/>
                      <a:pt x="2410" y="2651"/>
                      <a:pt x="2502" y="2555"/>
                    </a:cubicBezTo>
                    <a:cubicBezTo>
                      <a:pt x="2543" y="2518"/>
                      <a:pt x="2540" y="2453"/>
                      <a:pt x="2502" y="2415"/>
                    </a:cubicBezTo>
                    <a:cubicBezTo>
                      <a:pt x="2483" y="2398"/>
                      <a:pt x="2459" y="2389"/>
                      <a:pt x="2435" y="2389"/>
                    </a:cubicBezTo>
                    <a:close/>
                    <a:moveTo>
                      <a:pt x="1848" y="2914"/>
                    </a:moveTo>
                    <a:cubicBezTo>
                      <a:pt x="1828" y="2914"/>
                      <a:pt x="1807" y="2921"/>
                      <a:pt x="1789" y="2935"/>
                    </a:cubicBezTo>
                    <a:cubicBezTo>
                      <a:pt x="1686" y="3013"/>
                      <a:pt x="1580" y="3088"/>
                      <a:pt x="1475" y="3160"/>
                    </a:cubicBezTo>
                    <a:cubicBezTo>
                      <a:pt x="1431" y="3190"/>
                      <a:pt x="1417" y="3252"/>
                      <a:pt x="1447" y="3296"/>
                    </a:cubicBezTo>
                    <a:cubicBezTo>
                      <a:pt x="1467" y="3324"/>
                      <a:pt x="1499" y="3341"/>
                      <a:pt x="1529" y="3341"/>
                    </a:cubicBezTo>
                    <a:cubicBezTo>
                      <a:pt x="1546" y="3341"/>
                      <a:pt x="1567" y="3334"/>
                      <a:pt x="1584" y="3324"/>
                    </a:cubicBezTo>
                    <a:cubicBezTo>
                      <a:pt x="1693" y="3249"/>
                      <a:pt x="1803" y="3170"/>
                      <a:pt x="1908" y="3091"/>
                    </a:cubicBezTo>
                    <a:cubicBezTo>
                      <a:pt x="1952" y="3058"/>
                      <a:pt x="1959" y="2996"/>
                      <a:pt x="1925" y="2952"/>
                    </a:cubicBezTo>
                    <a:cubicBezTo>
                      <a:pt x="1907" y="2928"/>
                      <a:pt x="1878" y="2914"/>
                      <a:pt x="1848" y="2914"/>
                    </a:cubicBezTo>
                    <a:close/>
                    <a:moveTo>
                      <a:pt x="1194" y="3348"/>
                    </a:moveTo>
                    <a:cubicBezTo>
                      <a:pt x="1178" y="3348"/>
                      <a:pt x="1162" y="3353"/>
                      <a:pt x="1147" y="3362"/>
                    </a:cubicBezTo>
                    <a:cubicBezTo>
                      <a:pt x="1034" y="3423"/>
                      <a:pt x="919" y="3480"/>
                      <a:pt x="802" y="3535"/>
                    </a:cubicBezTo>
                    <a:cubicBezTo>
                      <a:pt x="751" y="3559"/>
                      <a:pt x="730" y="3617"/>
                      <a:pt x="755" y="3665"/>
                    </a:cubicBezTo>
                    <a:cubicBezTo>
                      <a:pt x="771" y="3702"/>
                      <a:pt x="805" y="3723"/>
                      <a:pt x="843" y="3723"/>
                    </a:cubicBezTo>
                    <a:cubicBezTo>
                      <a:pt x="857" y="3723"/>
                      <a:pt x="870" y="3720"/>
                      <a:pt x="884" y="3713"/>
                    </a:cubicBezTo>
                    <a:cubicBezTo>
                      <a:pt x="1004" y="3658"/>
                      <a:pt x="1123" y="3597"/>
                      <a:pt x="1242" y="3532"/>
                    </a:cubicBezTo>
                    <a:cubicBezTo>
                      <a:pt x="1287" y="3505"/>
                      <a:pt x="1304" y="3447"/>
                      <a:pt x="1280" y="3398"/>
                    </a:cubicBezTo>
                    <a:cubicBezTo>
                      <a:pt x="1262" y="3366"/>
                      <a:pt x="1228" y="3348"/>
                      <a:pt x="1194" y="3348"/>
                    </a:cubicBezTo>
                    <a:close/>
                    <a:moveTo>
                      <a:pt x="477" y="3677"/>
                    </a:moveTo>
                    <a:cubicBezTo>
                      <a:pt x="467" y="3677"/>
                      <a:pt x="457" y="3678"/>
                      <a:pt x="447" y="3682"/>
                    </a:cubicBezTo>
                    <a:cubicBezTo>
                      <a:pt x="325" y="3730"/>
                      <a:pt x="229" y="3757"/>
                      <a:pt x="164" y="3778"/>
                    </a:cubicBezTo>
                    <a:cubicBezTo>
                      <a:pt x="79" y="3805"/>
                      <a:pt x="58" y="3812"/>
                      <a:pt x="38" y="3833"/>
                    </a:cubicBezTo>
                    <a:cubicBezTo>
                      <a:pt x="0" y="3874"/>
                      <a:pt x="0" y="3935"/>
                      <a:pt x="38" y="3972"/>
                    </a:cubicBezTo>
                    <a:cubicBezTo>
                      <a:pt x="58" y="3992"/>
                      <a:pt x="82" y="4000"/>
                      <a:pt x="106" y="4000"/>
                    </a:cubicBezTo>
                    <a:cubicBezTo>
                      <a:pt x="123" y="4000"/>
                      <a:pt x="144" y="3997"/>
                      <a:pt x="157" y="3986"/>
                    </a:cubicBezTo>
                    <a:cubicBezTo>
                      <a:pt x="171" y="3983"/>
                      <a:pt x="191" y="3976"/>
                      <a:pt x="222" y="3965"/>
                    </a:cubicBezTo>
                    <a:cubicBezTo>
                      <a:pt x="290" y="3945"/>
                      <a:pt x="389" y="3915"/>
                      <a:pt x="512" y="3866"/>
                    </a:cubicBezTo>
                    <a:cubicBezTo>
                      <a:pt x="563" y="3849"/>
                      <a:pt x="591" y="3792"/>
                      <a:pt x="570" y="3740"/>
                    </a:cubicBezTo>
                    <a:cubicBezTo>
                      <a:pt x="557" y="3702"/>
                      <a:pt x="517" y="3677"/>
                      <a:pt x="477" y="3677"/>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flipH="1">
                <a:off x="6419402" y="1504025"/>
                <a:ext cx="113340" cy="130021"/>
              </a:xfrm>
              <a:custGeom>
                <a:avLst/>
                <a:gdLst/>
                <a:ahLst/>
                <a:cxnLst/>
                <a:rect l="l" t="t" r="r" b="b"/>
                <a:pathLst>
                  <a:path w="1787" h="2050" extrusionOk="0">
                    <a:moveTo>
                      <a:pt x="411" y="1"/>
                    </a:moveTo>
                    <a:cubicBezTo>
                      <a:pt x="165" y="1"/>
                      <a:pt x="0" y="387"/>
                      <a:pt x="266" y="558"/>
                    </a:cubicBezTo>
                    <a:cubicBezTo>
                      <a:pt x="727" y="859"/>
                      <a:pt x="1034" y="1305"/>
                      <a:pt x="1164" y="1838"/>
                    </a:cubicBezTo>
                    <a:cubicBezTo>
                      <a:pt x="1201" y="1985"/>
                      <a:pt x="1313" y="2049"/>
                      <a:pt x="1429" y="2049"/>
                    </a:cubicBezTo>
                    <a:cubicBezTo>
                      <a:pt x="1604" y="2049"/>
                      <a:pt x="1787" y="1905"/>
                      <a:pt x="1734" y="1681"/>
                    </a:cubicBezTo>
                    <a:cubicBezTo>
                      <a:pt x="1567" y="1002"/>
                      <a:pt x="1150" y="432"/>
                      <a:pt x="563" y="49"/>
                    </a:cubicBezTo>
                    <a:cubicBezTo>
                      <a:pt x="511" y="15"/>
                      <a:pt x="460" y="1"/>
                      <a:pt x="41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flipH="1">
                <a:off x="7156921" y="1045327"/>
                <a:ext cx="157104" cy="290423"/>
              </a:xfrm>
              <a:custGeom>
                <a:avLst/>
                <a:gdLst/>
                <a:ahLst/>
                <a:cxnLst/>
                <a:rect l="l" t="t" r="r" b="b"/>
                <a:pathLst>
                  <a:path w="2477" h="4579" extrusionOk="0">
                    <a:moveTo>
                      <a:pt x="2191" y="1"/>
                    </a:moveTo>
                    <a:cubicBezTo>
                      <a:pt x="2043" y="1"/>
                      <a:pt x="1886" y="95"/>
                      <a:pt x="1869" y="283"/>
                    </a:cubicBezTo>
                    <a:cubicBezTo>
                      <a:pt x="1736" y="1714"/>
                      <a:pt x="1077" y="2970"/>
                      <a:pt x="182" y="4062"/>
                    </a:cubicBezTo>
                    <a:cubicBezTo>
                      <a:pt x="1" y="4283"/>
                      <a:pt x="196" y="4579"/>
                      <a:pt x="406" y="4579"/>
                    </a:cubicBezTo>
                    <a:cubicBezTo>
                      <a:pt x="473" y="4579"/>
                      <a:pt x="540" y="4549"/>
                      <a:pt x="599" y="4479"/>
                    </a:cubicBezTo>
                    <a:cubicBezTo>
                      <a:pt x="1602" y="3253"/>
                      <a:pt x="2313" y="1885"/>
                      <a:pt x="2459" y="283"/>
                    </a:cubicBezTo>
                    <a:cubicBezTo>
                      <a:pt x="2476" y="94"/>
                      <a:pt x="2338" y="1"/>
                      <a:pt x="219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flipH="1">
                <a:off x="7046305" y="1401021"/>
                <a:ext cx="76935" cy="145116"/>
              </a:xfrm>
              <a:custGeom>
                <a:avLst/>
                <a:gdLst/>
                <a:ahLst/>
                <a:cxnLst/>
                <a:rect l="l" t="t" r="r" b="b"/>
                <a:pathLst>
                  <a:path w="1213" h="2288" extrusionOk="0">
                    <a:moveTo>
                      <a:pt x="400" y="0"/>
                    </a:moveTo>
                    <a:cubicBezTo>
                      <a:pt x="161" y="0"/>
                      <a:pt x="1" y="383"/>
                      <a:pt x="257" y="564"/>
                    </a:cubicBezTo>
                    <a:cubicBezTo>
                      <a:pt x="666" y="851"/>
                      <a:pt x="609" y="1574"/>
                      <a:pt x="588" y="2004"/>
                    </a:cubicBezTo>
                    <a:cubicBezTo>
                      <a:pt x="578" y="2192"/>
                      <a:pt x="721" y="2288"/>
                      <a:pt x="868" y="2288"/>
                    </a:cubicBezTo>
                    <a:cubicBezTo>
                      <a:pt x="1014" y="2288"/>
                      <a:pt x="1168" y="2192"/>
                      <a:pt x="1178" y="2004"/>
                    </a:cubicBezTo>
                    <a:cubicBezTo>
                      <a:pt x="1213" y="1311"/>
                      <a:pt x="1175" y="489"/>
                      <a:pt x="554" y="55"/>
                    </a:cubicBezTo>
                    <a:cubicBezTo>
                      <a:pt x="502" y="18"/>
                      <a:pt x="448" y="0"/>
                      <a:pt x="40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flipH="1">
                <a:off x="7039771" y="1560411"/>
                <a:ext cx="48393" cy="37484"/>
              </a:xfrm>
              <a:custGeom>
                <a:avLst/>
                <a:gdLst/>
                <a:ahLst/>
                <a:cxnLst/>
                <a:rect l="l" t="t" r="r" b="b"/>
                <a:pathLst>
                  <a:path w="763" h="591" extrusionOk="0">
                    <a:moveTo>
                      <a:pt x="379" y="0"/>
                    </a:moveTo>
                    <a:cubicBezTo>
                      <a:pt x="1" y="0"/>
                      <a:pt x="1" y="591"/>
                      <a:pt x="379" y="591"/>
                    </a:cubicBezTo>
                    <a:cubicBezTo>
                      <a:pt x="762" y="591"/>
                      <a:pt x="762"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flipH="1">
                <a:off x="6626677" y="1448020"/>
                <a:ext cx="24989" cy="125201"/>
              </a:xfrm>
              <a:custGeom>
                <a:avLst/>
                <a:gdLst/>
                <a:ahLst/>
                <a:cxnLst/>
                <a:rect l="l" t="t" r="r" b="b"/>
                <a:pathLst>
                  <a:path w="394" h="1974" extrusionOk="0">
                    <a:moveTo>
                      <a:pt x="1" y="1"/>
                    </a:moveTo>
                    <a:lnTo>
                      <a:pt x="1" y="1"/>
                    </a:lnTo>
                    <a:cubicBezTo>
                      <a:pt x="59" y="687"/>
                      <a:pt x="127" y="1345"/>
                      <a:pt x="171" y="1974"/>
                    </a:cubicBezTo>
                    <a:cubicBezTo>
                      <a:pt x="274" y="1936"/>
                      <a:pt x="356" y="1847"/>
                      <a:pt x="363" y="1707"/>
                    </a:cubicBezTo>
                    <a:cubicBezTo>
                      <a:pt x="393" y="1131"/>
                      <a:pt x="369" y="458"/>
                      <a:pt x="1"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flipH="1">
                <a:off x="6640758" y="1429182"/>
                <a:ext cx="54165" cy="145370"/>
              </a:xfrm>
              <a:custGeom>
                <a:avLst/>
                <a:gdLst/>
                <a:ahLst/>
                <a:cxnLst/>
                <a:rect l="l" t="t" r="r" b="b"/>
                <a:pathLst>
                  <a:path w="854" h="2292" extrusionOk="0">
                    <a:moveTo>
                      <a:pt x="270" y="0"/>
                    </a:moveTo>
                    <a:cubicBezTo>
                      <a:pt x="136" y="0"/>
                      <a:pt x="27" y="120"/>
                      <a:pt x="0" y="260"/>
                    </a:cubicBezTo>
                    <a:cubicBezTo>
                      <a:pt x="31" y="325"/>
                      <a:pt x="41" y="393"/>
                      <a:pt x="31" y="462"/>
                    </a:cubicBezTo>
                    <a:cubicBezTo>
                      <a:pt x="54" y="499"/>
                      <a:pt x="86" y="536"/>
                      <a:pt x="126" y="564"/>
                    </a:cubicBezTo>
                    <a:cubicBezTo>
                      <a:pt x="533" y="851"/>
                      <a:pt x="478" y="1578"/>
                      <a:pt x="457" y="2004"/>
                    </a:cubicBezTo>
                    <a:cubicBezTo>
                      <a:pt x="447" y="2195"/>
                      <a:pt x="590" y="2291"/>
                      <a:pt x="738" y="2291"/>
                    </a:cubicBezTo>
                    <a:cubicBezTo>
                      <a:pt x="775" y="2291"/>
                      <a:pt x="815" y="2285"/>
                      <a:pt x="853" y="2271"/>
                    </a:cubicBezTo>
                    <a:cubicBezTo>
                      <a:pt x="809" y="1642"/>
                      <a:pt x="741" y="984"/>
                      <a:pt x="683" y="298"/>
                    </a:cubicBezTo>
                    <a:cubicBezTo>
                      <a:pt x="607" y="209"/>
                      <a:pt x="525" y="127"/>
                      <a:pt x="423" y="55"/>
                    </a:cubicBezTo>
                    <a:cubicBezTo>
                      <a:pt x="372" y="18"/>
                      <a:pt x="317" y="0"/>
                      <a:pt x="27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flipH="1">
                <a:off x="6692259" y="1445673"/>
                <a:ext cx="3362" cy="12812"/>
              </a:xfrm>
              <a:custGeom>
                <a:avLst/>
                <a:gdLst/>
                <a:ahLst/>
                <a:cxnLst/>
                <a:rect l="l" t="t" r="r" b="b"/>
                <a:pathLst>
                  <a:path w="53" h="202" extrusionOk="0">
                    <a:moveTo>
                      <a:pt x="11" y="0"/>
                    </a:moveTo>
                    <a:lnTo>
                      <a:pt x="11" y="0"/>
                    </a:lnTo>
                    <a:cubicBezTo>
                      <a:pt x="1" y="65"/>
                      <a:pt x="7" y="140"/>
                      <a:pt x="42" y="202"/>
                    </a:cubicBezTo>
                    <a:cubicBezTo>
                      <a:pt x="52" y="133"/>
                      <a:pt x="42" y="65"/>
                      <a:pt x="11" y="0"/>
                    </a:cubicBezTo>
                    <a:close/>
                  </a:path>
                </a:pathLst>
              </a:custGeom>
              <a:solidFill>
                <a:srgbClr val="A6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flipH="1">
                <a:off x="6621285" y="1588953"/>
                <a:ext cx="18457" cy="36216"/>
              </a:xfrm>
              <a:custGeom>
                <a:avLst/>
                <a:gdLst/>
                <a:ahLst/>
                <a:cxnLst/>
                <a:rect l="l" t="t" r="r" b="b"/>
                <a:pathLst>
                  <a:path w="291" h="571" extrusionOk="0">
                    <a:moveTo>
                      <a:pt x="0" y="1"/>
                    </a:moveTo>
                    <a:lnTo>
                      <a:pt x="0" y="1"/>
                    </a:lnTo>
                    <a:cubicBezTo>
                      <a:pt x="11" y="196"/>
                      <a:pt x="21" y="387"/>
                      <a:pt x="24" y="571"/>
                    </a:cubicBezTo>
                    <a:cubicBezTo>
                      <a:pt x="290" y="489"/>
                      <a:pt x="281" y="59"/>
                      <a:pt x="0"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flipH="1">
                <a:off x="6638157" y="1588572"/>
                <a:ext cx="29937" cy="37484"/>
              </a:xfrm>
              <a:custGeom>
                <a:avLst/>
                <a:gdLst/>
                <a:ahLst/>
                <a:cxnLst/>
                <a:rect l="l" t="t" r="r" b="b"/>
                <a:pathLst>
                  <a:path w="472" h="591" extrusionOk="0">
                    <a:moveTo>
                      <a:pt x="379" y="0"/>
                    </a:moveTo>
                    <a:cubicBezTo>
                      <a:pt x="0" y="0"/>
                      <a:pt x="0" y="591"/>
                      <a:pt x="379" y="591"/>
                    </a:cubicBezTo>
                    <a:cubicBezTo>
                      <a:pt x="413" y="591"/>
                      <a:pt x="444" y="587"/>
                      <a:pt x="471" y="577"/>
                    </a:cubicBezTo>
                    <a:cubicBezTo>
                      <a:pt x="468" y="393"/>
                      <a:pt x="458" y="202"/>
                      <a:pt x="447" y="7"/>
                    </a:cubicBezTo>
                    <a:cubicBezTo>
                      <a:pt x="427" y="3"/>
                      <a:pt x="403"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26"/>
            <p:cNvGrpSpPr/>
            <p:nvPr/>
          </p:nvGrpSpPr>
          <p:grpSpPr>
            <a:xfrm>
              <a:off x="4792158" y="1351068"/>
              <a:ext cx="2055745" cy="3313254"/>
              <a:chOff x="4319342" y="1130177"/>
              <a:chExt cx="2130085" cy="3433068"/>
            </a:xfrm>
          </p:grpSpPr>
          <p:grpSp>
            <p:nvGrpSpPr>
              <p:cNvPr id="735" name="Google Shape;735;p26"/>
              <p:cNvGrpSpPr/>
              <p:nvPr/>
            </p:nvGrpSpPr>
            <p:grpSpPr>
              <a:xfrm>
                <a:off x="4319342" y="1130177"/>
                <a:ext cx="2130085" cy="3433068"/>
                <a:chOff x="4633351" y="1345102"/>
                <a:chExt cx="2130085" cy="3433068"/>
              </a:xfrm>
            </p:grpSpPr>
            <p:sp>
              <p:nvSpPr>
                <p:cNvPr id="736" name="Google Shape;736;p26"/>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6"/>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6"/>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6"/>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6"/>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26"/>
              <p:cNvSpPr/>
              <p:nvPr/>
            </p:nvSpPr>
            <p:spPr>
              <a:xfrm>
                <a:off x="5789650" y="2289345"/>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2" name="Google Shape;762;p26"/>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a:solidFill>
                  <a:srgbClr val="FF7C3E"/>
                </a:solidFill>
              </a:rPr>
              <a:t>02</a:t>
            </a:r>
            <a:endParaRPr sz="9600" dirty="0">
              <a:solidFill>
                <a:srgbClr val="FF7C3E"/>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766"/>
        <p:cNvGrpSpPr/>
        <p:nvPr/>
      </p:nvGrpSpPr>
      <p:grpSpPr>
        <a:xfrm>
          <a:off x="0" y="0"/>
          <a:ext cx="0" cy="0"/>
          <a:chOff x="0" y="0"/>
          <a:chExt cx="0" cy="0"/>
        </a:xfrm>
      </p:grpSpPr>
      <p:sp>
        <p:nvSpPr>
          <p:cNvPr id="767" name="Google Shape;767;p27"/>
          <p:cNvSpPr txBox="1">
            <a:spLocks noGrp="1"/>
          </p:cNvSpPr>
          <p:nvPr>
            <p:ph type="subTitle" idx="1"/>
          </p:nvPr>
        </p:nvSpPr>
        <p:spPr>
          <a:xfrm>
            <a:off x="2516788" y="1309715"/>
            <a:ext cx="23661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t>IMD (Inisiasi Menyusu Dini) adalah kegiatan yang dilakukan segera setalah bayi lahir diletakkan </a:t>
            </a:r>
            <a:r>
              <a:rPr lang="id-ID" dirty="0" smtClean="0"/>
              <a:t>didada </a:t>
            </a:r>
            <a:r>
              <a:rPr lang="id-ID" dirty="0" smtClean="0"/>
              <a:t>ibu untuk dibiarkan mencari puting ibu dan mendapatkan ASI peratama yang berawarna </a:t>
            </a:r>
            <a:r>
              <a:rPr lang="id-ID" dirty="0" smtClean="0"/>
              <a:t>kuning </a:t>
            </a:r>
            <a:r>
              <a:rPr lang="id-ID" dirty="0" smtClean="0"/>
              <a:t>atau disebut kolostrum. Proses IMD ini bertujuan untuk membangun bonding </a:t>
            </a:r>
            <a:r>
              <a:rPr lang="id-ID" dirty="0" smtClean="0"/>
              <a:t>antara dengan </a:t>
            </a:r>
            <a:r>
              <a:rPr lang="id-ID" dirty="0" smtClean="0"/>
              <a:t>bayi. Proses ini bisa berlangsung selama 1 jam sehingga sering diabaikan oleh ibu </a:t>
            </a:r>
            <a:r>
              <a:rPr lang="id-ID" dirty="0" smtClean="0"/>
              <a:t>karena memakan waktu yang cukup lama.</a:t>
            </a:r>
            <a:endParaRPr dirty="0"/>
          </a:p>
        </p:txBody>
      </p:sp>
      <p:sp>
        <p:nvSpPr>
          <p:cNvPr id="769" name="Google Shape;769;p27"/>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smtClean="0"/>
              <a:t>IMD</a:t>
            </a:r>
            <a:endParaRPr dirty="0"/>
          </a:p>
        </p:txBody>
      </p:sp>
      <p:sp>
        <p:nvSpPr>
          <p:cNvPr id="67" name="Google Shape;767;p27"/>
          <p:cNvSpPr txBox="1">
            <a:spLocks noGrp="1"/>
          </p:cNvSpPr>
          <p:nvPr>
            <p:ph type="subTitle" idx="1"/>
          </p:nvPr>
        </p:nvSpPr>
        <p:spPr>
          <a:xfrm>
            <a:off x="5174263" y="1286335"/>
            <a:ext cx="2366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Kolostrum adalah ASI pertama yang diproduksi oleh ibu yang baru melahirkan dan berwarna kekuningan. Kolostrum mengandung protein yang sangat tinggi. Manfaat kolostrum antara lain adalah membersihkan alat pencernaan bayi, mengandung zat kekebalan tubuh dan mencegah bayi dari berbagai penyakit.</a:t>
            </a:r>
            <a:endParaRPr dirty="0"/>
          </a:p>
        </p:txBody>
      </p:sp>
      <p:pic>
        <p:nvPicPr>
          <p:cNvPr id="2" name="Picture 1"/>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95300" y="1543050"/>
            <a:ext cx="1952625" cy="1911256"/>
          </a:xfrm>
          <a:prstGeom prst="rect">
            <a:avLst/>
          </a:prstGeom>
        </p:spPr>
      </p:pic>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saturation sat="300000"/>
                    </a14:imgEffect>
                  </a14:imgLayer>
                </a14:imgProps>
              </a:ext>
              <a:ext uri="{28A0092B-C50C-407E-A947-70E740481C1C}">
                <a14:useLocalDpi xmlns:a14="http://schemas.microsoft.com/office/drawing/2010/main" val="0"/>
              </a:ext>
            </a:extLst>
          </a:blip>
          <a:srcRect l="16070" t="18333" r="17745" b="2963"/>
          <a:stretch/>
        </p:blipFill>
        <p:spPr>
          <a:xfrm>
            <a:off x="7067550" y="3086101"/>
            <a:ext cx="1691417" cy="165253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36"/>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sz="4800" b="1" dirty="0" smtClean="0">
                <a:solidFill>
                  <a:srgbClr val="FF7C3E"/>
                </a:solidFill>
              </a:rPr>
              <a:t>ASI EKSKLUSIF</a:t>
            </a:r>
            <a:endParaRPr dirty="0">
              <a:solidFill>
                <a:srgbClr val="FF7C3E"/>
              </a:solidFill>
            </a:endParaRPr>
          </a:p>
        </p:txBody>
      </p:sp>
      <p:grpSp>
        <p:nvGrpSpPr>
          <p:cNvPr id="1651" name="Google Shape;1651;p36"/>
          <p:cNvGrpSpPr/>
          <p:nvPr/>
        </p:nvGrpSpPr>
        <p:grpSpPr>
          <a:xfrm>
            <a:off x="4291891" y="1277838"/>
            <a:ext cx="4150301" cy="3506312"/>
            <a:chOff x="4291891" y="1277838"/>
            <a:chExt cx="4150301" cy="3506312"/>
          </a:xfrm>
        </p:grpSpPr>
        <p:sp>
          <p:nvSpPr>
            <p:cNvPr id="1652" name="Google Shape;1652;p36"/>
            <p:cNvSpPr/>
            <p:nvPr/>
          </p:nvSpPr>
          <p:spPr>
            <a:xfrm>
              <a:off x="6038032" y="24132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6"/>
            <p:cNvSpPr/>
            <p:nvPr/>
          </p:nvSpPr>
          <p:spPr>
            <a:xfrm>
              <a:off x="6038032" y="2878918"/>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6"/>
            <p:cNvSpPr/>
            <p:nvPr/>
          </p:nvSpPr>
          <p:spPr>
            <a:xfrm>
              <a:off x="6038032" y="34198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6038032" y="39231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flipH="1">
              <a:off x="4291891" y="4608612"/>
              <a:ext cx="4131359" cy="175538"/>
            </a:xfrm>
            <a:custGeom>
              <a:avLst/>
              <a:gdLst/>
              <a:ahLst/>
              <a:cxnLst/>
              <a:rect l="l" t="t" r="r" b="b"/>
              <a:pathLst>
                <a:path w="70321" h="2988" extrusionOk="0">
                  <a:moveTo>
                    <a:pt x="32372" y="1"/>
                  </a:moveTo>
                  <a:cubicBezTo>
                    <a:pt x="14259" y="62"/>
                    <a:pt x="1" y="704"/>
                    <a:pt x="1" y="1493"/>
                  </a:cubicBezTo>
                  <a:cubicBezTo>
                    <a:pt x="1" y="2318"/>
                    <a:pt x="15745" y="2988"/>
                    <a:pt x="35161" y="2988"/>
                  </a:cubicBezTo>
                  <a:cubicBezTo>
                    <a:pt x="54581" y="2988"/>
                    <a:pt x="70321" y="2318"/>
                    <a:pt x="70321" y="1493"/>
                  </a:cubicBezTo>
                  <a:cubicBezTo>
                    <a:pt x="70321" y="1189"/>
                    <a:pt x="68184" y="905"/>
                    <a:pt x="64511" y="667"/>
                  </a:cubicBezTo>
                  <a:cubicBezTo>
                    <a:pt x="63702" y="1271"/>
                    <a:pt x="62706" y="1625"/>
                    <a:pt x="61627" y="1625"/>
                  </a:cubicBezTo>
                  <a:lnTo>
                    <a:pt x="35980" y="1625"/>
                  </a:lnTo>
                  <a:cubicBezTo>
                    <a:pt x="34550" y="1625"/>
                    <a:pt x="33260" y="998"/>
                    <a:pt x="32372" y="1"/>
                  </a:cubicBezTo>
                  <a:close/>
                </a:path>
              </a:pathLst>
            </a:custGeom>
            <a:solidFill>
              <a:srgbClr val="A2D5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7" name="Google Shape;1657;p36"/>
            <p:cNvGrpSpPr/>
            <p:nvPr/>
          </p:nvGrpSpPr>
          <p:grpSpPr>
            <a:xfrm>
              <a:off x="4567724" y="1277838"/>
              <a:ext cx="2130085" cy="3433068"/>
              <a:chOff x="4633351" y="1345102"/>
              <a:chExt cx="2130085" cy="3433068"/>
            </a:xfrm>
          </p:grpSpPr>
          <p:sp>
            <p:nvSpPr>
              <p:cNvPr id="1658" name="Google Shape;1658;p36"/>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6"/>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36"/>
            <p:cNvSpPr/>
            <p:nvPr/>
          </p:nvSpPr>
          <p:spPr>
            <a:xfrm>
              <a:off x="6038032" y="2413293"/>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6038032" y="2878918"/>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7" name="Google Shape;1687;p36"/>
            <p:cNvGrpSpPr/>
            <p:nvPr/>
          </p:nvGrpSpPr>
          <p:grpSpPr>
            <a:xfrm>
              <a:off x="6108638" y="1591541"/>
              <a:ext cx="2333554" cy="3119355"/>
              <a:chOff x="6283248" y="1922125"/>
              <a:chExt cx="2158899" cy="2886154"/>
            </a:xfrm>
          </p:grpSpPr>
          <p:sp>
            <p:nvSpPr>
              <p:cNvPr id="1688" name="Google Shape;1688;p36"/>
              <p:cNvSpPr/>
              <p:nvPr/>
            </p:nvSpPr>
            <p:spPr>
              <a:xfrm rot="5400000">
                <a:off x="6967400" y="2210175"/>
                <a:ext cx="534300" cy="352800"/>
              </a:xfrm>
              <a:prstGeom prst="doubleWave">
                <a:avLst>
                  <a:gd name="adj1" fmla="val 6250"/>
                  <a:gd name="adj2" fmla="val 0"/>
                </a:avLst>
              </a:pr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0" name="Google Shape;1690;p36"/>
              <p:cNvGrpSpPr/>
              <p:nvPr/>
            </p:nvGrpSpPr>
            <p:grpSpPr>
              <a:xfrm>
                <a:off x="6283248" y="2002366"/>
                <a:ext cx="2158899" cy="2805913"/>
                <a:chOff x="5921198" y="2000316"/>
                <a:chExt cx="2158899" cy="2805913"/>
              </a:xfrm>
            </p:grpSpPr>
            <p:sp>
              <p:nvSpPr>
                <p:cNvPr id="1691" name="Google Shape;1691;p36"/>
                <p:cNvSpPr/>
                <p:nvPr/>
              </p:nvSpPr>
              <p:spPr>
                <a:xfrm flipH="1">
                  <a:off x="7047405" y="2721884"/>
                  <a:ext cx="605304" cy="614032"/>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flipH="1">
                  <a:off x="7458478" y="4134913"/>
                  <a:ext cx="621619" cy="603935"/>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flipH="1">
                  <a:off x="6248412" y="2870146"/>
                  <a:ext cx="17798" cy="1055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flipH="1">
                  <a:off x="6276250" y="2900153"/>
                  <a:ext cx="13520" cy="9983"/>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flipH="1">
                  <a:off x="6109190" y="2262949"/>
                  <a:ext cx="1787676" cy="2241811"/>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flipH="1">
                  <a:off x="6011092" y="2458252"/>
                  <a:ext cx="1683683" cy="2060522"/>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flipH="1">
                  <a:off x="6367011" y="2238271"/>
                  <a:ext cx="1521847" cy="1991384"/>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flipH="1">
                  <a:off x="6222913" y="2821030"/>
                  <a:ext cx="80490" cy="55619"/>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flipH="1">
                  <a:off x="6242594" y="2854915"/>
                  <a:ext cx="77695" cy="54535"/>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flipH="1">
                  <a:off x="6270603" y="2888173"/>
                  <a:ext cx="64347" cy="49116"/>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flipH="1">
                  <a:off x="5943378" y="2073638"/>
                  <a:ext cx="496468" cy="505990"/>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flipH="1">
                  <a:off x="5943347" y="2201749"/>
                  <a:ext cx="253820" cy="379843"/>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flipH="1">
                  <a:off x="5921198" y="2000316"/>
                  <a:ext cx="197622" cy="205753"/>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flipH="1">
                  <a:off x="6768162" y="4692652"/>
                  <a:ext cx="332858" cy="7284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flipH="1">
                  <a:off x="6864910" y="4531440"/>
                  <a:ext cx="227553" cy="194752"/>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flipH="1">
                  <a:off x="6773065" y="4614784"/>
                  <a:ext cx="165944" cy="124073"/>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6"/>
                <p:cNvSpPr/>
                <p:nvPr/>
              </p:nvSpPr>
              <p:spPr>
                <a:xfrm flipH="1">
                  <a:off x="6892804" y="4541936"/>
                  <a:ext cx="122533" cy="84769"/>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6"/>
                <p:cNvSpPr/>
                <p:nvPr/>
              </p:nvSpPr>
              <p:spPr>
                <a:xfrm flipH="1">
                  <a:off x="6912427" y="4565496"/>
                  <a:ext cx="87507" cy="65317"/>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flipH="1">
                  <a:off x="6889266" y="4585177"/>
                  <a:ext cx="77182" cy="51055"/>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flipH="1">
                  <a:off x="6879116" y="4733725"/>
                  <a:ext cx="332686" cy="72504"/>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flipH="1">
                  <a:off x="6975750" y="4572513"/>
                  <a:ext cx="227495" cy="19480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flipH="1">
                  <a:off x="7138727" y="4677078"/>
                  <a:ext cx="45636" cy="59840"/>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flipH="1">
                  <a:off x="6884019" y="4655857"/>
                  <a:ext cx="166001" cy="124130"/>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flipH="1">
                  <a:off x="7003758" y="4583009"/>
                  <a:ext cx="122590" cy="84769"/>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flipH="1">
                  <a:off x="7023438" y="4606569"/>
                  <a:ext cx="87507" cy="65317"/>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flipH="1">
                  <a:off x="7000106" y="4626250"/>
                  <a:ext cx="77353" cy="51283"/>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flipH="1">
                  <a:off x="6709351" y="2692905"/>
                  <a:ext cx="601368" cy="528750"/>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flipH="1">
                  <a:off x="7045060" y="2953319"/>
                  <a:ext cx="214432" cy="254364"/>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DEC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flipH="1">
                  <a:off x="6668850" y="3103921"/>
                  <a:ext cx="691328" cy="1379006"/>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flipH="1">
                  <a:off x="6700958" y="3139061"/>
                  <a:ext cx="92185" cy="221049"/>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flipH="1">
                  <a:off x="6709970" y="3134212"/>
                  <a:ext cx="23388" cy="49116"/>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flipH="1">
                  <a:off x="6744375" y="3189946"/>
                  <a:ext cx="437649" cy="85111"/>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flipH="1">
                  <a:off x="7055555" y="3137521"/>
                  <a:ext cx="79521" cy="118654"/>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6"/>
                <p:cNvSpPr/>
                <p:nvPr/>
              </p:nvSpPr>
              <p:spPr>
                <a:xfrm flipH="1">
                  <a:off x="7050706" y="3133071"/>
                  <a:ext cx="89047" cy="127553"/>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6"/>
                <p:cNvSpPr/>
                <p:nvPr/>
              </p:nvSpPr>
              <p:spPr>
                <a:xfrm flipH="1">
                  <a:off x="6884988" y="3100498"/>
                  <a:ext cx="73075" cy="118882"/>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6"/>
                <p:cNvSpPr/>
                <p:nvPr/>
              </p:nvSpPr>
              <p:spPr>
                <a:xfrm flipH="1">
                  <a:off x="6880310" y="3095991"/>
                  <a:ext cx="82430" cy="128066"/>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6"/>
                <p:cNvSpPr/>
                <p:nvPr/>
              </p:nvSpPr>
              <p:spPr>
                <a:xfrm flipH="1">
                  <a:off x="7010205" y="3297535"/>
                  <a:ext cx="218768" cy="218768"/>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flipH="1">
                  <a:off x="7128630" y="3256120"/>
                  <a:ext cx="37593" cy="39418"/>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flipH="1">
                  <a:off x="6847222" y="3191429"/>
                  <a:ext cx="21278" cy="32630"/>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flipH="1">
                  <a:off x="6792690" y="3402385"/>
                  <a:ext cx="237022" cy="1055846"/>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flipH="1">
                  <a:off x="6909749" y="4378728"/>
                  <a:ext cx="331888" cy="21648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flipH="1">
                  <a:off x="7013511" y="4402230"/>
                  <a:ext cx="28865" cy="135482"/>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6"/>
                <p:cNvSpPr/>
                <p:nvPr/>
              </p:nvSpPr>
              <p:spPr>
                <a:xfrm flipH="1">
                  <a:off x="7234850" y="3369356"/>
                  <a:ext cx="64803" cy="52196"/>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6"/>
                <p:cNvSpPr/>
                <p:nvPr/>
              </p:nvSpPr>
              <p:spPr>
                <a:xfrm flipH="1">
                  <a:off x="7215911" y="3350531"/>
                  <a:ext cx="65031" cy="5208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6"/>
                <p:cNvSpPr/>
                <p:nvPr/>
              </p:nvSpPr>
              <p:spPr>
                <a:xfrm flipH="1">
                  <a:off x="7140497" y="3275972"/>
                  <a:ext cx="148203" cy="145864"/>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flipH="1">
                  <a:off x="6839639" y="2617946"/>
                  <a:ext cx="276155" cy="104678"/>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flipH="1">
                  <a:off x="6603990" y="2017594"/>
                  <a:ext cx="760638" cy="61694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flipH="1">
                  <a:off x="6913967" y="2228607"/>
                  <a:ext cx="87963" cy="52767"/>
                </a:xfrm>
                <a:custGeom>
                  <a:avLst/>
                  <a:gdLst/>
                  <a:ahLst/>
                  <a:cxnLst/>
                  <a:rect l="l" t="t" r="r" b="b"/>
                  <a:pathLst>
                    <a:path w="1542" h="925" extrusionOk="0">
                      <a:moveTo>
                        <a:pt x="1327" y="1"/>
                      </a:moveTo>
                      <a:cubicBezTo>
                        <a:pt x="996" y="1"/>
                        <a:pt x="0" y="708"/>
                        <a:pt x="145" y="866"/>
                      </a:cubicBezTo>
                      <a:cubicBezTo>
                        <a:pt x="182" y="907"/>
                        <a:pt x="236" y="925"/>
                        <a:pt x="301" y="925"/>
                      </a:cubicBezTo>
                      <a:cubicBezTo>
                        <a:pt x="704" y="925"/>
                        <a:pt x="1542" y="242"/>
                        <a:pt x="1418" y="40"/>
                      </a:cubicBezTo>
                      <a:cubicBezTo>
                        <a:pt x="1402" y="13"/>
                        <a:pt x="1370" y="1"/>
                        <a:pt x="1327"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flipH="1">
                  <a:off x="6625485" y="2209953"/>
                  <a:ext cx="46435" cy="23788"/>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flipH="1">
                  <a:off x="6741689" y="2363350"/>
                  <a:ext cx="100913" cy="45693"/>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p:nvPr/>
              </p:nvSpPr>
              <p:spPr>
                <a:xfrm flipH="1">
                  <a:off x="6645451" y="2267798"/>
                  <a:ext cx="26925" cy="46606"/>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6"/>
                <p:cNvSpPr/>
                <p:nvPr/>
              </p:nvSpPr>
              <p:spPr>
                <a:xfrm flipH="1">
                  <a:off x="6648417" y="2275556"/>
                  <a:ext cx="6845" cy="11808"/>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6"/>
                <p:cNvSpPr/>
                <p:nvPr/>
              </p:nvSpPr>
              <p:spPr>
                <a:xfrm flipH="1">
                  <a:off x="6888695" y="2291016"/>
                  <a:ext cx="39361" cy="59042"/>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6"/>
                <p:cNvSpPr/>
                <p:nvPr/>
              </p:nvSpPr>
              <p:spPr>
                <a:xfrm flipH="1">
                  <a:off x="6894342" y="2302653"/>
                  <a:ext cx="7815" cy="13406"/>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6"/>
                <p:cNvSpPr/>
                <p:nvPr/>
              </p:nvSpPr>
              <p:spPr>
                <a:xfrm flipH="1">
                  <a:off x="6913967" y="2228721"/>
                  <a:ext cx="87906" cy="52824"/>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6"/>
                <p:cNvSpPr/>
                <p:nvPr/>
              </p:nvSpPr>
              <p:spPr>
                <a:xfrm flipH="1">
                  <a:off x="6804153" y="2363236"/>
                  <a:ext cx="38448" cy="38791"/>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6"/>
                <p:cNvSpPr/>
                <p:nvPr/>
              </p:nvSpPr>
              <p:spPr>
                <a:xfrm flipH="1">
                  <a:off x="6888695" y="2291016"/>
                  <a:ext cx="39361" cy="59042"/>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6"/>
                <p:cNvSpPr/>
                <p:nvPr/>
              </p:nvSpPr>
              <p:spPr>
                <a:xfrm flipH="1">
                  <a:off x="6894342" y="2302653"/>
                  <a:ext cx="7815" cy="13349"/>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6"/>
                <p:cNvSpPr/>
                <p:nvPr/>
              </p:nvSpPr>
              <p:spPr>
                <a:xfrm flipH="1">
                  <a:off x="7171644" y="2476244"/>
                  <a:ext cx="107758" cy="68967"/>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6"/>
                <p:cNvSpPr/>
                <p:nvPr/>
              </p:nvSpPr>
              <p:spPr>
                <a:xfrm flipH="1">
                  <a:off x="6625371" y="2210010"/>
                  <a:ext cx="46435" cy="23617"/>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6"/>
                <p:cNvSpPr/>
                <p:nvPr/>
              </p:nvSpPr>
              <p:spPr>
                <a:xfrm flipH="1">
                  <a:off x="6604378" y="2312008"/>
                  <a:ext cx="12721" cy="85339"/>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6"/>
                <p:cNvSpPr/>
                <p:nvPr/>
              </p:nvSpPr>
              <p:spPr>
                <a:xfrm flipH="1">
                  <a:off x="6645451" y="2267798"/>
                  <a:ext cx="26925" cy="46606"/>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6"/>
                <p:cNvSpPr/>
                <p:nvPr/>
              </p:nvSpPr>
              <p:spPr>
                <a:xfrm flipH="1">
                  <a:off x="6648417" y="2275442"/>
                  <a:ext cx="6845" cy="11922"/>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6"/>
                <p:cNvSpPr/>
                <p:nvPr/>
              </p:nvSpPr>
              <p:spPr>
                <a:xfrm flipH="1">
                  <a:off x="6701927" y="2253593"/>
                  <a:ext cx="63320" cy="117513"/>
                </a:xfrm>
                <a:custGeom>
                  <a:avLst/>
                  <a:gdLst/>
                  <a:ahLst/>
                  <a:cxnLst/>
                  <a:rect l="l" t="t" r="r" b="b"/>
                  <a:pathLst>
                    <a:path w="1110" h="2060" extrusionOk="0">
                      <a:moveTo>
                        <a:pt x="37" y="1"/>
                      </a:moveTo>
                      <a:cubicBezTo>
                        <a:pt x="37" y="1"/>
                        <a:pt x="0" y="1384"/>
                        <a:pt x="192" y="1384"/>
                      </a:cubicBezTo>
                      <a:cubicBezTo>
                        <a:pt x="193" y="1384"/>
                        <a:pt x="194" y="1384"/>
                        <a:pt x="195" y="1384"/>
                      </a:cubicBezTo>
                      <a:cubicBezTo>
                        <a:pt x="224" y="1382"/>
                        <a:pt x="257" y="1373"/>
                        <a:pt x="294" y="1359"/>
                      </a:cubicBezTo>
                      <a:lnTo>
                        <a:pt x="294" y="1359"/>
                      </a:lnTo>
                      <a:lnTo>
                        <a:pt x="427" y="2060"/>
                      </a:lnTo>
                      <a:cubicBezTo>
                        <a:pt x="427" y="2060"/>
                        <a:pt x="1109" y="1554"/>
                        <a:pt x="966" y="1308"/>
                      </a:cubicBezTo>
                      <a:cubicBezTo>
                        <a:pt x="918" y="1229"/>
                        <a:pt x="851" y="1200"/>
                        <a:pt x="773" y="1200"/>
                      </a:cubicBezTo>
                      <a:cubicBezTo>
                        <a:pt x="622" y="1200"/>
                        <a:pt x="435" y="1309"/>
                        <a:pt x="294" y="1359"/>
                      </a:cubicBezTo>
                      <a:lnTo>
                        <a:pt x="294" y="1359"/>
                      </a:lnTo>
                      <a:lnTo>
                        <a:pt x="37"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36"/>
              <p:cNvGrpSpPr/>
              <p:nvPr/>
            </p:nvGrpSpPr>
            <p:grpSpPr>
              <a:xfrm>
                <a:off x="6940160" y="1922125"/>
                <a:ext cx="790690" cy="731600"/>
                <a:chOff x="6940160" y="1922125"/>
                <a:chExt cx="790690" cy="731600"/>
              </a:xfrm>
            </p:grpSpPr>
            <p:sp>
              <p:nvSpPr>
                <p:cNvPr id="1761" name="Google Shape;1761;p36"/>
                <p:cNvSpPr/>
                <p:nvPr/>
              </p:nvSpPr>
              <p:spPr>
                <a:xfrm>
                  <a:off x="7315750" y="2071175"/>
                  <a:ext cx="227700" cy="227700"/>
                </a:xfrm>
                <a:prstGeom prst="ellipse">
                  <a:avLst/>
                </a:pr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6"/>
                <p:cNvSpPr/>
                <p:nvPr/>
              </p:nvSpPr>
              <p:spPr>
                <a:xfrm flipH="1">
                  <a:off x="6940160" y="1922125"/>
                  <a:ext cx="790690" cy="376745"/>
                </a:xfrm>
                <a:custGeom>
                  <a:avLst/>
                  <a:gdLst/>
                  <a:ahLst/>
                  <a:cxnLst/>
                  <a:rect l="l" t="t" r="r" b="b"/>
                  <a:pathLst>
                    <a:path w="55264" h="26332" extrusionOk="0">
                      <a:moveTo>
                        <a:pt x="15341" y="1"/>
                      </a:moveTo>
                      <a:cubicBezTo>
                        <a:pt x="14337" y="1"/>
                        <a:pt x="12723" y="2528"/>
                        <a:pt x="12723" y="2528"/>
                      </a:cubicBezTo>
                      <a:cubicBezTo>
                        <a:pt x="12723" y="2528"/>
                        <a:pt x="12326" y="696"/>
                        <a:pt x="10697" y="696"/>
                      </a:cubicBezTo>
                      <a:cubicBezTo>
                        <a:pt x="10498" y="696"/>
                        <a:pt x="10281" y="723"/>
                        <a:pt x="10044" y="785"/>
                      </a:cubicBezTo>
                      <a:cubicBezTo>
                        <a:pt x="8592" y="1158"/>
                        <a:pt x="9885" y="2556"/>
                        <a:pt x="10902" y="3446"/>
                      </a:cubicBezTo>
                      <a:cubicBezTo>
                        <a:pt x="4053" y="3491"/>
                        <a:pt x="0" y="10919"/>
                        <a:pt x="0" y="15989"/>
                      </a:cubicBezTo>
                      <a:cubicBezTo>
                        <a:pt x="0" y="21074"/>
                        <a:pt x="2912" y="26160"/>
                        <a:pt x="2912" y="26160"/>
                      </a:cubicBezTo>
                      <a:cubicBezTo>
                        <a:pt x="2912" y="26160"/>
                        <a:pt x="3663" y="23724"/>
                        <a:pt x="5369" y="22547"/>
                      </a:cubicBezTo>
                      <a:cubicBezTo>
                        <a:pt x="6732" y="21606"/>
                        <a:pt x="8352" y="21206"/>
                        <a:pt x="9502" y="21206"/>
                      </a:cubicBezTo>
                      <a:cubicBezTo>
                        <a:pt x="9694" y="21206"/>
                        <a:pt x="9874" y="21217"/>
                        <a:pt x="10037" y="21239"/>
                      </a:cubicBezTo>
                      <a:cubicBezTo>
                        <a:pt x="11685" y="21456"/>
                        <a:pt x="14084" y="24385"/>
                        <a:pt x="15368" y="26103"/>
                      </a:cubicBezTo>
                      <a:cubicBezTo>
                        <a:pt x="15483" y="26260"/>
                        <a:pt x="15649" y="26331"/>
                        <a:pt x="15812" y="26331"/>
                      </a:cubicBezTo>
                      <a:cubicBezTo>
                        <a:pt x="16084" y="26331"/>
                        <a:pt x="16352" y="26135"/>
                        <a:pt x="16377" y="25812"/>
                      </a:cubicBezTo>
                      <a:lnTo>
                        <a:pt x="17029" y="17846"/>
                      </a:lnTo>
                      <a:lnTo>
                        <a:pt x="33120" y="17846"/>
                      </a:lnTo>
                      <a:lnTo>
                        <a:pt x="34604" y="13229"/>
                      </a:lnTo>
                      <a:lnTo>
                        <a:pt x="36015" y="18003"/>
                      </a:lnTo>
                      <a:lnTo>
                        <a:pt x="53541" y="18003"/>
                      </a:lnTo>
                      <a:cubicBezTo>
                        <a:pt x="53541" y="18003"/>
                        <a:pt x="55264" y="3368"/>
                        <a:pt x="38284" y="3368"/>
                      </a:cubicBezTo>
                      <a:cubicBezTo>
                        <a:pt x="24289" y="3368"/>
                        <a:pt x="19482" y="3422"/>
                        <a:pt x="14372" y="3438"/>
                      </a:cubicBezTo>
                      <a:cubicBezTo>
                        <a:pt x="15065" y="2511"/>
                        <a:pt x="16344" y="612"/>
                        <a:pt x="15647" y="99"/>
                      </a:cubicBezTo>
                      <a:cubicBezTo>
                        <a:pt x="15555" y="31"/>
                        <a:pt x="15452" y="1"/>
                        <a:pt x="1534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6"/>
                <p:cNvSpPr/>
                <p:nvPr/>
              </p:nvSpPr>
              <p:spPr>
                <a:xfrm rot="5400000">
                  <a:off x="7287300" y="2210175"/>
                  <a:ext cx="534300" cy="352800"/>
                </a:xfrm>
                <a:prstGeom prst="doubleWave">
                  <a:avLst>
                    <a:gd name="adj1" fmla="val 6250"/>
                    <a:gd name="adj2" fmla="val 0"/>
                  </a:avLst>
                </a:pr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4" name="Google Shape;1764;p36"/>
              <p:cNvSpPr/>
              <p:nvPr/>
            </p:nvSpPr>
            <p:spPr>
              <a:xfrm flipH="1">
                <a:off x="7082026" y="2245315"/>
                <a:ext cx="73026" cy="109740"/>
              </a:xfrm>
              <a:custGeom>
                <a:avLst/>
                <a:gdLst/>
                <a:ahLst/>
                <a:cxnLst/>
                <a:rect l="l" t="t" r="r" b="b"/>
                <a:pathLst>
                  <a:path w="1243" h="1868" extrusionOk="0">
                    <a:moveTo>
                      <a:pt x="1" y="1"/>
                    </a:moveTo>
                    <a:lnTo>
                      <a:pt x="1" y="45"/>
                    </a:lnTo>
                    <a:cubicBezTo>
                      <a:pt x="1" y="158"/>
                      <a:pt x="10" y="451"/>
                      <a:pt x="31" y="714"/>
                    </a:cubicBezTo>
                    <a:cubicBezTo>
                      <a:pt x="42" y="848"/>
                      <a:pt x="51" y="971"/>
                      <a:pt x="62" y="1063"/>
                    </a:cubicBezTo>
                    <a:cubicBezTo>
                      <a:pt x="69" y="1107"/>
                      <a:pt x="75" y="1148"/>
                      <a:pt x="83" y="1172"/>
                    </a:cubicBezTo>
                    <a:cubicBezTo>
                      <a:pt x="86" y="1186"/>
                      <a:pt x="89" y="1196"/>
                      <a:pt x="92" y="1203"/>
                    </a:cubicBezTo>
                    <a:cubicBezTo>
                      <a:pt x="92" y="1209"/>
                      <a:pt x="96" y="1209"/>
                      <a:pt x="96" y="1213"/>
                    </a:cubicBezTo>
                    <a:cubicBezTo>
                      <a:pt x="100" y="1217"/>
                      <a:pt x="103" y="1217"/>
                      <a:pt x="106" y="1217"/>
                    </a:cubicBezTo>
                    <a:lnTo>
                      <a:pt x="110" y="1217"/>
                    </a:lnTo>
                    <a:cubicBezTo>
                      <a:pt x="116" y="1217"/>
                      <a:pt x="127" y="1209"/>
                      <a:pt x="141" y="1199"/>
                    </a:cubicBezTo>
                    <a:cubicBezTo>
                      <a:pt x="192" y="1172"/>
                      <a:pt x="297" y="1110"/>
                      <a:pt x="423" y="1056"/>
                    </a:cubicBezTo>
                    <a:cubicBezTo>
                      <a:pt x="550" y="1001"/>
                      <a:pt x="700" y="954"/>
                      <a:pt x="837" y="954"/>
                    </a:cubicBezTo>
                    <a:cubicBezTo>
                      <a:pt x="973" y="954"/>
                      <a:pt x="1099" y="1001"/>
                      <a:pt x="1181" y="1135"/>
                    </a:cubicBezTo>
                    <a:cubicBezTo>
                      <a:pt x="1216" y="1189"/>
                      <a:pt x="1233" y="1237"/>
                      <a:pt x="1233" y="1288"/>
                    </a:cubicBezTo>
                    <a:cubicBezTo>
                      <a:pt x="1233" y="1373"/>
                      <a:pt x="1185" y="1452"/>
                      <a:pt x="1113" y="1524"/>
                    </a:cubicBezTo>
                    <a:cubicBezTo>
                      <a:pt x="1008" y="1626"/>
                      <a:pt x="844" y="1712"/>
                      <a:pt x="710" y="1770"/>
                    </a:cubicBezTo>
                    <a:cubicBezTo>
                      <a:pt x="642" y="1797"/>
                      <a:pt x="581" y="1820"/>
                      <a:pt x="540" y="1834"/>
                    </a:cubicBezTo>
                    <a:cubicBezTo>
                      <a:pt x="516" y="1844"/>
                      <a:pt x="499" y="1848"/>
                      <a:pt x="485" y="1852"/>
                    </a:cubicBezTo>
                    <a:cubicBezTo>
                      <a:pt x="475" y="1858"/>
                      <a:pt x="468" y="1858"/>
                      <a:pt x="468" y="1858"/>
                    </a:cubicBezTo>
                    <a:lnTo>
                      <a:pt x="472" y="1868"/>
                    </a:lnTo>
                    <a:cubicBezTo>
                      <a:pt x="472" y="1868"/>
                      <a:pt x="663" y="1814"/>
                      <a:pt x="853" y="1712"/>
                    </a:cubicBezTo>
                    <a:cubicBezTo>
                      <a:pt x="953" y="1660"/>
                      <a:pt x="1048" y="1602"/>
                      <a:pt x="1120" y="1530"/>
                    </a:cubicBezTo>
                    <a:cubicBezTo>
                      <a:pt x="1192" y="1458"/>
                      <a:pt x="1243" y="1376"/>
                      <a:pt x="1243" y="1288"/>
                    </a:cubicBezTo>
                    <a:cubicBezTo>
                      <a:pt x="1243" y="1237"/>
                      <a:pt x="1226" y="1182"/>
                      <a:pt x="1192" y="1127"/>
                    </a:cubicBezTo>
                    <a:cubicBezTo>
                      <a:pt x="1107" y="991"/>
                      <a:pt x="976" y="943"/>
                      <a:pt x="837" y="943"/>
                    </a:cubicBezTo>
                    <a:cubicBezTo>
                      <a:pt x="677" y="943"/>
                      <a:pt x="505" y="1008"/>
                      <a:pt x="366" y="1069"/>
                    </a:cubicBezTo>
                    <a:cubicBezTo>
                      <a:pt x="297" y="1104"/>
                      <a:pt x="236" y="1135"/>
                      <a:pt x="192" y="1162"/>
                    </a:cubicBezTo>
                    <a:cubicBezTo>
                      <a:pt x="168" y="1172"/>
                      <a:pt x="151" y="1182"/>
                      <a:pt x="137" y="1192"/>
                    </a:cubicBezTo>
                    <a:cubicBezTo>
                      <a:pt x="120" y="1199"/>
                      <a:pt x="110" y="1206"/>
                      <a:pt x="106" y="1206"/>
                    </a:cubicBezTo>
                    <a:cubicBezTo>
                      <a:pt x="103" y="1206"/>
                      <a:pt x="100" y="1199"/>
                      <a:pt x="100" y="1192"/>
                    </a:cubicBezTo>
                    <a:cubicBezTo>
                      <a:pt x="86" y="1159"/>
                      <a:pt x="75" y="1083"/>
                      <a:pt x="65" y="987"/>
                    </a:cubicBezTo>
                    <a:cubicBezTo>
                      <a:pt x="34" y="694"/>
                      <a:pt x="10" y="202"/>
                      <a:pt x="10" y="45"/>
                    </a:cubicBezTo>
                    <a:lnTo>
                      <a:pt x="10" y="4"/>
                    </a:lnTo>
                    <a:lnTo>
                      <a:pt x="1" y="1"/>
                    </a:lnTo>
                    <a:close/>
                  </a:path>
                </a:pathLst>
              </a:custGeom>
              <a:solidFill>
                <a:srgbClr val="493A33"/>
              </a:solidFill>
              <a:ln w="9525" cap="flat" cmpd="sng">
                <a:solidFill>
                  <a:srgbClr val="493A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6"/>
              <p:cNvSpPr/>
              <p:nvPr/>
            </p:nvSpPr>
            <p:spPr>
              <a:xfrm rot="1240465">
                <a:off x="7084766" y="2307853"/>
                <a:ext cx="67978" cy="40344"/>
              </a:xfrm>
              <a:prstGeom prst="ellipse">
                <a:avLst/>
              </a:pr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6" name="Google Shape;1766;p36"/>
            <p:cNvSpPr/>
            <p:nvPr/>
          </p:nvSpPr>
          <p:spPr>
            <a:xfrm>
              <a:off x="7160350" y="2080875"/>
              <a:ext cx="110400" cy="80100"/>
            </a:xfrm>
            <a:prstGeom prst="ellipse">
              <a:avLst/>
            </a:pr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6"/>
            <p:cNvSpPr/>
            <p:nvPr/>
          </p:nvSpPr>
          <p:spPr>
            <a:xfrm>
              <a:off x="6849100" y="2043525"/>
              <a:ext cx="87300" cy="71100"/>
            </a:xfrm>
            <a:prstGeom prst="ellipse">
              <a:avLst/>
            </a:pr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36"/>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dirty="0" smtClean="0">
                <a:solidFill>
                  <a:srgbClr val="FF7C3E"/>
                </a:solidFill>
              </a:rPr>
              <a:t>0</a:t>
            </a:r>
            <a:r>
              <a:rPr lang="id-ID" sz="9600" dirty="0" smtClean="0">
                <a:solidFill>
                  <a:srgbClr val="FF7C3E"/>
                </a:solidFill>
              </a:rPr>
              <a:t>3</a:t>
            </a:r>
            <a:endParaRPr sz="9600" dirty="0">
              <a:solidFill>
                <a:srgbClr val="FF7C3E"/>
              </a:solidFill>
            </a:endParaRPr>
          </a:p>
        </p:txBody>
      </p:sp>
    </p:spTree>
    <p:extLst>
      <p:ext uri="{BB962C8B-B14F-4D97-AF65-F5344CB8AC3E}">
        <p14:creationId xmlns:p14="http://schemas.microsoft.com/office/powerpoint/2010/main" val="2763353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nguage School Newsletter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5238902</TotalTime>
  <Words>767</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Barlow Condensed</vt:lpstr>
      <vt:lpstr>Fira Sans Extra Condensed</vt:lpstr>
      <vt:lpstr>Roboto Condensed Light</vt:lpstr>
      <vt:lpstr>Oswald Regular</vt:lpstr>
      <vt:lpstr>Denk One</vt:lpstr>
      <vt:lpstr>Barlow Semi Condensed</vt:lpstr>
      <vt:lpstr>Barlow</vt:lpstr>
      <vt:lpstr>Anton</vt:lpstr>
      <vt:lpstr>Barlow Semi Condensed Light</vt:lpstr>
      <vt:lpstr>Language School Newsletter By Slidesgo</vt:lpstr>
      <vt:lpstr>GIZI ANAK USIA 0-2 TAHUN</vt:lpstr>
      <vt:lpstr>Daftar Bacaan</vt:lpstr>
      <vt:lpstr>STUNTING</vt:lpstr>
      <vt:lpstr>Cegah stunting, itu penting!</vt:lpstr>
      <vt:lpstr>Faktor Penyebab Stunting</vt:lpstr>
      <vt:lpstr>Pencegahan Stunting</vt:lpstr>
      <vt:lpstr>IMD</vt:lpstr>
      <vt:lpstr>IMD</vt:lpstr>
      <vt:lpstr>ASI EKSKLUSIF</vt:lpstr>
      <vt:lpstr>ASI Makanan Terbaik Bagi Bayi</vt:lpstr>
      <vt:lpstr>MP-ASI</vt:lpstr>
      <vt:lpstr>MP-ASI 6-24 Bulan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Latar Belakang</dc:title>
  <dc:creator>Dika</dc:creator>
  <cp:lastModifiedBy>Dika</cp:lastModifiedBy>
  <cp:revision>35</cp:revision>
  <dcterms:modified xsi:type="dcterms:W3CDTF">2019-12-26T13:45:51Z</dcterms:modified>
</cp:coreProperties>
</file>