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24285575" cy="13716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4027"/>
        <p:guide pos="75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94638" y="1279525"/>
            <a:ext cx="611637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35700" y="2645924"/>
            <a:ext cx="18214200" cy="43740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5700" y="7204076"/>
            <a:ext cx="18214200" cy="331152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69635" y="1103086"/>
            <a:ext cx="20946330" cy="1111794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172" y="516890"/>
            <a:ext cx="20946330" cy="2651126"/>
          </a:xfrm>
        </p:spPr>
        <p:txBody>
          <a:bodyPr anchor="ctr" anchorCtr="0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172" y="3651250"/>
            <a:ext cx="20946330" cy="870267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6986" y="7501890"/>
            <a:ext cx="19616693" cy="1623060"/>
          </a:xfrm>
        </p:spPr>
        <p:txBody>
          <a:bodyPr anchor="b">
            <a:normAutofit/>
          </a:bodyPr>
          <a:lstStyle>
            <a:lvl1pPr>
              <a:defRPr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6986" y="9220056"/>
            <a:ext cx="14584009" cy="129511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172" y="516890"/>
            <a:ext cx="20946330" cy="2651126"/>
          </a:xfrm>
        </p:spPr>
        <p:txBody>
          <a:bodyPr>
            <a:normAutofit/>
          </a:bodyPr>
          <a:lstStyle>
            <a:lvl1pPr>
              <a:defRPr sz="4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0172" y="3651250"/>
            <a:ext cx="10321380" cy="87026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15122" y="3651250"/>
            <a:ext cx="10321380" cy="87026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2798" y="730250"/>
            <a:ext cx="20946330" cy="2651126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2798" y="3489922"/>
            <a:ext cx="1027394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2798" y="5231218"/>
            <a:ext cx="10273946" cy="71481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294585" y="3489922"/>
            <a:ext cx="1032454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294585" y="5231218"/>
            <a:ext cx="10324543" cy="71481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9635" y="5532438"/>
            <a:ext cx="20946330" cy="2651126"/>
          </a:xfrm>
        </p:spPr>
        <p:txBody>
          <a:bodyPr>
            <a:normAutofit/>
          </a:bodyPr>
          <a:lstStyle>
            <a:lvl1pPr algn="ctr">
              <a:defRPr sz="9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274" y="254000"/>
            <a:ext cx="8296783" cy="3200400"/>
          </a:xfrm>
        </p:spPr>
        <p:txBody>
          <a:bodyPr anchor="ctr" anchorCtr="0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0326161" y="1532708"/>
            <a:ext cx="11587799" cy="10188892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8393" y="4114800"/>
            <a:ext cx="8296783" cy="762317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1479904" y="868680"/>
            <a:ext cx="0" cy="278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9569676" y="730250"/>
            <a:ext cx="3046289" cy="11623676"/>
          </a:xfrm>
        </p:spPr>
        <p:txBody>
          <a:bodyPr vert="eaVert">
            <a:normAutofit/>
          </a:bodyPr>
          <a:lstStyle>
            <a:lvl1pPr>
              <a:defRPr sz="72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69635" y="730250"/>
            <a:ext cx="17688247" cy="1162367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69635" y="730250"/>
            <a:ext cx="209463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9635" y="3651250"/>
            <a:ext cx="209463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69635" y="12712700"/>
            <a:ext cx="546426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44605" y="12712700"/>
            <a:ext cx="819639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151705" y="12712700"/>
            <a:ext cx="546426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509770" y="4784725"/>
            <a:ext cx="255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Membuat Aplikasi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509770" y="549592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Programming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18045" y="5127625"/>
            <a:ext cx="255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Coding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509770" y="6443345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Web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748655" y="6443345"/>
            <a:ext cx="132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Desktop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218045" y="6443345"/>
            <a:ext cx="132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Mobile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597775" y="7456170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Android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9157335" y="7456170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iOS</a:t>
            </a:r>
            <a:endParaRPr lang="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486150" y="7385685"/>
            <a:ext cx="16827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Website, Aplikasi Berbasis Web/Web App</a:t>
            </a:r>
            <a:endParaRPr lang="" alt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4258945" y="860996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Windows</a:t>
            </a:r>
            <a:endParaRPr lang="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937885" y="8695690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MacOS</a:t>
            </a:r>
            <a:endParaRPr lang="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597775" y="8695690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Linux</a:t>
            </a:r>
            <a:endParaRPr lang="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4509770" y="4784725"/>
            <a:ext cx="255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Membuat Aplikasi</a:t>
            </a:r>
            <a:endParaRPr lang="en-US" altLang="en-US"/>
          </a:p>
        </p:txBody>
      </p:sp>
      <p:sp>
        <p:nvSpPr>
          <p:cNvPr id="35" name="Oval 34"/>
          <p:cNvSpPr/>
          <p:nvPr/>
        </p:nvSpPr>
        <p:spPr>
          <a:xfrm>
            <a:off x="11827205" y="3866515"/>
            <a:ext cx="2754630" cy="70929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1827510" y="3992245"/>
            <a:ext cx="2559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/>
              <a:t>Membuat Aplikasi</a:t>
            </a:r>
            <a:br>
              <a:rPr lang="en-US" altLang="en-US" sz="1600"/>
            </a:br>
            <a:r>
              <a:rPr lang="" altLang="en-US" sz="1600"/>
              <a:t>Android</a:t>
            </a:r>
            <a:endParaRPr lang="" altLang="en-US" sz="1600"/>
          </a:p>
        </p:txBody>
      </p:sp>
      <p:sp>
        <p:nvSpPr>
          <p:cNvPr id="37" name="Text Box 36"/>
          <p:cNvSpPr txBox="1"/>
          <p:nvPr/>
        </p:nvSpPr>
        <p:spPr>
          <a:xfrm>
            <a:off x="10042525" y="522287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Bahasa Pemrograman</a:t>
            </a:r>
            <a:endParaRPr lang="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11827510" y="559117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Framework</a:t>
            </a:r>
            <a:endParaRPr lang="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13032105" y="6144895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IDE</a:t>
            </a:r>
            <a:endParaRPr lang="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13741400" y="598805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SDK</a:t>
            </a:r>
            <a:endParaRPr lang="" altLang="en-US"/>
          </a:p>
        </p:txBody>
      </p:sp>
      <p:sp>
        <p:nvSpPr>
          <p:cNvPr id="41" name="Text Box 40"/>
          <p:cNvSpPr txBox="1"/>
          <p:nvPr/>
        </p:nvSpPr>
        <p:spPr>
          <a:xfrm>
            <a:off x="14226540" y="6439535"/>
            <a:ext cx="2058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Environment Device</a:t>
            </a:r>
            <a:endParaRPr lang="" altLang="en-US"/>
          </a:p>
        </p:txBody>
      </p:sp>
      <p:cxnSp>
        <p:nvCxnSpPr>
          <p:cNvPr id="42" name="Straight Arrow Connector 41"/>
          <p:cNvCxnSpPr>
            <a:stCxn id="36" idx="2"/>
          </p:cNvCxnSpPr>
          <p:nvPr/>
        </p:nvCxnSpPr>
        <p:spPr>
          <a:xfrm flipH="1">
            <a:off x="10869930" y="4575810"/>
            <a:ext cx="2210435" cy="66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</p:cNvCxnSpPr>
          <p:nvPr/>
        </p:nvCxnSpPr>
        <p:spPr>
          <a:xfrm flipH="1">
            <a:off x="12511405" y="4575810"/>
            <a:ext cx="568960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</p:cNvCxnSpPr>
          <p:nvPr/>
        </p:nvCxnSpPr>
        <p:spPr>
          <a:xfrm>
            <a:off x="13080365" y="4575810"/>
            <a:ext cx="265430" cy="145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</p:cNvCxnSpPr>
          <p:nvPr/>
        </p:nvCxnSpPr>
        <p:spPr>
          <a:xfrm>
            <a:off x="13080365" y="4575810"/>
            <a:ext cx="1099820" cy="13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</p:cNvCxnSpPr>
          <p:nvPr/>
        </p:nvCxnSpPr>
        <p:spPr>
          <a:xfrm>
            <a:off x="13080365" y="4575810"/>
            <a:ext cx="1892935" cy="175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0338435" y="663321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Java</a:t>
            </a:r>
            <a:endParaRPr lang="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11272520" y="697039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/>
              <a:t>Dart</a:t>
            </a:r>
            <a:endParaRPr lang=""/>
          </a:p>
        </p:txBody>
      </p:sp>
      <p:sp>
        <p:nvSpPr>
          <p:cNvPr id="49" name="Text Box 48"/>
          <p:cNvSpPr txBox="1"/>
          <p:nvPr/>
        </p:nvSpPr>
        <p:spPr>
          <a:xfrm>
            <a:off x="10478135" y="738568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JavaScript</a:t>
            </a:r>
            <a:endParaRPr lang="en-US" altLang="en-US"/>
          </a:p>
        </p:txBody>
      </p:sp>
      <p:cxnSp>
        <p:nvCxnSpPr>
          <p:cNvPr id="50" name="Straight Arrow Connector 49"/>
          <p:cNvCxnSpPr>
            <a:stCxn id="37" idx="2"/>
          </p:cNvCxnSpPr>
          <p:nvPr/>
        </p:nvCxnSpPr>
        <p:spPr>
          <a:xfrm flipH="1">
            <a:off x="10523220" y="5868035"/>
            <a:ext cx="385445" cy="6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2"/>
          </p:cNvCxnSpPr>
          <p:nvPr/>
        </p:nvCxnSpPr>
        <p:spPr>
          <a:xfrm>
            <a:off x="10908665" y="5868035"/>
            <a:ext cx="293370" cy="149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</p:cNvCxnSpPr>
          <p:nvPr/>
        </p:nvCxnSpPr>
        <p:spPr>
          <a:xfrm>
            <a:off x="10908665" y="5868035"/>
            <a:ext cx="712470" cy="1049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10546080" y="811657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React Native</a:t>
            </a:r>
            <a:endParaRPr lang="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11442065" y="8853170"/>
            <a:ext cx="99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Flutter</a:t>
            </a:r>
            <a:endParaRPr lang="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12139295" y="8484870"/>
            <a:ext cx="178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Android Studio</a:t>
            </a:r>
            <a:endParaRPr lang="" alt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1453190" y="5937885"/>
            <a:ext cx="1193800" cy="2157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2646990" y="5937885"/>
            <a:ext cx="495935" cy="2525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2050090" y="5970905"/>
            <a:ext cx="612775" cy="286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323715" y="4687570"/>
            <a:ext cx="2322195" cy="5429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328920" y="5257800"/>
            <a:ext cx="4064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7" idx="1"/>
          </p:cNvCxnSpPr>
          <p:nvPr/>
        </p:nvCxnSpPr>
        <p:spPr>
          <a:xfrm flipV="1">
            <a:off x="6171565" y="5311775"/>
            <a:ext cx="1019810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2"/>
            <a:endCxn id="8" idx="0"/>
          </p:cNvCxnSpPr>
          <p:nvPr/>
        </p:nvCxnSpPr>
        <p:spPr>
          <a:xfrm flipH="1">
            <a:off x="4935220" y="5864225"/>
            <a:ext cx="422910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2"/>
          </p:cNvCxnSpPr>
          <p:nvPr/>
        </p:nvCxnSpPr>
        <p:spPr>
          <a:xfrm>
            <a:off x="5358130" y="5864225"/>
            <a:ext cx="23876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</p:cNvCxnSpPr>
          <p:nvPr/>
        </p:nvCxnSpPr>
        <p:spPr>
          <a:xfrm>
            <a:off x="5358130" y="5864225"/>
            <a:ext cx="172593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13" idx="0"/>
          </p:cNvCxnSpPr>
          <p:nvPr/>
        </p:nvCxnSpPr>
        <p:spPr>
          <a:xfrm flipH="1">
            <a:off x="4300855" y="6811645"/>
            <a:ext cx="634365" cy="57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2"/>
            <a:endCxn id="14" idx="0"/>
          </p:cNvCxnSpPr>
          <p:nvPr/>
        </p:nvCxnSpPr>
        <p:spPr>
          <a:xfrm flipH="1">
            <a:off x="4872355" y="6811645"/>
            <a:ext cx="1510030" cy="179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2"/>
            <a:endCxn id="15" idx="0"/>
          </p:cNvCxnSpPr>
          <p:nvPr/>
        </p:nvCxnSpPr>
        <p:spPr>
          <a:xfrm>
            <a:off x="6382385" y="6811645"/>
            <a:ext cx="168910" cy="188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2"/>
            <a:endCxn id="16" idx="0"/>
          </p:cNvCxnSpPr>
          <p:nvPr/>
        </p:nvCxnSpPr>
        <p:spPr>
          <a:xfrm>
            <a:off x="6382385" y="6811645"/>
            <a:ext cx="1828800" cy="188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2"/>
            <a:endCxn id="11" idx="0"/>
          </p:cNvCxnSpPr>
          <p:nvPr/>
        </p:nvCxnSpPr>
        <p:spPr>
          <a:xfrm>
            <a:off x="7851775" y="6811645"/>
            <a:ext cx="345440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2" idx="1"/>
          </p:cNvCxnSpPr>
          <p:nvPr/>
        </p:nvCxnSpPr>
        <p:spPr>
          <a:xfrm>
            <a:off x="7760335" y="6745605"/>
            <a:ext cx="1370330" cy="89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501890" y="7439025"/>
            <a:ext cx="1347470" cy="3149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13597890" y="7824470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VS Code</a:t>
            </a:r>
            <a:endParaRPr lang="" altLang="en-US"/>
          </a:p>
        </p:txBody>
      </p:sp>
      <p:sp>
        <p:nvSpPr>
          <p:cNvPr id="74" name="Text Box 73"/>
          <p:cNvSpPr txBox="1"/>
          <p:nvPr/>
        </p:nvSpPr>
        <p:spPr>
          <a:xfrm>
            <a:off x="14206855" y="8463280"/>
            <a:ext cx="140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Notepad++</a:t>
            </a:r>
            <a:endParaRPr lang="" altLang="en-US"/>
          </a:p>
        </p:txBody>
      </p:sp>
      <p:sp>
        <p:nvSpPr>
          <p:cNvPr id="75" name="Text Box 74"/>
          <p:cNvSpPr txBox="1"/>
          <p:nvPr/>
        </p:nvSpPr>
        <p:spPr>
          <a:xfrm>
            <a:off x="14727555" y="8122920"/>
            <a:ext cx="154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Sublime Text</a:t>
            </a:r>
            <a:endParaRPr lang="" altLang="en-US"/>
          </a:p>
        </p:txBody>
      </p:sp>
      <p:cxnSp>
        <p:nvCxnSpPr>
          <p:cNvPr id="77" name="Straight Arrow Connector 76"/>
          <p:cNvCxnSpPr>
            <a:stCxn id="39" idx="2"/>
            <a:endCxn id="73" idx="0"/>
          </p:cNvCxnSpPr>
          <p:nvPr/>
        </p:nvCxnSpPr>
        <p:spPr>
          <a:xfrm>
            <a:off x="13360400" y="6513195"/>
            <a:ext cx="839470" cy="131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9" idx="2"/>
            <a:endCxn id="75" idx="0"/>
          </p:cNvCxnSpPr>
          <p:nvPr/>
        </p:nvCxnSpPr>
        <p:spPr>
          <a:xfrm>
            <a:off x="13360400" y="6513195"/>
            <a:ext cx="2112010" cy="160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9" idx="2"/>
            <a:endCxn id="75" idx="1"/>
          </p:cNvCxnSpPr>
          <p:nvPr/>
        </p:nvCxnSpPr>
        <p:spPr>
          <a:xfrm>
            <a:off x="13360400" y="6513195"/>
            <a:ext cx="1340485" cy="179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81" idx="1"/>
          </p:cNvCxnSpPr>
          <p:nvPr/>
        </p:nvCxnSpPr>
        <p:spPr>
          <a:xfrm flipV="1">
            <a:off x="14450695" y="5680075"/>
            <a:ext cx="1380490" cy="46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80"/>
          <p:cNvSpPr txBox="1"/>
          <p:nvPr/>
        </p:nvSpPr>
        <p:spPr>
          <a:xfrm>
            <a:off x="15831185" y="5495925"/>
            <a:ext cx="154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Android SDK</a:t>
            </a:r>
            <a:endParaRPr lang="" altLang="en-US"/>
          </a:p>
        </p:txBody>
      </p:sp>
      <p:sp>
        <p:nvSpPr>
          <p:cNvPr id="82" name="Text Box 81"/>
          <p:cNvSpPr txBox="1"/>
          <p:nvPr/>
        </p:nvSpPr>
        <p:spPr>
          <a:xfrm>
            <a:off x="15751175" y="738187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Windows</a:t>
            </a:r>
            <a:endParaRPr lang="en-US" altLang="en-US"/>
          </a:p>
        </p:txBody>
      </p:sp>
      <p:sp>
        <p:nvSpPr>
          <p:cNvPr id="83" name="Text Box 82"/>
          <p:cNvSpPr txBox="1"/>
          <p:nvPr/>
        </p:nvSpPr>
        <p:spPr>
          <a:xfrm>
            <a:off x="17430115" y="7467600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MacOS</a:t>
            </a:r>
            <a:endParaRPr lang="en-US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19090005" y="7467600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Linux</a:t>
            </a:r>
            <a:endParaRPr lang="en-US" altLang="en-US"/>
          </a:p>
        </p:txBody>
      </p:sp>
      <p:cxnSp>
        <p:nvCxnSpPr>
          <p:cNvPr id="88" name="Straight Arrow Connector 87"/>
          <p:cNvCxnSpPr>
            <a:stCxn id="41" idx="2"/>
            <a:endCxn id="82" idx="0"/>
          </p:cNvCxnSpPr>
          <p:nvPr/>
        </p:nvCxnSpPr>
        <p:spPr>
          <a:xfrm>
            <a:off x="15229205" y="7084695"/>
            <a:ext cx="1135380" cy="29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1" idx="2"/>
            <a:endCxn id="83" idx="0"/>
          </p:cNvCxnSpPr>
          <p:nvPr/>
        </p:nvCxnSpPr>
        <p:spPr>
          <a:xfrm>
            <a:off x="15229205" y="7084695"/>
            <a:ext cx="281432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1" idx="2"/>
            <a:endCxn id="84" idx="0"/>
          </p:cNvCxnSpPr>
          <p:nvPr/>
        </p:nvCxnSpPr>
        <p:spPr>
          <a:xfrm>
            <a:off x="15229205" y="7084695"/>
            <a:ext cx="447421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0478135" y="7408545"/>
            <a:ext cx="1347470" cy="3149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668635" y="8192770"/>
            <a:ext cx="1347470" cy="3149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3507720" y="7835900"/>
            <a:ext cx="1347470" cy="3149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8902045" y="7467600"/>
            <a:ext cx="1347470" cy="3149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928975" y="5522595"/>
            <a:ext cx="1347470" cy="3149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9921875" y="2486025"/>
            <a:ext cx="0" cy="781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Presentation</Application>
  <PresentationFormat>宽屏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algorithm</dc:creator>
  <cp:lastModifiedBy>algorithm</cp:lastModifiedBy>
  <cp:revision>8</cp:revision>
  <dcterms:created xsi:type="dcterms:W3CDTF">2020-05-02T10:43:45Z</dcterms:created>
  <dcterms:modified xsi:type="dcterms:W3CDTF">2020-05-02T10:43:45Z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