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6" r:id="rId10"/>
    <p:sldId id="267" r:id="rId11"/>
    <p:sldId id="262" r:id="rId12"/>
    <p:sldId id="270" r:id="rId1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F9E0A-B484-4782-8BF1-2FF313A344E4}" v="2" dt="2019-04-27T20:13:37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FDCF9E0A-B484-4782-8BF1-2FF313A344E4}"/>
    <pc:docChg chg="custSel modSld modNotesMaster">
      <pc:chgData name="Mykel Kochenderfer" userId="a25b768c097423ca" providerId="LiveId" clId="{FDCF9E0A-B484-4782-8BF1-2FF313A344E4}" dt="2019-04-27T20:13:37.384" v="4"/>
      <pc:docMkLst>
        <pc:docMk/>
      </pc:docMkLst>
      <pc:sldChg chg="delSp">
        <pc:chgData name="Mykel Kochenderfer" userId="a25b768c097423ca" providerId="LiveId" clId="{FDCF9E0A-B484-4782-8BF1-2FF313A344E4}" dt="2019-04-27T20:13:12.245" v="0" actId="478"/>
        <pc:sldMkLst>
          <pc:docMk/>
          <pc:sldMk cId="2766337092" sldId="256"/>
        </pc:sldMkLst>
        <pc:spChg chg="del">
          <ac:chgData name="Mykel Kochenderfer" userId="a25b768c097423ca" providerId="LiveId" clId="{FDCF9E0A-B484-4782-8BF1-2FF313A344E4}" dt="2019-04-27T20:13:12.245" v="0" actId="478"/>
          <ac:spMkLst>
            <pc:docMk/>
            <pc:sldMk cId="2766337092" sldId="256"/>
            <ac:spMk id="4" creationId="{4E83E99C-0024-4A6F-8EFF-55D9DD015BD7}"/>
          </ac:spMkLst>
        </pc:spChg>
      </pc:sldChg>
      <pc:sldChg chg="modSp">
        <pc:chgData name="Mykel Kochenderfer" userId="a25b768c097423ca" providerId="LiveId" clId="{FDCF9E0A-B484-4782-8BF1-2FF313A344E4}" dt="2019-04-27T20:13:20.195" v="2" actId="20577"/>
        <pc:sldMkLst>
          <pc:docMk/>
          <pc:sldMk cId="2451455624" sldId="270"/>
        </pc:sldMkLst>
        <pc:spChg chg="mod">
          <ac:chgData name="Mykel Kochenderfer" userId="a25b768c097423ca" providerId="LiveId" clId="{FDCF9E0A-B484-4782-8BF1-2FF313A344E4}" dt="2019-04-27T20:13:20.195" v="2" actId="20577"/>
          <ac:spMkLst>
            <pc:docMk/>
            <pc:sldMk cId="2451455624" sldId="270"/>
            <ac:spMk id="3" creationId="{62363AF2-152A-4DBD-8171-B07F04C75C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15391C2-E2F3-4A01-95F2-C389A9C246FA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4D66CC7-C250-445B-912B-EE53EF13D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6783-C0D7-428E-AC7D-E8FA62B400E3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814B-4C8F-4EA8-AA6F-6B4E80542320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FEE-0F0E-40ED-8E43-D25005F2E30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EE51-790A-45CE-B7B9-5BB37851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4D06-603B-4B28-A579-546129DB1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AD3C-4F05-4332-A8E5-6A6E34D1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62E6-3985-434F-AD1E-BA9D980986A6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05F1-801B-4407-8C49-5C776B5F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4EE8-899A-42EF-98BF-D5912FE3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D97B-280F-40E6-9FC6-761C473E5D9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101D-E38F-4FA7-B650-AC6E25035222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6E38-3B69-4666-B7F8-6D53EDA41478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2FAD-7965-4D41-9101-7B7951C38766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9051-FCAE-4CB8-B705-C86722EB3D8E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2D27-1235-4671-9382-96A237F6A781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E0B0-AD1E-49BB-823F-C2B8EE9285F1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CFA8-FA3D-4D6D-AAB5-A91D8B4429B9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A4D-A681-46E0-8EE6-013ADEF126E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2151-C91B-413A-A4F5-138F0CB1A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Surrogate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Safe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some problems, certain function evaluation outcomes are considered unsafe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Safe optimization seeks to find the minimum while avoiding function evaluation points that exceed a safety threshold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can be extended to a probabilistic model by only exploring in regions where the probability the function is too high is below a threshold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FEAD67-F1AF-4FA5-B5F7-F282427E4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128" t="3488" r="38982" b="86900"/>
          <a:stretch/>
        </p:blipFill>
        <p:spPr>
          <a:xfrm>
            <a:off x="606055" y="4670865"/>
            <a:ext cx="5598043" cy="1641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3C39D27-3DBD-45DC-93B7-47E5EBCC2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377" y="4545418"/>
            <a:ext cx="4653410" cy="21492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2631-C563-4C03-B9E6-E477C9AA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5A4F-69D1-4743-8F2B-3AA15F45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Safe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953402-69D6-47EA-BAA2-D8470051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958" y="1371711"/>
            <a:ext cx="5158656" cy="54073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C7ACA-AC52-4065-B177-EA530E42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Gaussian processes can be used to guide the optimization process using a variety of strategies that use estimates of quantities such as the lower confidence bound, probability of improvement, and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expected improvement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Some problems do not allow for the evaluation of unsafe designs, in which case we can use safe exploration strategies that rely on Gaussian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82CF-8A6B-42FF-8231-18D20211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2151-C91B-413A-A4F5-138F0CB1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Surrogate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82C6-D0EE-4580-97F0-F31D52D2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Given a surrogate model with both prediction and confidence parameters, an optimization procedure must balance the search for the expected optimal point and decreasing uncertainty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other words, the optimization algorithm must balance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exploitation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with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8802-EBF8-4C58-965C-4B84906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8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FDEC-E6CE-4240-A41D-5D5DA9A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Prediction-Based Exploration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B22A-CD56-49CF-8711-5CB0BDAFF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Focuses exclusively on exploitation, also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greedy approach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using a Gaussian process surrogate model, prediction-based exploration simply optimizes over the mean function and ignores uncertainty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CFC099-0BA0-4695-8791-4D8C4227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05" y="4049009"/>
            <a:ext cx="10971891" cy="19318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9AC-168A-4931-8262-583DCD69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88B0-1D8D-4711-B23B-16093189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Error-Based Exploration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BC19-ABF6-40DE-B418-6A4C02A2D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Focuses exclusively on exploration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Gaussian processes, error-based exploration simply minimizes the maximum standard deviation within a specified domain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F76BEE-0D33-4041-99AB-698842EE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43" y="3539929"/>
            <a:ext cx="10404732" cy="3383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D1F4D-6820-43BF-AB5F-44BE5494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2033-093F-4938-9B5B-27ECBC07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Lower Confidence Bound Exploration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99CC9-E5D0-4776-8C46-334DC57F7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Tradeoff between exploration and exploitation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next sample minimizes the lower confidence bound of the objective function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α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≥ 0 is the tradeoff parameter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38E856-073C-4B97-B69C-3E3570AE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549" y="4288373"/>
            <a:ext cx="7708383" cy="25064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7BAB1E4-E717-48A3-8A82-846A5EC909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581" t="7132" r="46832" b="86744"/>
          <a:stretch/>
        </p:blipFill>
        <p:spPr>
          <a:xfrm>
            <a:off x="4134736" y="2830777"/>
            <a:ext cx="3922528" cy="11964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7710E-FC46-47CE-808C-6EE9C94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93E4-C260-4D03-8EF1-F98437AE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Probability of Improvement Exploration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E8A9-EBA2-4030-89FC-8932AF85F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Searches at the location with the highest probability of improvement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Improvement is defined as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probability of improvement is defined as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CF6473-BACD-48D6-96D8-F7A9320F2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402" t="4651" r="43517" b="87442"/>
          <a:stretch/>
        </p:blipFill>
        <p:spPr>
          <a:xfrm>
            <a:off x="3179134" y="3078403"/>
            <a:ext cx="4330303" cy="1371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A383-8500-4682-A75F-3435528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6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A55C548-4987-48F7-BF13-62C27B8FE1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095" t="9931" r="30894" b="75347"/>
          <a:stretch/>
        </p:blipFill>
        <p:spPr>
          <a:xfrm>
            <a:off x="3204855" y="4370441"/>
            <a:ext cx="5782290" cy="30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93E4-C260-4D03-8EF1-F98437AE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Probability of Improvement Exploration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E8A9-EBA2-4030-89FC-8932AF85F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3DEA2A-85A4-4DCC-B008-76453F72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320" y="1783094"/>
            <a:ext cx="7494070" cy="48038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3B4C3-A950-492B-BDE5-8825914F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Expected Improvement Exploration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While probability of improvement exploration seeks to ensure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some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expected improvement at each step, expected improvement exploration seeks to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maximize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expected improvement at each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C5B66-C2CA-4CA9-9044-10EA5A98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5651"/>
            <a:ext cx="10515600" cy="48213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Probability of Improvement Exploration</a:t>
            </a:r>
          </a:p>
          <a:p>
            <a:pPr marL="0" indent="0" algn="ctr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 sz="100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Expected Improvement Exploration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Expected Improvement Exploration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134E12-87DB-45A4-928D-C3E7B9B7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920" y="1823595"/>
            <a:ext cx="7263918" cy="22944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59CB05-2F92-484B-B947-3EBCCC53C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4040" y="4532329"/>
            <a:ext cx="7263920" cy="2294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ADAA-385A-4982-AA5D-D775306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Surrogate Optimization</vt:lpstr>
      <vt:lpstr>Surrogate Optimization</vt:lpstr>
      <vt:lpstr>Prediction-Based Exploration</vt:lpstr>
      <vt:lpstr>Error-Based Exploration</vt:lpstr>
      <vt:lpstr>Lower Confidence Bound Exploration</vt:lpstr>
      <vt:lpstr>Probability of Improvement Exploration</vt:lpstr>
      <vt:lpstr>Probability of Improvement Exploration</vt:lpstr>
      <vt:lpstr>Expected Improvement Exploration</vt:lpstr>
      <vt:lpstr>Expected Improvement Exploration</vt:lpstr>
      <vt:lpstr>Safe Optimization</vt:lpstr>
      <vt:lpstr>Safe Optimization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25</cp:revision>
  <cp:lastPrinted>2019-04-27T20:13:38Z</cp:lastPrinted>
  <dcterms:created xsi:type="dcterms:W3CDTF">2019-02-03T01:23:24Z</dcterms:created>
  <dcterms:modified xsi:type="dcterms:W3CDTF">2019-05-06T05:22:13Z</dcterms:modified>
</cp:coreProperties>
</file>