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5" r:id="rId7"/>
    <p:sldId id="264" r:id="rId8"/>
    <p:sldId id="268" r:id="rId9"/>
    <p:sldId id="260" r:id="rId10"/>
    <p:sldId id="271" r:id="rId11"/>
    <p:sldId id="262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A12EC-12B7-4619-8692-78C9E9E25988}" v="2" dt="2019-05-09T01:08:5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C71A12EC-12B7-4619-8692-78C9E9E25988}"/>
    <pc:docChg chg="custSel delSld modSld modNotesMaster">
      <pc:chgData name="Mykel Kochenderfer" userId="a25b768c097423ca" providerId="LiveId" clId="{C71A12EC-12B7-4619-8692-78C9E9E25988}" dt="2019-05-09T05:25:44.966" v="99" actId="2696"/>
      <pc:docMkLst>
        <pc:docMk/>
      </pc:docMkLst>
      <pc:sldChg chg="delSp modSp">
        <pc:chgData name="Mykel Kochenderfer" userId="a25b768c097423ca" providerId="LiveId" clId="{C71A12EC-12B7-4619-8692-78C9E9E25988}" dt="2019-05-09T05:24:08.993" v="11" actId="20577"/>
        <pc:sldMkLst>
          <pc:docMk/>
          <pc:sldMk cId="3571721651" sldId="259"/>
        </pc:sldMkLst>
        <pc:spChg chg="mod">
          <ac:chgData name="Mykel Kochenderfer" userId="a25b768c097423ca" providerId="LiveId" clId="{C71A12EC-12B7-4619-8692-78C9E9E25988}" dt="2019-05-09T05:24:08.993" v="11" actId="20577"/>
          <ac:spMkLst>
            <pc:docMk/>
            <pc:sldMk cId="3571721651" sldId="259"/>
            <ac:spMk id="3" creationId="{154A335E-212B-43D4-8BBA-3BFD97152B87}"/>
          </ac:spMkLst>
        </pc:spChg>
        <pc:picChg chg="del">
          <ac:chgData name="Mykel Kochenderfer" userId="a25b768c097423ca" providerId="LiveId" clId="{C71A12EC-12B7-4619-8692-78C9E9E25988}" dt="2019-05-09T05:24:01.790" v="8" actId="478"/>
          <ac:picMkLst>
            <pc:docMk/>
            <pc:sldMk cId="3571721651" sldId="259"/>
            <ac:picMk id="13" creationId="{FADF297A-9065-453D-92C5-27F567F4DBF2}"/>
          </ac:picMkLst>
        </pc:picChg>
      </pc:sldChg>
      <pc:sldChg chg="modSp">
        <pc:chgData name="Mykel Kochenderfer" userId="a25b768c097423ca" providerId="LiveId" clId="{C71A12EC-12B7-4619-8692-78C9E9E25988}" dt="2019-05-09T05:25:04.445" v="95" actId="1036"/>
        <pc:sldMkLst>
          <pc:docMk/>
          <pc:sldMk cId="2042272798" sldId="260"/>
        </pc:sldMkLst>
        <pc:spChg chg="mod">
          <ac:chgData name="Mykel Kochenderfer" userId="a25b768c097423ca" providerId="LiveId" clId="{C71A12EC-12B7-4619-8692-78C9E9E25988}" dt="2019-05-09T05:24:57.523" v="57" actId="20577"/>
          <ac:spMkLst>
            <pc:docMk/>
            <pc:sldMk cId="2042272798" sldId="260"/>
            <ac:spMk id="3" creationId="{805B43BD-16B8-4940-9296-E1BD25E681A6}"/>
          </ac:spMkLst>
        </pc:spChg>
        <pc:picChg chg="mod">
          <ac:chgData name="Mykel Kochenderfer" userId="a25b768c097423ca" providerId="LiveId" clId="{C71A12EC-12B7-4619-8692-78C9E9E25988}" dt="2019-05-09T05:25:04.445" v="95" actId="1036"/>
          <ac:picMkLst>
            <pc:docMk/>
            <pc:sldMk cId="2042272798" sldId="260"/>
            <ac:picMk id="6" creationId="{20EDB506-1F43-4363-81B4-445DA1E12513}"/>
          </ac:picMkLst>
        </pc:picChg>
      </pc:sldChg>
      <pc:sldChg chg="del">
        <pc:chgData name="Mykel Kochenderfer" userId="a25b768c097423ca" providerId="LiveId" clId="{C71A12EC-12B7-4619-8692-78C9E9E25988}" dt="2019-05-09T05:23:40.892" v="2" actId="2696"/>
        <pc:sldMkLst>
          <pc:docMk/>
          <pc:sldMk cId="103601140" sldId="263"/>
        </pc:sldMkLst>
      </pc:sldChg>
      <pc:sldChg chg="del">
        <pc:chgData name="Mykel Kochenderfer" userId="a25b768c097423ca" providerId="LiveId" clId="{C71A12EC-12B7-4619-8692-78C9E9E25988}" dt="2019-05-09T05:25:32.810" v="97" actId="2696"/>
        <pc:sldMkLst>
          <pc:docMk/>
          <pc:sldMk cId="4199353612" sldId="266"/>
        </pc:sldMkLst>
      </pc:sldChg>
      <pc:sldChg chg="del">
        <pc:chgData name="Mykel Kochenderfer" userId="a25b768c097423ca" providerId="LiveId" clId="{C71A12EC-12B7-4619-8692-78C9E9E25988}" dt="2019-05-09T05:23:42.124" v="3" actId="2696"/>
        <pc:sldMkLst>
          <pc:docMk/>
          <pc:sldMk cId="1748354601" sldId="267"/>
        </pc:sldMkLst>
      </pc:sldChg>
      <pc:sldChg chg="delSp">
        <pc:chgData name="Mykel Kochenderfer" userId="a25b768c097423ca" providerId="LiveId" clId="{C71A12EC-12B7-4619-8692-78C9E9E25988}" dt="2019-05-09T05:24:31.966" v="12" actId="478"/>
        <pc:sldMkLst>
          <pc:docMk/>
          <pc:sldMk cId="416142601" sldId="268"/>
        </pc:sldMkLst>
        <pc:spChg chg="del">
          <ac:chgData name="Mykel Kochenderfer" userId="a25b768c097423ca" providerId="LiveId" clId="{C71A12EC-12B7-4619-8692-78C9E9E25988}" dt="2019-05-09T05:24:31.966" v="12" actId="478"/>
          <ac:spMkLst>
            <pc:docMk/>
            <pc:sldMk cId="416142601" sldId="268"/>
            <ac:spMk id="3" creationId="{154A335E-212B-43D4-8BBA-3BFD97152B87}"/>
          </ac:spMkLst>
        </pc:spChg>
      </pc:sldChg>
      <pc:sldChg chg="del">
        <pc:chgData name="Mykel Kochenderfer" userId="a25b768c097423ca" providerId="LiveId" clId="{C71A12EC-12B7-4619-8692-78C9E9E25988}" dt="2019-05-09T05:25:34.159" v="98" actId="2696"/>
        <pc:sldMkLst>
          <pc:docMk/>
          <pc:sldMk cId="3511317385" sldId="269"/>
        </pc:sldMkLst>
      </pc:sldChg>
      <pc:sldChg chg="del">
        <pc:chgData name="Mykel Kochenderfer" userId="a25b768c097423ca" providerId="LiveId" clId="{C71A12EC-12B7-4619-8692-78C9E9E25988}" dt="2019-05-09T05:25:44.966" v="99" actId="2696"/>
        <pc:sldMkLst>
          <pc:docMk/>
          <pc:sldMk cId="676552933" sldId="270"/>
        </pc:sldMkLst>
      </pc:sldChg>
      <pc:sldChg chg="del">
        <pc:chgData name="Mykel Kochenderfer" userId="a25b768c097423ca" providerId="LiveId" clId="{C71A12EC-12B7-4619-8692-78C9E9E25988}" dt="2019-05-09T05:25:30.649" v="96" actId="2696"/>
        <pc:sldMkLst>
          <pc:docMk/>
          <pc:sldMk cId="2483912508" sldId="272"/>
        </pc:sldMkLst>
      </pc:sldChg>
    </pc:docChg>
  </pc:docChgLst>
  <pc:docChgLst>
    <pc:chgData name="Mykel Kochenderfer" userId="a25b768c097423ca" providerId="LiveId" clId="{EF6FF170-31B5-455B-A63E-D4D5127DCC88}"/>
    <pc:docChg chg="custSel modSld">
      <pc:chgData name="Mykel Kochenderfer" userId="a25b768c097423ca" providerId="LiveId" clId="{EF6FF170-31B5-455B-A63E-D4D5127DCC88}" dt="2019-05-07T16:53:17.199" v="0" actId="478"/>
      <pc:docMkLst>
        <pc:docMk/>
      </pc:docMkLst>
      <pc:sldChg chg="delSp">
        <pc:chgData name="Mykel Kochenderfer" userId="a25b768c097423ca" providerId="LiveId" clId="{EF6FF170-31B5-455B-A63E-D4D5127DCC88}" dt="2019-05-07T16:53:17.199" v="0" actId="478"/>
        <pc:sldMkLst>
          <pc:docMk/>
          <pc:sldMk cId="1287139994" sldId="256"/>
        </pc:sldMkLst>
        <pc:spChg chg="del">
          <ac:chgData name="Mykel Kochenderfer" userId="a25b768c097423ca" providerId="LiveId" clId="{EF6FF170-31B5-455B-A63E-D4D5127DCC88}" dt="2019-05-07T16:53:17.199" v="0" actId="478"/>
          <ac:spMkLst>
            <pc:docMk/>
            <pc:sldMk cId="1287139994" sldId="256"/>
            <ac:spMk id="4" creationId="{AFDEAF8F-115D-4654-B0A6-5BF6090FAC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8C064AE-EFE5-4B4A-9B31-A58DE93B4B5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AF18C29-929F-4978-A7B2-744F36BF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57B2-8722-4158-B7C1-319385736005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DDB0-E6FE-46F6-BB1B-493B621536BE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1B67-7BD9-4B47-925D-BA62D012AB15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DA24-DB74-4EDE-A9DF-7C633A3B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DA45-31E8-4BD2-A5CD-53F424EF7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57622-8D5B-4F09-8510-119F0FF2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BADD-FE97-45F8-8879-A3519FFBB62F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D570-5024-43FE-BCF3-8B111984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8DBC-36E8-4E4C-9F94-51B1289C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1F7-1B8C-436E-B867-29F1B40BA871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F420-7F75-40B6-91A7-C37396258692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E877-9B63-4BFC-BA86-E66F76954E6C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1CC1-19FD-4A43-899B-65FC1C0E8E9C}" type="datetime1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F948-2F90-409E-8B09-4A7D89BBC683}" type="datetime1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CA3-E35D-4CAC-91A7-5C11BBF5E403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DF55-AED8-4404-9952-20CA505C59C6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F46B-F2FD-4F92-83CE-FD6529180842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BC77-422A-41A6-A3E8-32582B7F30D3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A556-4F49-411B-9A37-1A8CA2E72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Uncertainty Propagation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3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366A-4D5B-41C6-B7E6-FC12C536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Bayesian Monte Carlo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43BD-16B8-4940-9296-E1BD25E68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Now considering the variance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186AB-635A-45DA-8F6A-075E7375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10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EDB506-1F43-4363-81B4-445DA1E12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799" t="33355" r="16589" b="42802"/>
          <a:stretch/>
        </p:blipFill>
        <p:spPr>
          <a:xfrm>
            <a:off x="838200" y="2235581"/>
            <a:ext cx="10265796" cy="44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366A-4D5B-41C6-B7E6-FC12C536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43BD-16B8-4940-9296-E1BD25E6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912332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expected value and variance of the objective function are useful when optimizing problems involving uncertainty, but computing these quantities reliably can be challenging.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One of the simplest approaches is to estimate the moments using sampling in a process known as Monte Carlo integration.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Other approaches, such as the Taylor approximation, use knowledge of the objective function’s partial derivatives.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Polynomial chaos is a powerful uncertainty propagation technique based on orthogonal polynomials.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Bayesian Monte Carlo uses Gaussian processes to efficiently arrive at the moments with analytic results for Gaussian kernels.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365CC-11A5-47D4-B257-66CF0B62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A556-4F49-411B-9A37-1A8CA2E7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Uncertainty Propagation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640F-437A-4D82-90B2-B9FCB27E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We have covered how probability distributions can model the inputs to the objective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chapter covers how these uncertainties can be propagated to estimate the quantities associated with the output distribution, such as the mean and variance of the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8DBE6-15EB-42E8-AC0E-0A09562F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F977-B38A-4843-AE7E-F9F8C152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Sampling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C15D-44CE-4189-8E2C-7CE76A1F0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 objective function can be computed as a random variable, then parameters such as its mean and variance can be approximated by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Monte Carlo integration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Does not require any prior knowledge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May require many samples to compute mean and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3A5BB-26B1-4514-B5D4-16AEFAF2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7E42CC-5CAB-4714-9B6B-73A157565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594" t="9931" r="28044" b="75995"/>
          <a:stretch/>
        </p:blipFill>
        <p:spPr>
          <a:xfrm>
            <a:off x="2775003" y="2679990"/>
            <a:ext cx="6291455" cy="26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A77D-2433-47BC-AE3B-E4B0633B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Taylor Approximation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8010-AFA7-4644-882B-CD74C1348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Estimate mean and variance by Taylor series approximation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at a fixed design point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uncorrelated components of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if the mean of the distribution over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µ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the variances of the individual components of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are </a:t>
            </a:r>
            <a:r>
              <a:rPr lang="el-GR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ν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then the second-order Taylor series approximation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) at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µ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Neglecting higher-order terms, the mean and variance are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72DDBF-5A0E-498E-A38D-D6C4DAB85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652" t="4058" r="33131" b="87710"/>
          <a:stretch/>
        </p:blipFill>
        <p:spPr>
          <a:xfrm>
            <a:off x="1298333" y="3969676"/>
            <a:ext cx="9595331" cy="166977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694D12F-4E8A-4F62-A722-E668066ED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522" t="3357" r="37826" b="85883"/>
          <a:stretch/>
        </p:blipFill>
        <p:spPr>
          <a:xfrm>
            <a:off x="2408273" y="5236461"/>
            <a:ext cx="7045828" cy="21508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64985-83A4-404C-8AB7-DF3BFDBC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5F44-3A55-4167-B288-403641F7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Polynomial Chaos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A335E-212B-43D4-8BBA-3BFD9715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682271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polynomial is fit to evaluations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) and the resulting surrogate model is used to compute the mean and variance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Univariate case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Very computationally efficient to compute mean and variance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Coefficients can be fit using linear regression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5F22F1-C9A3-44D9-9CE6-DD9658752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348" t="5324" r="45261" b="86318"/>
          <a:stretch/>
        </p:blipFill>
        <p:spPr>
          <a:xfrm>
            <a:off x="3558206" y="2876052"/>
            <a:ext cx="4846321" cy="18680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CD6A-95FF-4FA6-B1F8-EEF1528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5F44-3A55-4167-B288-403641F7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Polynomial Chaos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CD6A-95FF-4FA6-B1F8-EEF1528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99DF-2726-4550-AF50-88C7A0D9F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05" y="4251503"/>
            <a:ext cx="9747164" cy="23264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CC819D-0103-458C-A4C5-4964A99A4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3840" y="1367319"/>
            <a:ext cx="9474468" cy="28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5F44-3A55-4167-B288-403641F7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Polynomial Chaos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A335E-212B-43D4-8BBA-3BFD9715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682271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Consider optimizing the (unknown) objective function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with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drawn from zero-mean unit-Gaussian distribution.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estimated expected value can be computed using third-order Hermite polynomials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CD6A-95FF-4FA6-B1F8-EEF1528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7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BC2126-FB49-42C3-A0FF-A35E80E23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45" t="56343" r="32245" b="37048"/>
          <a:stretch/>
        </p:blipFill>
        <p:spPr>
          <a:xfrm>
            <a:off x="2779270" y="1918225"/>
            <a:ext cx="5605672" cy="13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5F44-3A55-4167-B288-403641F7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Polynomial Chaos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CD6A-95FF-4FA6-B1F8-EEF1528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8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252AFE6-9B95-44BF-A3B3-79E0CC02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816" y="1540343"/>
            <a:ext cx="9708253" cy="50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366A-4D5B-41C6-B7E6-FC12C536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Bayesian Monte Carlo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43BD-16B8-4940-9296-E1BD25E68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Idea is to fit a Gaussian process to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186AB-635A-45DA-8F6A-075E7375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7DD1-5F01-4052-A6EF-7A926F94F1C2}" type="slidenum">
              <a:rPr lang="en-US" smtClean="0"/>
              <a:t>9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EDB506-1F43-4363-81B4-445DA1E12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94" t="14261" r="28794" b="67884"/>
          <a:stretch/>
        </p:blipFill>
        <p:spPr>
          <a:xfrm>
            <a:off x="2843916" y="2389893"/>
            <a:ext cx="6504168" cy="35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7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369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Uncertainty Propagation</vt:lpstr>
      <vt:lpstr>Uncertainty Propagation</vt:lpstr>
      <vt:lpstr>Sampling Methods</vt:lpstr>
      <vt:lpstr>Taylor Approximation</vt:lpstr>
      <vt:lpstr>Polynomial Chaos</vt:lpstr>
      <vt:lpstr>Polynomial Chaos</vt:lpstr>
      <vt:lpstr>Polynomial Chaos</vt:lpstr>
      <vt:lpstr>Polynomial Chaos</vt:lpstr>
      <vt:lpstr>Bayesian Monte Carlo</vt:lpstr>
      <vt:lpstr>Bayesian Monte Carlo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38</cp:revision>
  <dcterms:created xsi:type="dcterms:W3CDTF">2019-02-03T01:23:24Z</dcterms:created>
  <dcterms:modified xsi:type="dcterms:W3CDTF">2019-05-09T05:25:47Z</dcterms:modified>
</cp:coreProperties>
</file>