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63" r:id="rId4"/>
    <p:sldId id="257" r:id="rId5"/>
    <p:sldId id="258" r:id="rId6"/>
    <p:sldId id="265" r:id="rId7"/>
    <p:sldId id="259" r:id="rId8"/>
    <p:sldId id="270" r:id="rId9"/>
    <p:sldId id="260" r:id="rId10"/>
    <p:sldId id="266" r:id="rId11"/>
    <p:sldId id="271" r:id="rId12"/>
    <p:sldId id="273" r:id="rId13"/>
    <p:sldId id="261" r:id="rId14"/>
    <p:sldId id="267" r:id="rId15"/>
    <p:sldId id="275" r:id="rId16"/>
    <p:sldId id="274" r:id="rId17"/>
    <p:sldId id="276" r:id="rId18"/>
    <p:sldId id="277" r:id="rId19"/>
    <p:sldId id="278" r:id="rId20"/>
    <p:sldId id="279" r:id="rId21"/>
    <p:sldId id="280" r:id="rId22"/>
    <p:sldId id="284" r:id="rId23"/>
    <p:sldId id="262" r:id="rId24"/>
    <p:sldId id="281" r:id="rId25"/>
    <p:sldId id="282"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8E958-C7F4-4014-BDB5-DBFAF9375D1F}" v="3" dt="2019-05-13T21:52:05.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46" y="5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Corso" userId="3005ccea8bf61b87" providerId="Windows Live" clId="Web-{2E58E958-C7F4-4014-BDB5-DBFAF9375D1F}"/>
    <pc:docChg chg="addSld delSld modSld sldOrd">
      <pc:chgData name="Anthony Corso" userId="3005ccea8bf61b87" providerId="Windows Live" clId="Web-{2E58E958-C7F4-4014-BDB5-DBFAF9375D1F}" dt="2019-05-14T18:03:49.533" v="1276" actId="1076"/>
      <pc:docMkLst>
        <pc:docMk/>
      </pc:docMkLst>
      <pc:sldChg chg="modSp">
        <pc:chgData name="Anthony Corso" userId="3005ccea8bf61b87" providerId="Windows Live" clId="Web-{2E58E958-C7F4-4014-BDB5-DBFAF9375D1F}" dt="2019-05-13T21:57:15.948" v="141" actId="14100"/>
        <pc:sldMkLst>
          <pc:docMk/>
          <pc:sldMk cId="1707687146" sldId="261"/>
        </pc:sldMkLst>
        <pc:spChg chg="mod">
          <ac:chgData name="Anthony Corso" userId="3005ccea8bf61b87" providerId="Windows Live" clId="Web-{2E58E958-C7F4-4014-BDB5-DBFAF9375D1F}" dt="2019-05-13T21:57:15.948" v="141" actId="14100"/>
          <ac:spMkLst>
            <pc:docMk/>
            <pc:sldMk cId="1707687146" sldId="261"/>
            <ac:spMk id="3" creationId="{678BC0E5-AE21-4055-B2C7-05A5729AEFCC}"/>
          </ac:spMkLst>
        </pc:spChg>
      </pc:sldChg>
      <pc:sldChg chg="delSp modSp">
        <pc:chgData name="Anthony Corso" userId="3005ccea8bf61b87" providerId="Windows Live" clId="Web-{2E58E958-C7F4-4014-BDB5-DBFAF9375D1F}" dt="2019-05-13T22:01:20.638" v="199" actId="20577"/>
        <pc:sldMkLst>
          <pc:docMk/>
          <pc:sldMk cId="3963057198" sldId="267"/>
        </pc:sldMkLst>
        <pc:spChg chg="mod">
          <ac:chgData name="Anthony Corso" userId="3005ccea8bf61b87" providerId="Windows Live" clId="Web-{2E58E958-C7F4-4014-BDB5-DBFAF9375D1F}" dt="2019-05-13T22:01:20.638" v="199" actId="20577"/>
          <ac:spMkLst>
            <pc:docMk/>
            <pc:sldMk cId="3963057198" sldId="267"/>
            <ac:spMk id="3" creationId="{678BC0E5-AE21-4055-B2C7-05A5729AEFCC}"/>
          </ac:spMkLst>
        </pc:spChg>
        <pc:picChg chg="mod">
          <ac:chgData name="Anthony Corso" userId="3005ccea8bf61b87" providerId="Windows Live" clId="Web-{2E58E958-C7F4-4014-BDB5-DBFAF9375D1F}" dt="2019-05-13T22:01:10.623" v="184" actId="1076"/>
          <ac:picMkLst>
            <pc:docMk/>
            <pc:sldMk cId="3963057198" sldId="267"/>
            <ac:picMk id="5" creationId="{987C1BC9-8BA9-4ACB-9F12-F92A6F7D146D}"/>
          </ac:picMkLst>
        </pc:picChg>
        <pc:picChg chg="del">
          <ac:chgData name="Anthony Corso" userId="3005ccea8bf61b87" providerId="Windows Live" clId="Web-{2E58E958-C7F4-4014-BDB5-DBFAF9375D1F}" dt="2019-05-13T22:01:09.185" v="183"/>
          <ac:picMkLst>
            <pc:docMk/>
            <pc:sldMk cId="3963057198" sldId="267"/>
            <ac:picMk id="7" creationId="{D2DEC3DB-63C3-4CC6-B2FB-7E5896589B23}"/>
          </ac:picMkLst>
        </pc:picChg>
      </pc:sldChg>
      <pc:sldChg chg="addSp delSp modSp">
        <pc:chgData name="Anthony Corso" userId="3005ccea8bf61b87" providerId="Windows Live" clId="Web-{2E58E958-C7F4-4014-BDB5-DBFAF9375D1F}" dt="2019-05-13T21:53:07.618" v="122"/>
        <pc:sldMkLst>
          <pc:docMk/>
          <pc:sldMk cId="26959674" sldId="271"/>
        </pc:sldMkLst>
        <pc:picChg chg="add del mod">
          <ac:chgData name="Anthony Corso" userId="3005ccea8bf61b87" providerId="Windows Live" clId="Web-{2E58E958-C7F4-4014-BDB5-DBFAF9375D1F}" dt="2019-05-13T21:53:04.212" v="121"/>
          <ac:picMkLst>
            <pc:docMk/>
            <pc:sldMk cId="26959674" sldId="271"/>
            <ac:picMk id="3" creationId="{AD2563A7-91E8-4DBD-8A90-C7DE3CC70C90}"/>
          </ac:picMkLst>
        </pc:picChg>
        <pc:picChg chg="add">
          <ac:chgData name="Anthony Corso" userId="3005ccea8bf61b87" providerId="Windows Live" clId="Web-{2E58E958-C7F4-4014-BDB5-DBFAF9375D1F}" dt="2019-05-13T21:53:07.618" v="122"/>
          <ac:picMkLst>
            <pc:docMk/>
            <pc:sldMk cId="26959674" sldId="271"/>
            <ac:picMk id="6" creationId="{03F6D377-78F0-49A0-99C9-FC05D319AA5E}"/>
          </ac:picMkLst>
        </pc:picChg>
        <pc:picChg chg="del mod">
          <ac:chgData name="Anthony Corso" userId="3005ccea8bf61b87" providerId="Windows Live" clId="Web-{2E58E958-C7F4-4014-BDB5-DBFAF9375D1F}" dt="2019-05-13T21:53:02.149" v="119"/>
          <ac:picMkLst>
            <pc:docMk/>
            <pc:sldMk cId="26959674" sldId="271"/>
            <ac:picMk id="8" creationId="{B34753EE-7BCD-4B17-8573-2C77638608F5}"/>
          </ac:picMkLst>
        </pc:picChg>
      </pc:sldChg>
      <pc:sldChg chg="addSp modSp">
        <pc:chgData name="Anthony Corso" userId="3005ccea8bf61b87" providerId="Windows Live" clId="Web-{2E58E958-C7F4-4014-BDB5-DBFAF9375D1F}" dt="2019-05-13T21:54:44.119" v="132" actId="1076"/>
        <pc:sldMkLst>
          <pc:docMk/>
          <pc:sldMk cId="1556233024" sldId="273"/>
        </pc:sldMkLst>
        <pc:spChg chg="mod">
          <ac:chgData name="Anthony Corso" userId="3005ccea8bf61b87" providerId="Windows Live" clId="Web-{2E58E958-C7F4-4014-BDB5-DBFAF9375D1F}" dt="2019-05-13T21:52:05.039" v="90" actId="1076"/>
          <ac:spMkLst>
            <pc:docMk/>
            <pc:sldMk cId="1556233024" sldId="273"/>
            <ac:spMk id="2" creationId="{61155BF9-ACCA-45B5-8886-A8EE3E453B8B}"/>
          </ac:spMkLst>
        </pc:spChg>
        <pc:spChg chg="mod">
          <ac:chgData name="Anthony Corso" userId="3005ccea8bf61b87" providerId="Windows Live" clId="Web-{2E58E958-C7F4-4014-BDB5-DBFAF9375D1F}" dt="2019-05-13T21:52:11.242" v="95" actId="1076"/>
          <ac:spMkLst>
            <pc:docMk/>
            <pc:sldMk cId="1556233024" sldId="273"/>
            <ac:spMk id="3" creationId="{5996D74A-BA1A-4D97-A651-B89567F9CD1B}"/>
          </ac:spMkLst>
        </pc:spChg>
        <pc:spChg chg="mod">
          <ac:chgData name="Anthony Corso" userId="3005ccea8bf61b87" providerId="Windows Live" clId="Web-{2E58E958-C7F4-4014-BDB5-DBFAF9375D1F}" dt="2019-05-13T21:52:11.258" v="96" actId="1076"/>
          <ac:spMkLst>
            <pc:docMk/>
            <pc:sldMk cId="1556233024" sldId="273"/>
            <ac:spMk id="5" creationId="{9D7A9B2F-5890-48FE-B658-094C1F30AAE9}"/>
          </ac:spMkLst>
        </pc:spChg>
        <pc:spChg chg="mod">
          <ac:chgData name="Anthony Corso" userId="3005ccea8bf61b87" providerId="Windows Live" clId="Web-{2E58E958-C7F4-4014-BDB5-DBFAF9375D1F}" dt="2019-05-13T21:52:11.258" v="97" actId="1076"/>
          <ac:spMkLst>
            <pc:docMk/>
            <pc:sldMk cId="1556233024" sldId="273"/>
            <ac:spMk id="7" creationId="{D12D527D-F2D8-4E4F-9598-4A4A833F6334}"/>
          </ac:spMkLst>
        </pc:spChg>
        <pc:spChg chg="mod">
          <ac:chgData name="Anthony Corso" userId="3005ccea8bf61b87" providerId="Windows Live" clId="Web-{2E58E958-C7F4-4014-BDB5-DBFAF9375D1F}" dt="2019-05-13T21:52:11.289" v="98" actId="1076"/>
          <ac:spMkLst>
            <pc:docMk/>
            <pc:sldMk cId="1556233024" sldId="273"/>
            <ac:spMk id="9" creationId="{53801F51-8705-4583-8077-21AC1B80465B}"/>
          </ac:spMkLst>
        </pc:spChg>
        <pc:spChg chg="mod">
          <ac:chgData name="Anthony Corso" userId="3005ccea8bf61b87" providerId="Windows Live" clId="Web-{2E58E958-C7F4-4014-BDB5-DBFAF9375D1F}" dt="2019-05-13T21:52:11.289" v="99" actId="1076"/>
          <ac:spMkLst>
            <pc:docMk/>
            <pc:sldMk cId="1556233024" sldId="273"/>
            <ac:spMk id="10" creationId="{4DA341F8-2A9D-4564-994E-72F73A726A0D}"/>
          </ac:spMkLst>
        </pc:spChg>
        <pc:spChg chg="mod">
          <ac:chgData name="Anthony Corso" userId="3005ccea8bf61b87" providerId="Windows Live" clId="Web-{2E58E958-C7F4-4014-BDB5-DBFAF9375D1F}" dt="2019-05-13T21:52:11.321" v="100" actId="1076"/>
          <ac:spMkLst>
            <pc:docMk/>
            <pc:sldMk cId="1556233024" sldId="273"/>
            <ac:spMk id="11" creationId="{60D9A40B-0134-4E06-88E1-1AD55C402D5A}"/>
          </ac:spMkLst>
        </pc:spChg>
        <pc:spChg chg="mod">
          <ac:chgData name="Anthony Corso" userId="3005ccea8bf61b87" providerId="Windows Live" clId="Web-{2E58E958-C7F4-4014-BDB5-DBFAF9375D1F}" dt="2019-05-13T21:52:11.321" v="101" actId="1076"/>
          <ac:spMkLst>
            <pc:docMk/>
            <pc:sldMk cId="1556233024" sldId="273"/>
            <ac:spMk id="12" creationId="{15E56829-6F3E-43DF-96C0-37ECDC3E5E7C}"/>
          </ac:spMkLst>
        </pc:spChg>
        <pc:spChg chg="mod">
          <ac:chgData name="Anthony Corso" userId="3005ccea8bf61b87" providerId="Windows Live" clId="Web-{2E58E958-C7F4-4014-BDB5-DBFAF9375D1F}" dt="2019-05-13T21:52:11.336" v="102" actId="1076"/>
          <ac:spMkLst>
            <pc:docMk/>
            <pc:sldMk cId="1556233024" sldId="273"/>
            <ac:spMk id="13" creationId="{EB02601A-7600-4B93-92C7-58F21F651E2B}"/>
          </ac:spMkLst>
        </pc:spChg>
        <pc:spChg chg="mod">
          <ac:chgData name="Anthony Corso" userId="3005ccea8bf61b87" providerId="Windows Live" clId="Web-{2E58E958-C7F4-4014-BDB5-DBFAF9375D1F}" dt="2019-05-13T21:52:11.336" v="103" actId="1076"/>
          <ac:spMkLst>
            <pc:docMk/>
            <pc:sldMk cId="1556233024" sldId="273"/>
            <ac:spMk id="14" creationId="{4A6AF8A7-17CF-4C11-A913-5C292668FF14}"/>
          </ac:spMkLst>
        </pc:spChg>
        <pc:spChg chg="mod">
          <ac:chgData name="Anthony Corso" userId="3005ccea8bf61b87" providerId="Windows Live" clId="Web-{2E58E958-C7F4-4014-BDB5-DBFAF9375D1F}" dt="2019-05-13T21:52:11.352" v="104" actId="1076"/>
          <ac:spMkLst>
            <pc:docMk/>
            <pc:sldMk cId="1556233024" sldId="273"/>
            <ac:spMk id="15" creationId="{DAC9CC7D-09FA-4FD2-A13B-32A113428254}"/>
          </ac:spMkLst>
        </pc:spChg>
        <pc:spChg chg="add mod">
          <ac:chgData name="Anthony Corso" userId="3005ccea8bf61b87" providerId="Windows Live" clId="Web-{2E58E958-C7F4-4014-BDB5-DBFAF9375D1F}" dt="2019-05-13T21:52:11.383" v="109" actId="1076"/>
          <ac:spMkLst>
            <pc:docMk/>
            <pc:sldMk cId="1556233024" sldId="273"/>
            <ac:spMk id="27" creationId="{1161C98B-46BB-4FD8-95A8-191EBBD5E327}"/>
          </ac:spMkLst>
        </pc:spChg>
        <pc:picChg chg="mod">
          <ac:chgData name="Anthony Corso" userId="3005ccea8bf61b87" providerId="Windows Live" clId="Web-{2E58E958-C7F4-4014-BDB5-DBFAF9375D1F}" dt="2019-05-13T21:52:27.727" v="112"/>
          <ac:picMkLst>
            <pc:docMk/>
            <pc:sldMk cId="1556233024" sldId="273"/>
            <ac:picMk id="8" creationId="{B34753EE-7BCD-4B17-8573-2C77638608F5}"/>
          </ac:picMkLst>
        </pc:picChg>
        <pc:picChg chg="add mod ord">
          <ac:chgData name="Anthony Corso" userId="3005ccea8bf61b87" providerId="Windows Live" clId="Web-{2E58E958-C7F4-4014-BDB5-DBFAF9375D1F}" dt="2019-05-13T21:52:11.242" v="94" actId="1076"/>
          <ac:picMkLst>
            <pc:docMk/>
            <pc:sldMk cId="1556233024" sldId="273"/>
            <ac:picMk id="19" creationId="{DAA7ACFB-4489-42CA-A61D-203496405DA9}"/>
          </ac:picMkLst>
        </pc:picChg>
        <pc:picChg chg="add mod ord">
          <ac:chgData name="Anthony Corso" userId="3005ccea8bf61b87" providerId="Windows Live" clId="Web-{2E58E958-C7F4-4014-BDB5-DBFAF9375D1F}" dt="2019-05-13T21:52:11.227" v="93" actId="1076"/>
          <ac:picMkLst>
            <pc:docMk/>
            <pc:sldMk cId="1556233024" sldId="273"/>
            <ac:picMk id="21" creationId="{BC39D0E0-8DA0-49EB-BDD5-A8ABEABE8A90}"/>
          </ac:picMkLst>
        </pc:picChg>
        <pc:picChg chg="add mod ord">
          <ac:chgData name="Anthony Corso" userId="3005ccea8bf61b87" providerId="Windows Live" clId="Web-{2E58E958-C7F4-4014-BDB5-DBFAF9375D1F}" dt="2019-05-13T21:52:11.227" v="92" actId="1076"/>
          <ac:picMkLst>
            <pc:docMk/>
            <pc:sldMk cId="1556233024" sldId="273"/>
            <ac:picMk id="23" creationId="{39539709-A2DB-44D3-B417-6BE872CFDB83}"/>
          </ac:picMkLst>
        </pc:picChg>
        <pc:picChg chg="add mod ord">
          <ac:chgData name="Anthony Corso" userId="3005ccea8bf61b87" providerId="Windows Live" clId="Web-{2E58E958-C7F4-4014-BDB5-DBFAF9375D1F}" dt="2019-05-13T21:52:11.227" v="91" actId="1076"/>
          <ac:picMkLst>
            <pc:docMk/>
            <pc:sldMk cId="1556233024" sldId="273"/>
            <ac:picMk id="25" creationId="{E26F2203-380F-473B-B41A-E9B74268C585}"/>
          </ac:picMkLst>
        </pc:picChg>
        <pc:picChg chg="add mod ord">
          <ac:chgData name="Anthony Corso" userId="3005ccea8bf61b87" providerId="Windows Live" clId="Web-{2E58E958-C7F4-4014-BDB5-DBFAF9375D1F}" dt="2019-05-13T21:52:49.977" v="115"/>
          <ac:picMkLst>
            <pc:docMk/>
            <pc:sldMk cId="1556233024" sldId="273"/>
            <ac:picMk id="28" creationId="{1004679B-7C6F-4FFC-8126-03643CEDFD8F}"/>
          </ac:picMkLst>
        </pc:picChg>
        <pc:picChg chg="add mod ord">
          <ac:chgData name="Anthony Corso" userId="3005ccea8bf61b87" providerId="Windows Live" clId="Web-{2E58E958-C7F4-4014-BDB5-DBFAF9375D1F}" dt="2019-05-13T21:54:10.040" v="125"/>
          <ac:picMkLst>
            <pc:docMk/>
            <pc:sldMk cId="1556233024" sldId="273"/>
            <ac:picMk id="30" creationId="{9DD3BBF6-F31D-4D45-AE4D-C643C3CAF830}"/>
          </ac:picMkLst>
        </pc:picChg>
        <pc:picChg chg="add mod ord">
          <ac:chgData name="Anthony Corso" userId="3005ccea8bf61b87" providerId="Windows Live" clId="Web-{2E58E958-C7F4-4014-BDB5-DBFAF9375D1F}" dt="2019-05-13T21:54:26.431" v="128"/>
          <ac:picMkLst>
            <pc:docMk/>
            <pc:sldMk cId="1556233024" sldId="273"/>
            <ac:picMk id="32" creationId="{71C48A78-68EC-4A27-BE02-B33A4203D5A2}"/>
          </ac:picMkLst>
        </pc:picChg>
        <pc:picChg chg="add mod ord">
          <ac:chgData name="Anthony Corso" userId="3005ccea8bf61b87" providerId="Windows Live" clId="Web-{2E58E958-C7F4-4014-BDB5-DBFAF9375D1F}" dt="2019-05-13T21:54:44.119" v="132" actId="1076"/>
          <ac:picMkLst>
            <pc:docMk/>
            <pc:sldMk cId="1556233024" sldId="273"/>
            <ac:picMk id="34" creationId="{06941EED-5367-44C0-A9CF-A71E466DF08D}"/>
          </ac:picMkLst>
        </pc:picChg>
        <pc:cxnChg chg="mod">
          <ac:chgData name="Anthony Corso" userId="3005ccea8bf61b87" providerId="Windows Live" clId="Web-{2E58E958-C7F4-4014-BDB5-DBFAF9375D1F}" dt="2019-05-13T21:52:11.352" v="105" actId="1076"/>
          <ac:cxnSpMkLst>
            <pc:docMk/>
            <pc:sldMk cId="1556233024" sldId="273"/>
            <ac:cxnSpMk id="6" creationId="{44359541-BDE8-4F3A-A387-738B6191F673}"/>
          </ac:cxnSpMkLst>
        </pc:cxnChg>
        <pc:cxnChg chg="add mod">
          <ac:chgData name="Anthony Corso" userId="3005ccea8bf61b87" providerId="Windows Live" clId="Web-{2E58E958-C7F4-4014-BDB5-DBFAF9375D1F}" dt="2019-05-13T21:52:11.367" v="106" actId="1076"/>
          <ac:cxnSpMkLst>
            <pc:docMk/>
            <pc:sldMk cId="1556233024" sldId="273"/>
            <ac:cxnSpMk id="16" creationId="{00F0924A-AEED-437B-80CA-25686BF88142}"/>
          </ac:cxnSpMkLst>
        </pc:cxnChg>
        <pc:cxnChg chg="add mod">
          <ac:chgData name="Anthony Corso" userId="3005ccea8bf61b87" providerId="Windows Live" clId="Web-{2E58E958-C7F4-4014-BDB5-DBFAF9375D1F}" dt="2019-05-13T21:52:11.367" v="107" actId="1076"/>
          <ac:cxnSpMkLst>
            <pc:docMk/>
            <pc:sldMk cId="1556233024" sldId="273"/>
            <ac:cxnSpMk id="17" creationId="{431A0C4D-4213-42ED-BA6F-0F6CE20122A4}"/>
          </ac:cxnSpMkLst>
        </pc:cxnChg>
        <pc:cxnChg chg="add mod">
          <ac:chgData name="Anthony Corso" userId="3005ccea8bf61b87" providerId="Windows Live" clId="Web-{2E58E958-C7F4-4014-BDB5-DBFAF9375D1F}" dt="2019-05-13T21:52:11.367" v="108" actId="1076"/>
          <ac:cxnSpMkLst>
            <pc:docMk/>
            <pc:sldMk cId="1556233024" sldId="273"/>
            <ac:cxnSpMk id="18" creationId="{0B41334A-A21B-461A-BBA7-6E2BA760CA7C}"/>
          </ac:cxnSpMkLst>
        </pc:cxnChg>
      </pc:sldChg>
      <pc:sldChg chg="addSp delSp modSp new">
        <pc:chgData name="Anthony Corso" userId="3005ccea8bf61b87" providerId="Windows Live" clId="Web-{2E58E958-C7F4-4014-BDB5-DBFAF9375D1F}" dt="2019-05-14T00:54:07.205" v="342" actId="1076"/>
        <pc:sldMkLst>
          <pc:docMk/>
          <pc:sldMk cId="815952250" sldId="274"/>
        </pc:sldMkLst>
        <pc:spChg chg="del mod">
          <ac:chgData name="Anthony Corso" userId="3005ccea8bf61b87" providerId="Windows Live" clId="Web-{2E58E958-C7F4-4014-BDB5-DBFAF9375D1F}" dt="2019-05-13T23:08:49.112" v="302"/>
          <ac:spMkLst>
            <pc:docMk/>
            <pc:sldMk cId="815952250" sldId="274"/>
            <ac:spMk id="2" creationId="{EB3A36E6-284F-4260-A0F0-CE93CB4B5EED}"/>
          </ac:spMkLst>
        </pc:spChg>
        <pc:spChg chg="del">
          <ac:chgData name="Anthony Corso" userId="3005ccea8bf61b87" providerId="Windows Live" clId="Web-{2E58E958-C7F4-4014-BDB5-DBFAF9375D1F}" dt="2019-05-13T22:55:45.612" v="237"/>
          <ac:spMkLst>
            <pc:docMk/>
            <pc:sldMk cId="815952250" sldId="274"/>
            <ac:spMk id="3" creationId="{60E7CA5C-1944-4777-83FE-C1EDAF7BD88C}"/>
          </ac:spMkLst>
        </pc:spChg>
        <pc:spChg chg="add del mod">
          <ac:chgData name="Anthony Corso" userId="3005ccea8bf61b87" providerId="Windows Live" clId="Web-{2E58E958-C7F4-4014-BDB5-DBFAF9375D1F}" dt="2019-05-13T23:09:00.003" v="305"/>
          <ac:spMkLst>
            <pc:docMk/>
            <pc:sldMk cId="815952250" sldId="274"/>
            <ac:spMk id="8" creationId="{C217B0B1-A599-4BB0-B856-A5E34A6F29C4}"/>
          </ac:spMkLst>
        </pc:spChg>
        <pc:spChg chg="add del">
          <ac:chgData name="Anthony Corso" userId="3005ccea8bf61b87" providerId="Windows Live" clId="Web-{2E58E958-C7F4-4014-BDB5-DBFAF9375D1F}" dt="2019-05-13T23:08:51.769" v="304"/>
          <ac:spMkLst>
            <pc:docMk/>
            <pc:sldMk cId="815952250" sldId="274"/>
            <ac:spMk id="10" creationId="{89D55365-7D71-4C2B-B35B-C07FF806E560}"/>
          </ac:spMkLst>
        </pc:spChg>
        <pc:spChg chg="add mod">
          <ac:chgData name="Anthony Corso" userId="3005ccea8bf61b87" providerId="Windows Live" clId="Web-{2E58E958-C7F4-4014-BDB5-DBFAF9375D1F}" dt="2019-05-13T23:09:00.096" v="306"/>
          <ac:spMkLst>
            <pc:docMk/>
            <pc:sldMk cId="815952250" sldId="274"/>
            <ac:spMk id="12" creationId="{F05F13D7-5FEE-48AB-A938-AA76E0F700E9}"/>
          </ac:spMkLst>
        </pc:spChg>
        <pc:picChg chg="add del mod">
          <ac:chgData name="Anthony Corso" userId="3005ccea8bf61b87" providerId="Windows Live" clId="Web-{2E58E958-C7F4-4014-BDB5-DBFAF9375D1F}" dt="2019-05-14T00:53:00.189" v="329"/>
          <ac:picMkLst>
            <pc:docMk/>
            <pc:sldMk cId="815952250" sldId="274"/>
            <ac:picMk id="2" creationId="{5FAC660D-E364-458D-B190-F4C1C74441C9}"/>
          </ac:picMkLst>
        </pc:picChg>
        <pc:picChg chg="add mod modCrop">
          <ac:chgData name="Anthony Corso" userId="3005ccea8bf61b87" providerId="Windows Live" clId="Web-{2E58E958-C7F4-4014-BDB5-DBFAF9375D1F}" dt="2019-05-14T00:44:03.435" v="313" actId="1076"/>
          <ac:picMkLst>
            <pc:docMk/>
            <pc:sldMk cId="815952250" sldId="274"/>
            <ac:picMk id="5" creationId="{F8CF3A7B-C717-4EF8-8F90-4DF4580D4B63}"/>
          </ac:picMkLst>
        </pc:picChg>
        <pc:picChg chg="add mod">
          <ac:chgData name="Anthony Corso" userId="3005ccea8bf61b87" providerId="Windows Live" clId="Web-{2E58E958-C7F4-4014-BDB5-DBFAF9375D1F}" dt="2019-05-14T00:54:07.205" v="342" actId="1076"/>
          <ac:picMkLst>
            <pc:docMk/>
            <pc:sldMk cId="815952250" sldId="274"/>
            <ac:picMk id="6" creationId="{4B416631-D85C-47EF-8382-390DC1E83736}"/>
          </ac:picMkLst>
        </pc:picChg>
      </pc:sldChg>
      <pc:sldChg chg="addSp delSp modSp add ord replId">
        <pc:chgData name="Anthony Corso" userId="3005ccea8bf61b87" providerId="Windows Live" clId="Web-{2E58E958-C7F4-4014-BDB5-DBFAF9375D1F}" dt="2019-05-14T00:48:39.797" v="324" actId="1076"/>
        <pc:sldMkLst>
          <pc:docMk/>
          <pc:sldMk cId="492629352" sldId="275"/>
        </pc:sldMkLst>
        <pc:spChg chg="mod">
          <ac:chgData name="Anthony Corso" userId="3005ccea8bf61b87" providerId="Windows Live" clId="Web-{2E58E958-C7F4-4014-BDB5-DBFAF9375D1F}" dt="2019-05-13T23:08:01.362" v="294" actId="20577"/>
          <ac:spMkLst>
            <pc:docMk/>
            <pc:sldMk cId="492629352" sldId="275"/>
            <ac:spMk id="2" creationId="{EB3A36E6-284F-4260-A0F0-CE93CB4B5EED}"/>
          </ac:spMkLst>
        </pc:spChg>
        <pc:spChg chg="del">
          <ac:chgData name="Anthony Corso" userId="3005ccea8bf61b87" providerId="Windows Live" clId="Web-{2E58E958-C7F4-4014-BDB5-DBFAF9375D1F}" dt="2019-05-13T23:04:31.471" v="270"/>
          <ac:spMkLst>
            <pc:docMk/>
            <pc:sldMk cId="492629352" sldId="275"/>
            <ac:spMk id="3" creationId="{60E7CA5C-1944-4777-83FE-C1EDAF7BD88C}"/>
          </ac:spMkLst>
        </pc:spChg>
        <pc:picChg chg="add mod">
          <ac:chgData name="Anthony Corso" userId="3005ccea8bf61b87" providerId="Windows Live" clId="Web-{2E58E958-C7F4-4014-BDB5-DBFAF9375D1F}" dt="2019-05-14T00:48:39.797" v="324" actId="1076"/>
          <ac:picMkLst>
            <pc:docMk/>
            <pc:sldMk cId="492629352" sldId="275"/>
            <ac:picMk id="3" creationId="{3EE8C8F1-9272-4CC2-A0C9-1C72B9B921B8}"/>
          </ac:picMkLst>
        </pc:picChg>
        <pc:picChg chg="add del mod">
          <ac:chgData name="Anthony Corso" userId="3005ccea8bf61b87" providerId="Windows Live" clId="Web-{2E58E958-C7F4-4014-BDB5-DBFAF9375D1F}" dt="2019-05-13T23:07:18.128" v="276"/>
          <ac:picMkLst>
            <pc:docMk/>
            <pc:sldMk cId="492629352" sldId="275"/>
            <ac:picMk id="5" creationId="{DC2793E8-2AB3-4624-8B7C-C02471313A4E}"/>
          </ac:picMkLst>
        </pc:picChg>
        <pc:picChg chg="add del mod modCrop">
          <ac:chgData name="Anthony Corso" userId="3005ccea8bf61b87" providerId="Windows Live" clId="Web-{2E58E958-C7F4-4014-BDB5-DBFAF9375D1F}" dt="2019-05-14T00:43:54.263" v="310"/>
          <ac:picMkLst>
            <pc:docMk/>
            <pc:sldMk cId="492629352" sldId="275"/>
            <ac:picMk id="7" creationId="{60104670-5D54-4366-9A8F-CDECBAB7250F}"/>
          </ac:picMkLst>
        </pc:picChg>
      </pc:sldChg>
      <pc:sldChg chg="addSp delSp modSp add replId">
        <pc:chgData name="Anthony Corso" userId="3005ccea8bf61b87" providerId="Windows Live" clId="Web-{2E58E958-C7F4-4014-BDB5-DBFAF9375D1F}" dt="2019-05-14T00:53:17.111" v="337" actId="1076"/>
        <pc:sldMkLst>
          <pc:docMk/>
          <pc:sldMk cId="844289486" sldId="276"/>
        </pc:sldMkLst>
        <pc:spChg chg="mod">
          <ac:chgData name="Anthony Corso" userId="3005ccea8bf61b87" providerId="Windows Live" clId="Web-{2E58E958-C7F4-4014-BDB5-DBFAF9375D1F}" dt="2019-05-14T00:44:29.326" v="317" actId="20577"/>
          <ac:spMkLst>
            <pc:docMk/>
            <pc:sldMk cId="844289486" sldId="276"/>
            <ac:spMk id="2" creationId="{EB3A36E6-284F-4260-A0F0-CE93CB4B5EED}"/>
          </ac:spMkLst>
        </pc:spChg>
        <pc:picChg chg="add del mod">
          <ac:chgData name="Anthony Corso" userId="3005ccea8bf61b87" providerId="Windows Live" clId="Web-{2E58E958-C7F4-4014-BDB5-DBFAF9375D1F}" dt="2019-05-14T00:43:57.091" v="311"/>
          <ac:picMkLst>
            <pc:docMk/>
            <pc:sldMk cId="844289486" sldId="276"/>
            <ac:picMk id="3" creationId="{44202598-86D5-40D4-9815-37C507706C45}"/>
          </ac:picMkLst>
        </pc:picChg>
        <pc:picChg chg="mod modCrop">
          <ac:chgData name="Anthony Corso" userId="3005ccea8bf61b87" providerId="Windows Live" clId="Web-{2E58E958-C7F4-4014-BDB5-DBFAF9375D1F}" dt="2019-05-14T00:44:20.279" v="316" actId="1076"/>
          <ac:picMkLst>
            <pc:docMk/>
            <pc:sldMk cId="844289486" sldId="276"/>
            <ac:picMk id="5" creationId="{F8CF3A7B-C717-4EF8-8F90-4DF4580D4B63}"/>
          </ac:picMkLst>
        </pc:picChg>
        <pc:picChg chg="add mod">
          <ac:chgData name="Anthony Corso" userId="3005ccea8bf61b87" providerId="Windows Live" clId="Web-{2E58E958-C7F4-4014-BDB5-DBFAF9375D1F}" dt="2019-05-14T00:53:17.111" v="337" actId="1076"/>
          <ac:picMkLst>
            <pc:docMk/>
            <pc:sldMk cId="844289486" sldId="276"/>
            <ac:picMk id="7" creationId="{37763CFC-5039-44DD-9F30-BA02FC3B9DDB}"/>
          </ac:picMkLst>
        </pc:picChg>
      </pc:sldChg>
      <pc:sldChg chg="addSp delSp modSp add ord replId">
        <pc:chgData name="Anthony Corso" userId="3005ccea8bf61b87" providerId="Windows Live" clId="Web-{2E58E958-C7F4-4014-BDB5-DBFAF9375D1F}" dt="2019-05-14T17:17:51.058" v="713" actId="20577"/>
        <pc:sldMkLst>
          <pc:docMk/>
          <pc:sldMk cId="3065673710" sldId="277"/>
        </pc:sldMkLst>
        <pc:spChg chg="mod">
          <ac:chgData name="Anthony Corso" userId="3005ccea8bf61b87" providerId="Windows Live" clId="Web-{2E58E958-C7F4-4014-BDB5-DBFAF9375D1F}" dt="2019-05-14T00:55:05.831" v="357" actId="20577"/>
          <ac:spMkLst>
            <pc:docMk/>
            <pc:sldMk cId="3065673710" sldId="277"/>
            <ac:spMk id="2" creationId="{9B2E42A1-798A-4C24-A8AA-3F9B25E453F2}"/>
          </ac:spMkLst>
        </pc:spChg>
        <pc:spChg chg="del mod">
          <ac:chgData name="Anthony Corso" userId="3005ccea8bf61b87" providerId="Windows Live" clId="Web-{2E58E958-C7F4-4014-BDB5-DBFAF9375D1F}" dt="2019-05-14T17:06:44.931" v="364"/>
          <ac:spMkLst>
            <pc:docMk/>
            <pc:sldMk cId="3065673710" sldId="277"/>
            <ac:spMk id="3" creationId="{678BC0E5-AE21-4055-B2C7-05A5729AEFCC}"/>
          </ac:spMkLst>
        </pc:spChg>
        <pc:spChg chg="add del mod">
          <ac:chgData name="Anthony Corso" userId="3005ccea8bf61b87" providerId="Windows Live" clId="Web-{2E58E958-C7F4-4014-BDB5-DBFAF9375D1F}" dt="2019-05-14T17:06:49.260" v="366"/>
          <ac:spMkLst>
            <pc:docMk/>
            <pc:sldMk cId="3065673710" sldId="277"/>
            <ac:spMk id="6" creationId="{BAF9A248-9C74-4B55-94FD-784EBF575E77}"/>
          </ac:spMkLst>
        </pc:spChg>
        <pc:spChg chg="add del mod">
          <ac:chgData name="Anthony Corso" userId="3005ccea8bf61b87" providerId="Windows Live" clId="Web-{2E58E958-C7F4-4014-BDB5-DBFAF9375D1F}" dt="2019-05-14T17:11:21.385" v="382"/>
          <ac:spMkLst>
            <pc:docMk/>
            <pc:sldMk cId="3065673710" sldId="277"/>
            <ac:spMk id="13" creationId="{5A0824DD-CA6B-4843-B794-31A2C4E6B022}"/>
          </ac:spMkLst>
        </pc:spChg>
        <pc:spChg chg="add del mod">
          <ac:chgData name="Anthony Corso" userId="3005ccea8bf61b87" providerId="Windows Live" clId="Web-{2E58E958-C7F4-4014-BDB5-DBFAF9375D1F}" dt="2019-05-14T17:13:02.214" v="395"/>
          <ac:spMkLst>
            <pc:docMk/>
            <pc:sldMk cId="3065673710" sldId="277"/>
            <ac:spMk id="19" creationId="{F4CC942C-C4F3-461A-8941-8841519DF182}"/>
          </ac:spMkLst>
        </pc:spChg>
        <pc:spChg chg="add del mod">
          <ac:chgData name="Anthony Corso" userId="3005ccea8bf61b87" providerId="Windows Live" clId="Web-{2E58E958-C7F4-4014-BDB5-DBFAF9375D1F}" dt="2019-05-14T17:13:24.261" v="403"/>
          <ac:spMkLst>
            <pc:docMk/>
            <pc:sldMk cId="3065673710" sldId="277"/>
            <ac:spMk id="23" creationId="{91F82972-CE86-44BD-A70C-18EE76AF8097}"/>
          </ac:spMkLst>
        </pc:spChg>
        <pc:spChg chg="add del mod">
          <ac:chgData name="Anthony Corso" userId="3005ccea8bf61b87" providerId="Windows Live" clId="Web-{2E58E958-C7F4-4014-BDB5-DBFAF9375D1F}" dt="2019-05-14T17:13:46.526" v="410"/>
          <ac:spMkLst>
            <pc:docMk/>
            <pc:sldMk cId="3065673710" sldId="277"/>
            <ac:spMk id="27" creationId="{ABE9D0B5-E367-4339-9A34-D2BB74F3CF9B}"/>
          </ac:spMkLst>
        </pc:spChg>
        <pc:spChg chg="add del mod">
          <ac:chgData name="Anthony Corso" userId="3005ccea8bf61b87" providerId="Windows Live" clId="Web-{2E58E958-C7F4-4014-BDB5-DBFAF9375D1F}" dt="2019-05-14T17:14:15.214" v="426"/>
          <ac:spMkLst>
            <pc:docMk/>
            <pc:sldMk cId="3065673710" sldId="277"/>
            <ac:spMk id="31" creationId="{4B6FBF5E-D3FD-4ECA-B44F-380B1E023FA2}"/>
          </ac:spMkLst>
        </pc:spChg>
        <pc:spChg chg="add del mod">
          <ac:chgData name="Anthony Corso" userId="3005ccea8bf61b87" providerId="Windows Live" clId="Web-{2E58E958-C7F4-4014-BDB5-DBFAF9375D1F}" dt="2019-05-14T17:15:25.839" v="439"/>
          <ac:spMkLst>
            <pc:docMk/>
            <pc:sldMk cId="3065673710" sldId="277"/>
            <ac:spMk id="35" creationId="{B15E8CF0-AEAB-4CAD-8469-CE8B01992DD5}"/>
          </ac:spMkLst>
        </pc:spChg>
        <pc:spChg chg="add mod">
          <ac:chgData name="Anthony Corso" userId="3005ccea8bf61b87" providerId="Windows Live" clId="Web-{2E58E958-C7F4-4014-BDB5-DBFAF9375D1F}" dt="2019-05-14T17:16:23.699" v="463" actId="1076"/>
          <ac:spMkLst>
            <pc:docMk/>
            <pc:sldMk cId="3065673710" sldId="277"/>
            <ac:spMk id="37" creationId="{25BAB18E-978A-4B60-B1DC-BA0D89C55F73}"/>
          </ac:spMkLst>
        </pc:spChg>
        <pc:spChg chg="add mod">
          <ac:chgData name="Anthony Corso" userId="3005ccea8bf61b87" providerId="Windows Live" clId="Web-{2E58E958-C7F4-4014-BDB5-DBFAF9375D1F}" dt="2019-05-14T17:17:51.058" v="713" actId="20577"/>
          <ac:spMkLst>
            <pc:docMk/>
            <pc:sldMk cId="3065673710" sldId="277"/>
            <ac:spMk id="39" creationId="{C2E6C782-3D5D-491F-8A69-AA470AA71159}"/>
          </ac:spMkLst>
        </pc:spChg>
        <pc:picChg chg="del">
          <ac:chgData name="Anthony Corso" userId="3005ccea8bf61b87" providerId="Windows Live" clId="Web-{2E58E958-C7F4-4014-BDB5-DBFAF9375D1F}" dt="2019-05-14T00:55:06.924" v="360"/>
          <ac:picMkLst>
            <pc:docMk/>
            <pc:sldMk cId="3065673710" sldId="277"/>
            <ac:picMk id="5" creationId="{987C1BC9-8BA9-4ACB-9F12-F92A6F7D146D}"/>
          </ac:picMkLst>
        </pc:picChg>
        <pc:picChg chg="add del mod">
          <ac:chgData name="Anthony Corso" userId="3005ccea8bf61b87" providerId="Windows Live" clId="Web-{2E58E958-C7F4-4014-BDB5-DBFAF9375D1F}" dt="2019-05-14T17:07:28.229" v="370"/>
          <ac:picMkLst>
            <pc:docMk/>
            <pc:sldMk cId="3065673710" sldId="277"/>
            <ac:picMk id="7" creationId="{FA704114-E962-42FA-AA82-98BA10C77E9C}"/>
          </ac:picMkLst>
        </pc:picChg>
        <pc:picChg chg="add del mod">
          <ac:chgData name="Anthony Corso" userId="3005ccea8bf61b87" providerId="Windows Live" clId="Web-{2E58E958-C7F4-4014-BDB5-DBFAF9375D1F}" dt="2019-05-14T17:10:31.760" v="375"/>
          <ac:picMkLst>
            <pc:docMk/>
            <pc:sldMk cId="3065673710" sldId="277"/>
            <ac:picMk id="9" creationId="{344C39AF-D52E-415F-9DF6-62D5BF217691}"/>
          </ac:picMkLst>
        </pc:picChg>
        <pc:picChg chg="add del mod">
          <ac:chgData name="Anthony Corso" userId="3005ccea8bf61b87" providerId="Windows Live" clId="Web-{2E58E958-C7F4-4014-BDB5-DBFAF9375D1F}" dt="2019-05-14T17:15:21.605" v="437"/>
          <ac:picMkLst>
            <pc:docMk/>
            <pc:sldMk cId="3065673710" sldId="277"/>
            <ac:picMk id="11" creationId="{0C13CFD8-BBB2-4885-A37A-258BBD6A2095}"/>
          </ac:picMkLst>
        </pc:picChg>
        <pc:picChg chg="add del mod">
          <ac:chgData name="Anthony Corso" userId="3005ccea8bf61b87" providerId="Windows Live" clId="Web-{2E58E958-C7F4-4014-BDB5-DBFAF9375D1F}" dt="2019-05-14T17:11:49.042" v="385"/>
          <ac:picMkLst>
            <pc:docMk/>
            <pc:sldMk cId="3065673710" sldId="277"/>
            <ac:picMk id="15" creationId="{BE98ED1F-B637-44BA-9972-DAA7669C7AE8}"/>
          </ac:picMkLst>
        </pc:picChg>
        <pc:picChg chg="add mod">
          <ac:chgData name="Anthony Corso" userId="3005ccea8bf61b87" providerId="Windows Live" clId="Web-{2E58E958-C7F4-4014-BDB5-DBFAF9375D1F}" dt="2019-05-14T17:16:12.058" v="457" actId="1076"/>
          <ac:picMkLst>
            <pc:docMk/>
            <pc:sldMk cId="3065673710" sldId="277"/>
            <ac:picMk id="17" creationId="{F206D92C-85DE-455F-9970-4881C9EE96DA}"/>
          </ac:picMkLst>
        </pc:picChg>
        <pc:picChg chg="add mod">
          <ac:chgData name="Anthony Corso" userId="3005ccea8bf61b87" providerId="Windows Live" clId="Web-{2E58E958-C7F4-4014-BDB5-DBFAF9375D1F}" dt="2019-05-14T17:16:12.042" v="456" actId="1076"/>
          <ac:picMkLst>
            <pc:docMk/>
            <pc:sldMk cId="3065673710" sldId="277"/>
            <ac:picMk id="21" creationId="{1E845AF8-FCAE-4172-BDCE-40D3DB496EB4}"/>
          </ac:picMkLst>
        </pc:picChg>
        <pc:picChg chg="add mod">
          <ac:chgData name="Anthony Corso" userId="3005ccea8bf61b87" providerId="Windows Live" clId="Web-{2E58E958-C7F4-4014-BDB5-DBFAF9375D1F}" dt="2019-05-14T17:16:12.058" v="458" actId="1076"/>
          <ac:picMkLst>
            <pc:docMk/>
            <pc:sldMk cId="3065673710" sldId="277"/>
            <ac:picMk id="25" creationId="{FD0002EA-45EC-44A3-A08B-AAB942970041}"/>
          </ac:picMkLst>
        </pc:picChg>
        <pc:picChg chg="add mod">
          <ac:chgData name="Anthony Corso" userId="3005ccea8bf61b87" providerId="Windows Live" clId="Web-{2E58E958-C7F4-4014-BDB5-DBFAF9375D1F}" dt="2019-05-14T17:16:12.042" v="455" actId="1076"/>
          <ac:picMkLst>
            <pc:docMk/>
            <pc:sldMk cId="3065673710" sldId="277"/>
            <ac:picMk id="29" creationId="{D3201F47-E7C5-43EC-B277-A4E7D5A712D3}"/>
          </ac:picMkLst>
        </pc:picChg>
        <pc:picChg chg="add mod">
          <ac:chgData name="Anthony Corso" userId="3005ccea8bf61b87" providerId="Windows Live" clId="Web-{2E58E958-C7F4-4014-BDB5-DBFAF9375D1F}" dt="2019-05-14T17:16:16.105" v="461" actId="1076"/>
          <ac:picMkLst>
            <pc:docMk/>
            <pc:sldMk cId="3065673710" sldId="277"/>
            <ac:picMk id="33" creationId="{9696EB2F-E1EB-40C5-9978-4535D0135E94}"/>
          </ac:picMkLst>
        </pc:picChg>
      </pc:sldChg>
      <pc:sldChg chg="modSp add replId">
        <pc:chgData name="Anthony Corso" userId="3005ccea8bf61b87" providerId="Windows Live" clId="Web-{2E58E958-C7F4-4014-BDB5-DBFAF9375D1F}" dt="2019-05-14T17:27:38.998" v="721" actId="1076"/>
        <pc:sldMkLst>
          <pc:docMk/>
          <pc:sldMk cId="1545244307" sldId="278"/>
        </pc:sldMkLst>
        <pc:picChg chg="mod">
          <ac:chgData name="Anthony Corso" userId="3005ccea8bf61b87" providerId="Windows Live" clId="Web-{2E58E958-C7F4-4014-BDB5-DBFAF9375D1F}" dt="2019-05-14T17:27:38.998" v="721" actId="1076"/>
          <ac:picMkLst>
            <pc:docMk/>
            <pc:sldMk cId="1545244307" sldId="278"/>
            <ac:picMk id="7" creationId="{FA704114-E962-42FA-AA82-98BA10C77E9C}"/>
          </ac:picMkLst>
        </pc:picChg>
      </pc:sldChg>
      <pc:sldChg chg="addSp delSp modSp add replId">
        <pc:chgData name="Anthony Corso" userId="3005ccea8bf61b87" providerId="Windows Live" clId="Web-{2E58E958-C7F4-4014-BDB5-DBFAF9375D1F}" dt="2019-05-14T17:32:57.186" v="1016" actId="1076"/>
        <pc:sldMkLst>
          <pc:docMk/>
          <pc:sldMk cId="3145180800" sldId="279"/>
        </pc:sldMkLst>
        <pc:spChg chg="add mod">
          <ac:chgData name="Anthony Corso" userId="3005ccea8bf61b87" providerId="Windows Live" clId="Web-{2E58E958-C7F4-4014-BDB5-DBFAF9375D1F}" dt="2019-05-14T17:32:10.983" v="1006" actId="20577"/>
          <ac:spMkLst>
            <pc:docMk/>
            <pc:sldMk cId="3145180800" sldId="279"/>
            <ac:spMk id="3" creationId="{388CBF48-3206-4B92-BCE0-AF838CC0F8E2}"/>
          </ac:spMkLst>
        </pc:spChg>
        <pc:picChg chg="add mod">
          <ac:chgData name="Anthony Corso" userId="3005ccea8bf61b87" providerId="Windows Live" clId="Web-{2E58E958-C7F4-4014-BDB5-DBFAF9375D1F}" dt="2019-05-14T17:32:57.186" v="1016" actId="1076"/>
          <ac:picMkLst>
            <pc:docMk/>
            <pc:sldMk cId="3145180800" sldId="279"/>
            <ac:picMk id="6" creationId="{216191C4-915A-4191-8CC8-99356B567E7B}"/>
          </ac:picMkLst>
        </pc:picChg>
        <pc:picChg chg="del">
          <ac:chgData name="Anthony Corso" userId="3005ccea8bf61b87" providerId="Windows Live" clId="Web-{2E58E958-C7F4-4014-BDB5-DBFAF9375D1F}" dt="2019-05-14T17:29:03.279" v="723"/>
          <ac:picMkLst>
            <pc:docMk/>
            <pc:sldMk cId="3145180800" sldId="279"/>
            <ac:picMk id="7" creationId="{FA704114-E962-42FA-AA82-98BA10C77E9C}"/>
          </ac:picMkLst>
        </pc:picChg>
        <pc:picChg chg="add mod">
          <ac:chgData name="Anthony Corso" userId="3005ccea8bf61b87" providerId="Windows Live" clId="Web-{2E58E958-C7F4-4014-BDB5-DBFAF9375D1F}" dt="2019-05-14T17:32:54.092" v="1014" actId="1076"/>
          <ac:picMkLst>
            <pc:docMk/>
            <pc:sldMk cId="3145180800" sldId="279"/>
            <ac:picMk id="9" creationId="{7735EA83-3BEF-4613-9B50-2417686689F8}"/>
          </ac:picMkLst>
        </pc:picChg>
      </pc:sldChg>
      <pc:sldChg chg="add del replId">
        <pc:chgData name="Anthony Corso" userId="3005ccea8bf61b87" providerId="Windows Live" clId="Web-{2E58E958-C7F4-4014-BDB5-DBFAF9375D1F}" dt="2019-05-14T17:29:11.451" v="725"/>
        <pc:sldMkLst>
          <pc:docMk/>
          <pc:sldMk cId="1005240915" sldId="280"/>
        </pc:sldMkLst>
      </pc:sldChg>
      <pc:sldChg chg="addSp delSp modSp add replId">
        <pc:chgData name="Anthony Corso" userId="3005ccea8bf61b87" providerId="Windows Live" clId="Web-{2E58E958-C7F4-4014-BDB5-DBFAF9375D1F}" dt="2019-05-14T17:34:41.014" v="1025" actId="1076"/>
        <pc:sldMkLst>
          <pc:docMk/>
          <pc:sldMk cId="3951873332" sldId="280"/>
        </pc:sldMkLst>
        <pc:spChg chg="del">
          <ac:chgData name="Anthony Corso" userId="3005ccea8bf61b87" providerId="Windows Live" clId="Web-{2E58E958-C7F4-4014-BDB5-DBFAF9375D1F}" dt="2019-05-14T17:34:21.764" v="1018"/>
          <ac:spMkLst>
            <pc:docMk/>
            <pc:sldMk cId="3951873332" sldId="280"/>
            <ac:spMk id="3" creationId="{388CBF48-3206-4B92-BCE0-AF838CC0F8E2}"/>
          </ac:spMkLst>
        </pc:spChg>
        <pc:spChg chg="add del mod">
          <ac:chgData name="Anthony Corso" userId="3005ccea8bf61b87" providerId="Windows Live" clId="Web-{2E58E958-C7F4-4014-BDB5-DBFAF9375D1F}" dt="2019-05-14T17:34:25.655" v="1019"/>
          <ac:spMkLst>
            <pc:docMk/>
            <pc:sldMk cId="3951873332" sldId="280"/>
            <ac:spMk id="7" creationId="{4C53CB99-B809-46FD-840B-27527754634B}"/>
          </ac:spMkLst>
        </pc:spChg>
        <pc:picChg chg="del">
          <ac:chgData name="Anthony Corso" userId="3005ccea8bf61b87" providerId="Windows Live" clId="Web-{2E58E958-C7F4-4014-BDB5-DBFAF9375D1F}" dt="2019-05-14T17:34:27.764" v="1021"/>
          <ac:picMkLst>
            <pc:docMk/>
            <pc:sldMk cId="3951873332" sldId="280"/>
            <ac:picMk id="6" creationId="{216191C4-915A-4191-8CC8-99356B567E7B}"/>
          </ac:picMkLst>
        </pc:picChg>
        <pc:picChg chg="add mod">
          <ac:chgData name="Anthony Corso" userId="3005ccea8bf61b87" providerId="Windows Live" clId="Web-{2E58E958-C7F4-4014-BDB5-DBFAF9375D1F}" dt="2019-05-14T17:34:41.014" v="1025" actId="1076"/>
          <ac:picMkLst>
            <pc:docMk/>
            <pc:sldMk cId="3951873332" sldId="280"/>
            <ac:picMk id="8" creationId="{720C841E-DA72-45D7-88B9-426B856A289C}"/>
          </ac:picMkLst>
        </pc:picChg>
        <pc:picChg chg="del">
          <ac:chgData name="Anthony Corso" userId="3005ccea8bf61b87" providerId="Windows Live" clId="Web-{2E58E958-C7F4-4014-BDB5-DBFAF9375D1F}" dt="2019-05-14T17:34:27.764" v="1020"/>
          <ac:picMkLst>
            <pc:docMk/>
            <pc:sldMk cId="3951873332" sldId="280"/>
            <ac:picMk id="9" creationId="{7735EA83-3BEF-4613-9B50-2417686689F8}"/>
          </ac:picMkLst>
        </pc:picChg>
      </pc:sldChg>
      <pc:sldChg chg="addSp modSp add replId">
        <pc:chgData name="Anthony Corso" userId="3005ccea8bf61b87" providerId="Windows Live" clId="Web-{2E58E958-C7F4-4014-BDB5-DBFAF9375D1F}" dt="2019-05-14T18:02:31.658" v="1264" actId="1076"/>
        <pc:sldMkLst>
          <pc:docMk/>
          <pc:sldMk cId="410214481" sldId="281"/>
        </pc:sldMkLst>
        <pc:spChg chg="mod">
          <ac:chgData name="Anthony Corso" userId="3005ccea8bf61b87" providerId="Windows Live" clId="Web-{2E58E958-C7F4-4014-BDB5-DBFAF9375D1F}" dt="2019-05-14T18:02:06.830" v="1255" actId="1076"/>
          <ac:spMkLst>
            <pc:docMk/>
            <pc:sldMk cId="410214481" sldId="281"/>
            <ac:spMk id="3" creationId="{29172639-7716-40AE-B79A-1E996C7EB086}"/>
          </ac:spMkLst>
        </pc:spChg>
        <pc:picChg chg="add mod">
          <ac:chgData name="Anthony Corso" userId="3005ccea8bf61b87" providerId="Windows Live" clId="Web-{2E58E958-C7F4-4014-BDB5-DBFAF9375D1F}" dt="2019-05-14T18:02:29.549" v="1261" actId="1076"/>
          <ac:picMkLst>
            <pc:docMk/>
            <pc:sldMk cId="410214481" sldId="281"/>
            <ac:picMk id="5" creationId="{E9A9975F-3C66-4AE0-BF33-3EBD758FFA0C}"/>
          </ac:picMkLst>
        </pc:picChg>
        <pc:picChg chg="add mod">
          <ac:chgData name="Anthony Corso" userId="3005ccea8bf61b87" providerId="Windows Live" clId="Web-{2E58E958-C7F4-4014-BDB5-DBFAF9375D1F}" dt="2019-05-14T18:02:31.658" v="1264" actId="1076"/>
          <ac:picMkLst>
            <pc:docMk/>
            <pc:sldMk cId="410214481" sldId="281"/>
            <ac:picMk id="7" creationId="{53573584-A9AD-40BA-8B18-0F707F5BB7F0}"/>
          </ac:picMkLst>
        </pc:picChg>
        <pc:picChg chg="add mod">
          <ac:chgData name="Anthony Corso" userId="3005ccea8bf61b87" providerId="Windows Live" clId="Web-{2E58E958-C7F4-4014-BDB5-DBFAF9375D1F}" dt="2019-05-14T18:02:25.924" v="1259" actId="1076"/>
          <ac:picMkLst>
            <pc:docMk/>
            <pc:sldMk cId="410214481" sldId="281"/>
            <ac:picMk id="9" creationId="{E122275C-4C13-40DD-9337-EDDEC9A4ADF4}"/>
          </ac:picMkLst>
        </pc:picChg>
      </pc:sldChg>
      <pc:sldChg chg="addSp delSp modSp add replId">
        <pc:chgData name="Anthony Corso" userId="3005ccea8bf61b87" providerId="Windows Live" clId="Web-{2E58E958-C7F4-4014-BDB5-DBFAF9375D1F}" dt="2019-05-14T18:03:49.533" v="1276" actId="1076"/>
        <pc:sldMkLst>
          <pc:docMk/>
          <pc:sldMk cId="3465271155" sldId="282"/>
        </pc:sldMkLst>
        <pc:spChg chg="del">
          <ac:chgData name="Anthony Corso" userId="3005ccea8bf61b87" providerId="Windows Live" clId="Web-{2E58E958-C7F4-4014-BDB5-DBFAF9375D1F}" dt="2019-05-14T18:02:47.987" v="1266"/>
          <ac:spMkLst>
            <pc:docMk/>
            <pc:sldMk cId="3465271155" sldId="282"/>
            <ac:spMk id="3" creationId="{29172639-7716-40AE-B79A-1E996C7EB086}"/>
          </ac:spMkLst>
        </pc:spChg>
        <pc:spChg chg="add del mod">
          <ac:chgData name="Anthony Corso" userId="3005ccea8bf61b87" providerId="Windows Live" clId="Web-{2E58E958-C7F4-4014-BDB5-DBFAF9375D1F}" dt="2019-05-14T18:02:50.549" v="1267"/>
          <ac:spMkLst>
            <pc:docMk/>
            <pc:sldMk cId="3465271155" sldId="282"/>
            <ac:spMk id="8" creationId="{33A5F0B7-B096-436B-90FA-0B613DE3CCBA}"/>
          </ac:spMkLst>
        </pc:spChg>
        <pc:picChg chg="del">
          <ac:chgData name="Anthony Corso" userId="3005ccea8bf61b87" providerId="Windows Live" clId="Web-{2E58E958-C7F4-4014-BDB5-DBFAF9375D1F}" dt="2019-05-14T18:02:54.690" v="1269"/>
          <ac:picMkLst>
            <pc:docMk/>
            <pc:sldMk cId="3465271155" sldId="282"/>
            <ac:picMk id="5" creationId="{E9A9975F-3C66-4AE0-BF33-3EBD758FFA0C}"/>
          </ac:picMkLst>
        </pc:picChg>
        <pc:picChg chg="del">
          <ac:chgData name="Anthony Corso" userId="3005ccea8bf61b87" providerId="Windows Live" clId="Web-{2E58E958-C7F4-4014-BDB5-DBFAF9375D1F}" dt="2019-05-14T18:02:54.690" v="1268"/>
          <ac:picMkLst>
            <pc:docMk/>
            <pc:sldMk cId="3465271155" sldId="282"/>
            <ac:picMk id="7" creationId="{53573584-A9AD-40BA-8B18-0F707F5BB7F0}"/>
          </ac:picMkLst>
        </pc:picChg>
        <pc:picChg chg="del">
          <ac:chgData name="Anthony Corso" userId="3005ccea8bf61b87" providerId="Windows Live" clId="Web-{2E58E958-C7F4-4014-BDB5-DBFAF9375D1F}" dt="2019-05-14T18:02:58.412" v="1270"/>
          <ac:picMkLst>
            <pc:docMk/>
            <pc:sldMk cId="3465271155" sldId="282"/>
            <ac:picMk id="9" creationId="{E122275C-4C13-40DD-9337-EDDEC9A4ADF4}"/>
          </ac:picMkLst>
        </pc:picChg>
        <pc:picChg chg="add mod">
          <ac:chgData name="Anthony Corso" userId="3005ccea8bf61b87" providerId="Windows Live" clId="Web-{2E58E958-C7F4-4014-BDB5-DBFAF9375D1F}" dt="2019-05-14T18:03:49.533" v="1276" actId="1076"/>
          <ac:picMkLst>
            <pc:docMk/>
            <pc:sldMk cId="3465271155" sldId="282"/>
            <ac:picMk id="10" creationId="{2571871F-F1ED-4116-AD06-9856A92E9AEE}"/>
          </ac:picMkLst>
        </pc:picChg>
      </pc:sldChg>
    </pc:docChg>
  </pc:docChgLst>
  <pc:docChgLst>
    <pc:chgData name="Guest User" providerId="Windows Live" clId="Web-{F8044568-30EB-4D83-ACF1-DBB3DBAE641C}"/>
    <pc:docChg chg="delSld modSld">
      <pc:chgData name="Guest User" userId="" providerId="Windows Live" clId="Web-{F8044568-30EB-4D83-ACF1-DBB3DBAE641C}" dt="2019-04-06T17:19:43.637" v="6" actId="20577"/>
      <pc:docMkLst>
        <pc:docMk/>
      </pc:docMkLst>
      <pc:sldChg chg="modSp">
        <pc:chgData name="Guest User" userId="" providerId="Windows Live" clId="Web-{F8044568-30EB-4D83-ACF1-DBB3DBAE641C}" dt="2019-04-06T17:19:42.231" v="4" actId="20577"/>
        <pc:sldMkLst>
          <pc:docMk/>
          <pc:sldMk cId="2703952202" sldId="260"/>
        </pc:sldMkLst>
        <pc:spChg chg="mod">
          <ac:chgData name="Guest User" userId="" providerId="Windows Live" clId="Web-{F8044568-30EB-4D83-ACF1-DBB3DBAE641C}" dt="2019-04-06T17:19:42.231" v="4" actId="20577"/>
          <ac:spMkLst>
            <pc:docMk/>
            <pc:sldMk cId="2703952202" sldId="260"/>
            <ac:spMk id="3" creationId="{E89C02C1-8853-4638-A1E5-A188D395661F}"/>
          </ac:spMkLst>
        </pc:spChg>
      </pc:sldChg>
      <pc:sldChg chg="del">
        <pc:chgData name="Guest User" userId="" providerId="Windows Live" clId="Web-{F8044568-30EB-4D83-ACF1-DBB3DBAE641C}" dt="2019-04-06T17:18:50.528" v="0"/>
        <pc:sldMkLst>
          <pc:docMk/>
          <pc:sldMk cId="3787342257" sldId="264"/>
        </pc:sldMkLst>
      </pc:sldChg>
      <pc:sldChg chg="modSp">
        <pc:chgData name="Guest User" userId="" providerId="Windows Live" clId="Web-{F8044568-30EB-4D83-ACF1-DBB3DBAE641C}" dt="2019-04-06T17:19:08.137" v="1" actId="20577"/>
        <pc:sldMkLst>
          <pc:docMk/>
          <pc:sldMk cId="1683096079" sldId="265"/>
        </pc:sldMkLst>
        <pc:spChg chg="mod">
          <ac:chgData name="Guest User" userId="" providerId="Windows Live" clId="Web-{F8044568-30EB-4D83-ACF1-DBB3DBAE641C}" dt="2019-04-06T17:19:08.137" v="1" actId="20577"/>
          <ac:spMkLst>
            <pc:docMk/>
            <pc:sldMk cId="1683096079" sldId="265"/>
            <ac:spMk id="3" creationId="{7083E128-3E7B-4396-B0FE-7A248BBB0BC0}"/>
          </ac:spMkLst>
        </pc:spChg>
      </pc:sldChg>
    </pc:docChg>
  </pc:docChgLst>
  <pc:docChgLst>
    <pc:chgData name="Guest User" providerId="Windows Live" clId="Web-{486BE7AB-6D55-446A-9EDF-54FFF61B3B24}"/>
    <pc:docChg chg="modSld">
      <pc:chgData name="Guest User" userId="" providerId="Windows Live" clId="Web-{486BE7AB-6D55-446A-9EDF-54FFF61B3B24}" dt="2019-05-16T21:22:17.027" v="3" actId="20577"/>
      <pc:docMkLst>
        <pc:docMk/>
      </pc:docMkLst>
      <pc:sldChg chg="modSp">
        <pc:chgData name="Guest User" userId="" providerId="Windows Live" clId="Web-{486BE7AB-6D55-446A-9EDF-54FFF61B3B24}" dt="2019-05-16T21:22:17.027" v="2" actId="20577"/>
        <pc:sldMkLst>
          <pc:docMk/>
          <pc:sldMk cId="2011313865" sldId="283"/>
        </pc:sldMkLst>
        <pc:spChg chg="mod">
          <ac:chgData name="Guest User" userId="" providerId="Windows Live" clId="Web-{486BE7AB-6D55-446A-9EDF-54FFF61B3B24}" dt="2019-05-16T21:22:17.027" v="2" actId="20577"/>
          <ac:spMkLst>
            <pc:docMk/>
            <pc:sldMk cId="2011313865" sldId="283"/>
            <ac:spMk id="3" creationId="{70A6575A-CE5A-4ED8-82AF-06FE81EC08A2}"/>
          </ac:spMkLst>
        </pc:spChg>
      </pc:sldChg>
    </pc:docChg>
  </pc:docChgLst>
  <pc:docChgLst>
    <pc:chgData name="Guest User" providerId="Windows Live" clId="Web-{F3BAD8A4-E0D7-4742-81AF-4EEA61AA6D36}"/>
    <pc:docChg chg="addSld delSld modSld">
      <pc:chgData name="Guest User" userId="" providerId="Windows Live" clId="Web-{F3BAD8A4-E0D7-4742-81AF-4EEA61AA6D36}" dt="2019-05-13T21:47:12.779" v="1169" actId="1076"/>
      <pc:docMkLst>
        <pc:docMk/>
      </pc:docMkLst>
      <pc:sldChg chg="delSp modSp">
        <pc:chgData name="Guest User" userId="" providerId="Windows Live" clId="Web-{F3BAD8A4-E0D7-4742-81AF-4EEA61AA6D36}" dt="2019-05-13T18:04:08.933" v="99" actId="20577"/>
        <pc:sldMkLst>
          <pc:docMk/>
          <pc:sldMk cId="1382241381" sldId="257"/>
        </pc:sldMkLst>
        <pc:spChg chg="mod">
          <ac:chgData name="Guest User" userId="" providerId="Windows Live" clId="Web-{F3BAD8A4-E0D7-4742-81AF-4EEA61AA6D36}" dt="2019-05-13T18:04:08.933" v="99" actId="20577"/>
          <ac:spMkLst>
            <pc:docMk/>
            <pc:sldMk cId="1382241381" sldId="257"/>
            <ac:spMk id="3" creationId="{A47F7947-74EE-4D0E-AADF-3CB130A957B3}"/>
          </ac:spMkLst>
        </pc:spChg>
        <pc:picChg chg="del">
          <ac:chgData name="Guest User" userId="" providerId="Windows Live" clId="Web-{F3BAD8A4-E0D7-4742-81AF-4EEA61AA6D36}" dt="2019-05-13T18:03:42.948" v="20"/>
          <ac:picMkLst>
            <pc:docMk/>
            <pc:sldMk cId="1382241381" sldId="257"/>
            <ac:picMk id="11" creationId="{BA228D1E-19EE-4B94-860C-CD999E585135}"/>
          </ac:picMkLst>
        </pc:picChg>
      </pc:sldChg>
      <pc:sldChg chg="delSp modSp">
        <pc:chgData name="Guest User" userId="" providerId="Windows Live" clId="Web-{F3BAD8A4-E0D7-4742-81AF-4EEA61AA6D36}" dt="2019-05-13T18:07:35.777" v="219" actId="20577"/>
        <pc:sldMkLst>
          <pc:docMk/>
          <pc:sldMk cId="1940212861" sldId="258"/>
        </pc:sldMkLst>
        <pc:spChg chg="mod">
          <ac:chgData name="Guest User" userId="" providerId="Windows Live" clId="Web-{F3BAD8A4-E0D7-4742-81AF-4EEA61AA6D36}" dt="2019-05-13T18:07:35.777" v="219" actId="20577"/>
          <ac:spMkLst>
            <pc:docMk/>
            <pc:sldMk cId="1940212861" sldId="258"/>
            <ac:spMk id="3" creationId="{7083E128-3E7B-4396-B0FE-7A248BBB0BC0}"/>
          </ac:spMkLst>
        </pc:spChg>
        <pc:picChg chg="del">
          <ac:chgData name="Guest User" userId="" providerId="Windows Live" clId="Web-{F3BAD8A4-E0D7-4742-81AF-4EEA61AA6D36}" dt="2019-05-13T18:07:32.574" v="215"/>
          <ac:picMkLst>
            <pc:docMk/>
            <pc:sldMk cId="1940212861" sldId="258"/>
            <ac:picMk id="4" creationId="{2AB7335C-8E47-4C92-AE12-A5F80CF160AE}"/>
          </ac:picMkLst>
        </pc:picChg>
        <pc:picChg chg="del">
          <ac:chgData name="Guest User" userId="" providerId="Windows Live" clId="Web-{F3BAD8A4-E0D7-4742-81AF-4EEA61AA6D36}" dt="2019-05-13T18:07:33.168" v="216"/>
          <ac:picMkLst>
            <pc:docMk/>
            <pc:sldMk cId="1940212861" sldId="258"/>
            <ac:picMk id="6" creationId="{DFACF4CB-2DF7-4BCE-BB8F-00BECEE2E98A}"/>
          </ac:picMkLst>
        </pc:picChg>
      </pc:sldChg>
      <pc:sldChg chg="modSp">
        <pc:chgData name="Guest User" userId="" providerId="Windows Live" clId="Web-{F3BAD8A4-E0D7-4742-81AF-4EEA61AA6D36}" dt="2019-05-13T18:14:00.935" v="280" actId="14100"/>
        <pc:sldMkLst>
          <pc:docMk/>
          <pc:sldMk cId="3589610313" sldId="259"/>
        </pc:sldMkLst>
        <pc:spChg chg="mod">
          <ac:chgData name="Guest User" userId="" providerId="Windows Live" clId="Web-{F3BAD8A4-E0D7-4742-81AF-4EEA61AA6D36}" dt="2019-05-13T18:14:00.935" v="280" actId="14100"/>
          <ac:spMkLst>
            <pc:docMk/>
            <pc:sldMk cId="3589610313" sldId="259"/>
            <ac:spMk id="3" creationId="{C9987AC5-B871-4ABC-9B50-1E6B533B78C0}"/>
          </ac:spMkLst>
        </pc:spChg>
      </pc:sldChg>
      <pc:sldChg chg="modSp">
        <pc:chgData name="Guest User" userId="" providerId="Windows Live" clId="Web-{F3BAD8A4-E0D7-4742-81AF-4EEA61AA6D36}" dt="2019-05-13T21:28:59.167" v="1029" actId="20577"/>
        <pc:sldMkLst>
          <pc:docMk/>
          <pc:sldMk cId="2703952202" sldId="260"/>
        </pc:sldMkLst>
        <pc:spChg chg="mod">
          <ac:chgData name="Guest User" userId="" providerId="Windows Live" clId="Web-{F3BAD8A4-E0D7-4742-81AF-4EEA61AA6D36}" dt="2019-05-13T21:28:59.167" v="1029" actId="20577"/>
          <ac:spMkLst>
            <pc:docMk/>
            <pc:sldMk cId="2703952202" sldId="260"/>
            <ac:spMk id="3" creationId="{E89C02C1-8853-4638-A1E5-A188D395661F}"/>
          </ac:spMkLst>
        </pc:spChg>
      </pc:sldChg>
      <pc:sldChg chg="modSp">
        <pc:chgData name="Guest User" userId="" providerId="Windows Live" clId="Web-{F3BAD8A4-E0D7-4742-81AF-4EEA61AA6D36}" dt="2019-05-13T18:02:35.432" v="18" actId="20577"/>
        <pc:sldMkLst>
          <pc:docMk/>
          <pc:sldMk cId="625751995" sldId="263"/>
        </pc:sldMkLst>
        <pc:spChg chg="mod">
          <ac:chgData name="Guest User" userId="" providerId="Windows Live" clId="Web-{F3BAD8A4-E0D7-4742-81AF-4EEA61AA6D36}" dt="2019-05-13T18:02:35.432" v="18" actId="20577"/>
          <ac:spMkLst>
            <pc:docMk/>
            <pc:sldMk cId="625751995" sldId="263"/>
            <ac:spMk id="3" creationId="{2A2C7E7C-2BD1-4A9B-976E-7E2A54B86555}"/>
          </ac:spMkLst>
        </pc:spChg>
      </pc:sldChg>
      <pc:sldChg chg="addSp modSp">
        <pc:chgData name="Guest User" userId="" providerId="Windows Live" clId="Web-{F3BAD8A4-E0D7-4742-81AF-4EEA61AA6D36}" dt="2019-05-13T18:07:24.230" v="212" actId="20577"/>
        <pc:sldMkLst>
          <pc:docMk/>
          <pc:sldMk cId="1683096079" sldId="265"/>
        </pc:sldMkLst>
        <pc:spChg chg="mod">
          <ac:chgData name="Guest User" userId="" providerId="Windows Live" clId="Web-{F3BAD8A4-E0D7-4742-81AF-4EEA61AA6D36}" dt="2019-05-13T18:06:13.292" v="109" actId="1076"/>
          <ac:spMkLst>
            <pc:docMk/>
            <pc:sldMk cId="1683096079" sldId="265"/>
            <ac:spMk id="3" creationId="{7083E128-3E7B-4396-B0FE-7A248BBB0BC0}"/>
          </ac:spMkLst>
        </pc:spChg>
        <pc:spChg chg="add mod">
          <ac:chgData name="Guest User" userId="" providerId="Windows Live" clId="Web-{F3BAD8A4-E0D7-4742-81AF-4EEA61AA6D36}" dt="2019-05-13T18:07:24.230" v="212" actId="20577"/>
          <ac:spMkLst>
            <pc:docMk/>
            <pc:sldMk cId="1683096079" sldId="265"/>
            <ac:spMk id="9" creationId="{1F80B160-5A08-4159-A459-6331B2E9AA42}"/>
          </ac:spMkLst>
        </pc:spChg>
        <pc:spChg chg="add mod">
          <ac:chgData name="Guest User" userId="" providerId="Windows Live" clId="Web-{F3BAD8A4-E0D7-4742-81AF-4EEA61AA6D36}" dt="2019-05-13T18:07:21.324" v="206" actId="20577"/>
          <ac:spMkLst>
            <pc:docMk/>
            <pc:sldMk cId="1683096079" sldId="265"/>
            <ac:spMk id="10" creationId="{9DC306A5-23FB-4F6C-8A07-F3CE3762FA48}"/>
          </ac:spMkLst>
        </pc:spChg>
        <pc:picChg chg="add mod">
          <ac:chgData name="Guest User" userId="" providerId="Windows Live" clId="Web-{F3BAD8A4-E0D7-4742-81AF-4EEA61AA6D36}" dt="2019-05-13T18:06:24.371" v="111" actId="1076"/>
          <ac:picMkLst>
            <pc:docMk/>
            <pc:sldMk cId="1683096079" sldId="265"/>
            <ac:picMk id="6" creationId="{20F4816C-D064-420D-9BE0-3FB9E494E8FA}"/>
          </ac:picMkLst>
        </pc:picChg>
        <pc:picChg chg="add mod">
          <ac:chgData name="Guest User" userId="" providerId="Windows Live" clId="Web-{F3BAD8A4-E0D7-4742-81AF-4EEA61AA6D36}" dt="2019-05-13T18:06:30.683" v="113" actId="1076"/>
          <ac:picMkLst>
            <pc:docMk/>
            <pc:sldMk cId="1683096079" sldId="265"/>
            <ac:picMk id="8" creationId="{1F53B58B-B1F9-42B1-A57D-8BD96FA48C2F}"/>
          </ac:picMkLst>
        </pc:picChg>
      </pc:sldChg>
      <pc:sldChg chg="addSp delSp modSp">
        <pc:chgData name="Guest User" userId="" providerId="Windows Live" clId="Web-{F3BAD8A4-E0D7-4742-81AF-4EEA61AA6D36}" dt="2019-05-13T21:44:40.841" v="1122" actId="20577"/>
        <pc:sldMkLst>
          <pc:docMk/>
          <pc:sldMk cId="3811684254" sldId="266"/>
        </pc:sldMkLst>
        <pc:spChg chg="mod">
          <ac:chgData name="Guest User" userId="" providerId="Windows Live" clId="Web-{F3BAD8A4-E0D7-4742-81AF-4EEA61AA6D36}" dt="2019-05-13T21:44:40.841" v="1122" actId="20577"/>
          <ac:spMkLst>
            <pc:docMk/>
            <pc:sldMk cId="3811684254" sldId="266"/>
            <ac:spMk id="2" creationId="{65643CA8-E913-4C96-A4BB-3A56ABFA76F2}"/>
          </ac:spMkLst>
        </pc:spChg>
        <pc:spChg chg="del">
          <ac:chgData name="Guest User" userId="" providerId="Windows Live" clId="Web-{F3BAD8A4-E0D7-4742-81AF-4EEA61AA6D36}" dt="2019-05-13T21:25:06.010" v="584"/>
          <ac:spMkLst>
            <pc:docMk/>
            <pc:sldMk cId="3811684254" sldId="266"/>
            <ac:spMk id="3" creationId="{E89C02C1-8853-4638-A1E5-A188D395661F}"/>
          </ac:spMkLst>
        </pc:spChg>
        <pc:picChg chg="mod">
          <ac:chgData name="Guest User" userId="" providerId="Windows Live" clId="Web-{F3BAD8A4-E0D7-4742-81AF-4EEA61AA6D36}" dt="2019-05-13T21:25:10.088" v="585" actId="1076"/>
          <ac:picMkLst>
            <pc:docMk/>
            <pc:sldMk cId="3811684254" sldId="266"/>
            <ac:picMk id="5" creationId="{9F438CB4-115F-4B96-826D-A6289D4758BE}"/>
          </ac:picMkLst>
        </pc:picChg>
        <pc:picChg chg="add mod modCrop">
          <ac:chgData name="Guest User" userId="" providerId="Windows Live" clId="Web-{F3BAD8A4-E0D7-4742-81AF-4EEA61AA6D36}" dt="2019-05-13T21:30:45.714" v="1048" actId="1076"/>
          <ac:picMkLst>
            <pc:docMk/>
            <pc:sldMk cId="3811684254" sldId="266"/>
            <ac:picMk id="6" creationId="{4E2713EE-C24B-406C-BDAB-9556FC1C2A7B}"/>
          </ac:picMkLst>
        </pc:picChg>
        <pc:picChg chg="add mod modCrop">
          <ac:chgData name="Guest User" userId="" providerId="Windows Live" clId="Web-{F3BAD8A4-E0D7-4742-81AF-4EEA61AA6D36}" dt="2019-05-13T21:30:26.230" v="1045" actId="1076"/>
          <ac:picMkLst>
            <pc:docMk/>
            <pc:sldMk cId="3811684254" sldId="266"/>
            <ac:picMk id="8" creationId="{56DBD671-0407-4F2B-80B0-C845C7D02C1B}"/>
          </ac:picMkLst>
        </pc:picChg>
      </pc:sldChg>
      <pc:sldChg chg="modSp">
        <pc:chgData name="Guest User" userId="" providerId="Windows Live" clId="Web-{F3BAD8A4-E0D7-4742-81AF-4EEA61AA6D36}" dt="2019-05-13T21:32:24.902" v="1060" actId="14100"/>
        <pc:sldMkLst>
          <pc:docMk/>
          <pc:sldMk cId="434545436" sldId="268"/>
        </pc:sldMkLst>
        <pc:spChg chg="mod">
          <ac:chgData name="Guest User" userId="" providerId="Windows Live" clId="Web-{F3BAD8A4-E0D7-4742-81AF-4EEA61AA6D36}" dt="2019-05-13T21:32:24.902" v="1060" actId="14100"/>
          <ac:spMkLst>
            <pc:docMk/>
            <pc:sldMk cId="434545436" sldId="268"/>
            <ac:spMk id="3" creationId="{29172639-7716-40AE-B79A-1E996C7EB086}"/>
          </ac:spMkLst>
        </pc:spChg>
      </pc:sldChg>
      <pc:sldChg chg="modSp">
        <pc:chgData name="Guest User" userId="" providerId="Windows Live" clId="Web-{F3BAD8A4-E0D7-4742-81AF-4EEA61AA6D36}" dt="2019-05-13T21:32:19.995" v="1059" actId="14100"/>
        <pc:sldMkLst>
          <pc:docMk/>
          <pc:sldMk cId="352920717" sldId="269"/>
        </pc:sldMkLst>
        <pc:spChg chg="mod">
          <ac:chgData name="Guest User" userId="" providerId="Windows Live" clId="Web-{F3BAD8A4-E0D7-4742-81AF-4EEA61AA6D36}" dt="2019-05-13T21:32:19.995" v="1059" actId="14100"/>
          <ac:spMkLst>
            <pc:docMk/>
            <pc:sldMk cId="352920717" sldId="269"/>
            <ac:spMk id="3" creationId="{29172639-7716-40AE-B79A-1E996C7EB086}"/>
          </ac:spMkLst>
        </pc:spChg>
      </pc:sldChg>
      <pc:sldChg chg="addSp delSp modSp new">
        <pc:chgData name="Guest User" userId="" providerId="Windows Live" clId="Web-{F3BAD8A4-E0D7-4742-81AF-4EEA61AA6D36}" dt="2019-05-13T21:23:05.728" v="580" actId="1076"/>
        <pc:sldMkLst>
          <pc:docMk/>
          <pc:sldMk cId="1171675290" sldId="270"/>
        </pc:sldMkLst>
        <pc:spChg chg="mod">
          <ac:chgData name="Guest User" userId="" providerId="Windows Live" clId="Web-{F3BAD8A4-E0D7-4742-81AF-4EEA61AA6D36}" dt="2019-05-13T21:14:59.977" v="309" actId="20577"/>
          <ac:spMkLst>
            <pc:docMk/>
            <pc:sldMk cId="1171675290" sldId="270"/>
            <ac:spMk id="2" creationId="{0593A6AD-B9C9-4FB4-A685-5E9F0E7F8956}"/>
          </ac:spMkLst>
        </pc:spChg>
        <pc:spChg chg="mod">
          <ac:chgData name="Guest User" userId="" providerId="Windows Live" clId="Web-{F3BAD8A4-E0D7-4742-81AF-4EEA61AA6D36}" dt="2019-05-13T21:22:25.838" v="571" actId="20577"/>
          <ac:spMkLst>
            <pc:docMk/>
            <pc:sldMk cId="1171675290" sldId="270"/>
            <ac:spMk id="3" creationId="{51D9BD4C-9D53-4503-8310-F461AF9B5B51}"/>
          </ac:spMkLst>
        </pc:spChg>
        <pc:spChg chg="add mod">
          <ac:chgData name="Guest User" userId="" providerId="Windows Live" clId="Web-{F3BAD8A4-E0D7-4742-81AF-4EEA61AA6D36}" dt="2019-05-13T21:21:37.447" v="529" actId="1076"/>
          <ac:spMkLst>
            <pc:docMk/>
            <pc:sldMk cId="1171675290" sldId="270"/>
            <ac:spMk id="11" creationId="{D3E02932-813A-4A76-A39B-F25675DBD7B9}"/>
          </ac:spMkLst>
        </pc:spChg>
        <pc:picChg chg="add del mod">
          <ac:chgData name="Guest User" userId="" providerId="Windows Live" clId="Web-{F3BAD8A4-E0D7-4742-81AF-4EEA61AA6D36}" dt="2019-05-13T21:18:02.525" v="449"/>
          <ac:picMkLst>
            <pc:docMk/>
            <pc:sldMk cId="1171675290" sldId="270"/>
            <ac:picMk id="5" creationId="{A71E0183-6108-4D8E-88F4-602FBD9B2802}"/>
          </ac:picMkLst>
        </pc:picChg>
        <pc:picChg chg="add mod">
          <ac:chgData name="Guest User" userId="" providerId="Windows Live" clId="Web-{F3BAD8A4-E0D7-4742-81AF-4EEA61AA6D36}" dt="2019-05-13T21:21:26.463" v="524" actId="1076"/>
          <ac:picMkLst>
            <pc:docMk/>
            <pc:sldMk cId="1171675290" sldId="270"/>
            <ac:picMk id="7" creationId="{24219BF4-4464-42E1-A8D0-D60627F957BF}"/>
          </ac:picMkLst>
        </pc:picChg>
        <pc:picChg chg="add mod">
          <ac:chgData name="Guest User" userId="" providerId="Windows Live" clId="Web-{F3BAD8A4-E0D7-4742-81AF-4EEA61AA6D36}" dt="2019-05-13T21:21:41.728" v="530" actId="1076"/>
          <ac:picMkLst>
            <pc:docMk/>
            <pc:sldMk cId="1171675290" sldId="270"/>
            <ac:picMk id="9" creationId="{C9D87369-096D-482A-9EC2-AA60E79ED584}"/>
          </ac:picMkLst>
        </pc:picChg>
        <pc:picChg chg="add mod">
          <ac:chgData name="Guest User" userId="" providerId="Windows Live" clId="Web-{F3BAD8A4-E0D7-4742-81AF-4EEA61AA6D36}" dt="2019-05-13T21:21:17.994" v="523" actId="1076"/>
          <ac:picMkLst>
            <pc:docMk/>
            <pc:sldMk cId="1171675290" sldId="270"/>
            <ac:picMk id="12" creationId="{8FDAC56F-E5A2-440D-BE75-49137BBA6770}"/>
          </ac:picMkLst>
        </pc:picChg>
        <pc:picChg chg="add mod">
          <ac:chgData name="Guest User" userId="" providerId="Windows Live" clId="Web-{F3BAD8A4-E0D7-4742-81AF-4EEA61AA6D36}" dt="2019-05-13T21:22:41.619" v="576" actId="1076"/>
          <ac:picMkLst>
            <pc:docMk/>
            <pc:sldMk cId="1171675290" sldId="270"/>
            <ac:picMk id="14" creationId="{061E35AA-618E-47EF-9E82-4199345F5DAA}"/>
          </ac:picMkLst>
        </pc:picChg>
        <pc:picChg chg="add mod">
          <ac:chgData name="Guest User" userId="" providerId="Windows Live" clId="Web-{F3BAD8A4-E0D7-4742-81AF-4EEA61AA6D36}" dt="2019-05-13T21:23:05.728" v="580" actId="1076"/>
          <ac:picMkLst>
            <pc:docMk/>
            <pc:sldMk cId="1171675290" sldId="270"/>
            <ac:picMk id="16" creationId="{47620366-9B83-4469-A884-D97DBD7CE68F}"/>
          </ac:picMkLst>
        </pc:picChg>
      </pc:sldChg>
      <pc:sldChg chg="addSp delSp modSp new">
        <pc:chgData name="Guest User" userId="" providerId="Windows Live" clId="Web-{F3BAD8A4-E0D7-4742-81AF-4EEA61AA6D36}" dt="2019-05-13T21:45:01.763" v="1130" actId="1076"/>
        <pc:sldMkLst>
          <pc:docMk/>
          <pc:sldMk cId="26959674" sldId="271"/>
        </pc:sldMkLst>
        <pc:spChg chg="mod">
          <ac:chgData name="Guest User" userId="" providerId="Windows Live" clId="Web-{F3BAD8A4-E0D7-4742-81AF-4EEA61AA6D36}" dt="2019-05-13T21:44:44.919" v="1127" actId="20577"/>
          <ac:spMkLst>
            <pc:docMk/>
            <pc:sldMk cId="26959674" sldId="271"/>
            <ac:spMk id="2" creationId="{61155BF9-ACCA-45B5-8886-A8EE3E453B8B}"/>
          </ac:spMkLst>
        </pc:spChg>
        <pc:spChg chg="del">
          <ac:chgData name="Guest User" userId="" providerId="Windows Live" clId="Web-{F3BAD8A4-E0D7-4742-81AF-4EEA61AA6D36}" dt="2019-05-13T21:31:17.558" v="1057"/>
          <ac:spMkLst>
            <pc:docMk/>
            <pc:sldMk cId="26959674" sldId="271"/>
            <ac:spMk id="3" creationId="{BB8E8F1E-C111-4F61-A00B-52BDFA460567}"/>
          </ac:spMkLst>
        </pc:spChg>
        <pc:spChg chg="add del mod">
          <ac:chgData name="Guest User" userId="" providerId="Windows Live" clId="Web-{F3BAD8A4-E0D7-4742-81AF-4EEA61AA6D36}" dt="2019-05-13T21:44:34.500" v="1121"/>
          <ac:spMkLst>
            <pc:docMk/>
            <pc:sldMk cId="26959674" sldId="271"/>
            <ac:spMk id="5" creationId="{3AD078DA-16CF-4236-B09A-9BD5121E4D8E}"/>
          </ac:spMkLst>
        </pc:spChg>
        <pc:spChg chg="add del mod">
          <ac:chgData name="Guest User" userId="" providerId="Windows Live" clId="Web-{F3BAD8A4-E0D7-4742-81AF-4EEA61AA6D36}" dt="2019-05-13T21:44:34.500" v="1120"/>
          <ac:spMkLst>
            <pc:docMk/>
            <pc:sldMk cId="26959674" sldId="271"/>
            <ac:spMk id="6" creationId="{F1C41235-475F-461B-8C56-85D0649442A3}"/>
          </ac:spMkLst>
        </pc:spChg>
        <pc:spChg chg="add del mod">
          <ac:chgData name="Guest User" userId="" providerId="Windows Live" clId="Web-{F3BAD8A4-E0D7-4742-81AF-4EEA61AA6D36}" dt="2019-05-13T21:44:34.500" v="1119"/>
          <ac:spMkLst>
            <pc:docMk/>
            <pc:sldMk cId="26959674" sldId="271"/>
            <ac:spMk id="7" creationId="{B1D421E2-BB41-4D30-8F3F-41CD3CE3A151}"/>
          </ac:spMkLst>
        </pc:spChg>
        <pc:picChg chg="add mod">
          <ac:chgData name="Guest User" userId="" providerId="Windows Live" clId="Web-{F3BAD8A4-E0D7-4742-81AF-4EEA61AA6D36}" dt="2019-05-13T21:45:01.763" v="1130" actId="1076"/>
          <ac:picMkLst>
            <pc:docMk/>
            <pc:sldMk cId="26959674" sldId="271"/>
            <ac:picMk id="8" creationId="{B34753EE-7BCD-4B17-8573-2C77638608F5}"/>
          </ac:picMkLst>
        </pc:picChg>
      </pc:sldChg>
      <pc:sldChg chg="add del replId">
        <pc:chgData name="Guest User" userId="" providerId="Windows Live" clId="Web-{F3BAD8A4-E0D7-4742-81AF-4EEA61AA6D36}" dt="2019-05-13T21:45:18.201" v="1132"/>
        <pc:sldMkLst>
          <pc:docMk/>
          <pc:sldMk cId="2884432833" sldId="272"/>
        </pc:sldMkLst>
      </pc:sldChg>
      <pc:sldChg chg="addSp modSp add replId">
        <pc:chgData name="Guest User" userId="" providerId="Windows Live" clId="Web-{F3BAD8A4-E0D7-4742-81AF-4EEA61AA6D36}" dt="2019-05-13T21:47:12.779" v="1169" actId="1076"/>
        <pc:sldMkLst>
          <pc:docMk/>
          <pc:sldMk cId="1556233024" sldId="273"/>
        </pc:sldMkLst>
        <pc:spChg chg="add mod">
          <ac:chgData name="Guest User" userId="" providerId="Windows Live" clId="Web-{F3BAD8A4-E0D7-4742-81AF-4EEA61AA6D36}" dt="2019-05-13T21:46:06.325" v="1145"/>
          <ac:spMkLst>
            <pc:docMk/>
            <pc:sldMk cId="1556233024" sldId="273"/>
            <ac:spMk id="3" creationId="{5996D74A-BA1A-4D97-A651-B89567F9CD1B}"/>
          </ac:spMkLst>
        </pc:spChg>
        <pc:spChg chg="add mod">
          <ac:chgData name="Guest User" userId="" providerId="Windows Live" clId="Web-{F3BAD8A4-E0D7-4742-81AF-4EEA61AA6D36}" dt="2019-05-13T21:46:00.372" v="1143" actId="1076"/>
          <ac:spMkLst>
            <pc:docMk/>
            <pc:sldMk cId="1556233024" sldId="273"/>
            <ac:spMk id="5" creationId="{9D7A9B2F-5890-48FE-B658-094C1F30AAE9}"/>
          </ac:spMkLst>
        </pc:spChg>
        <pc:spChg chg="add mod">
          <ac:chgData name="Guest User" userId="" providerId="Windows Live" clId="Web-{F3BAD8A4-E0D7-4742-81AF-4EEA61AA6D36}" dt="2019-05-13T21:46:26.669" v="1148" actId="1076"/>
          <ac:spMkLst>
            <pc:docMk/>
            <pc:sldMk cId="1556233024" sldId="273"/>
            <ac:spMk id="7" creationId="{D12D527D-F2D8-4E4F-9598-4A4A833F6334}"/>
          </ac:spMkLst>
        </pc:spChg>
        <pc:spChg chg="add mod">
          <ac:chgData name="Guest User" userId="" providerId="Windows Live" clId="Web-{F3BAD8A4-E0D7-4742-81AF-4EEA61AA6D36}" dt="2019-05-13T21:46:26.669" v="1149" actId="1076"/>
          <ac:spMkLst>
            <pc:docMk/>
            <pc:sldMk cId="1556233024" sldId="273"/>
            <ac:spMk id="9" creationId="{53801F51-8705-4583-8077-21AC1B80465B}"/>
          </ac:spMkLst>
        </pc:spChg>
        <pc:spChg chg="add mod">
          <ac:chgData name="Guest User" userId="" providerId="Windows Live" clId="Web-{F3BAD8A4-E0D7-4742-81AF-4EEA61AA6D36}" dt="2019-05-13T21:47:12.779" v="1168" actId="1076"/>
          <ac:spMkLst>
            <pc:docMk/>
            <pc:sldMk cId="1556233024" sldId="273"/>
            <ac:spMk id="10" creationId="{4DA341F8-2A9D-4564-994E-72F73A726A0D}"/>
          </ac:spMkLst>
        </pc:spChg>
        <pc:spChg chg="add mod">
          <ac:chgData name="Guest User" userId="" providerId="Windows Live" clId="Web-{F3BAD8A4-E0D7-4742-81AF-4EEA61AA6D36}" dt="2019-05-13T21:47:12.779" v="1169" actId="1076"/>
          <ac:spMkLst>
            <pc:docMk/>
            <pc:sldMk cId="1556233024" sldId="273"/>
            <ac:spMk id="11" creationId="{60D9A40B-0134-4E06-88E1-1AD55C402D5A}"/>
          </ac:spMkLst>
        </pc:spChg>
        <pc:spChg chg="add mod">
          <ac:chgData name="Guest User" userId="" providerId="Windows Live" clId="Web-{F3BAD8A4-E0D7-4742-81AF-4EEA61AA6D36}" dt="2019-05-13T21:46:33.513" v="1156" actId="1076"/>
          <ac:spMkLst>
            <pc:docMk/>
            <pc:sldMk cId="1556233024" sldId="273"/>
            <ac:spMk id="12" creationId="{15E56829-6F3E-43DF-96C0-37ECDC3E5E7C}"/>
          </ac:spMkLst>
        </pc:spChg>
        <pc:spChg chg="add mod">
          <ac:chgData name="Guest User" userId="" providerId="Windows Live" clId="Web-{F3BAD8A4-E0D7-4742-81AF-4EEA61AA6D36}" dt="2019-05-13T21:46:33.529" v="1157" actId="1076"/>
          <ac:spMkLst>
            <pc:docMk/>
            <pc:sldMk cId="1556233024" sldId="273"/>
            <ac:spMk id="13" creationId="{EB02601A-7600-4B93-92C7-58F21F651E2B}"/>
          </ac:spMkLst>
        </pc:spChg>
        <pc:spChg chg="add mod">
          <ac:chgData name="Guest User" userId="" providerId="Windows Live" clId="Web-{F3BAD8A4-E0D7-4742-81AF-4EEA61AA6D36}" dt="2019-05-13T21:46:37.701" v="1160" actId="1076"/>
          <ac:spMkLst>
            <pc:docMk/>
            <pc:sldMk cId="1556233024" sldId="273"/>
            <ac:spMk id="14" creationId="{4A6AF8A7-17CF-4C11-A913-5C292668FF14}"/>
          </ac:spMkLst>
        </pc:spChg>
        <pc:spChg chg="add mod">
          <ac:chgData name="Guest User" userId="" providerId="Windows Live" clId="Web-{F3BAD8A4-E0D7-4742-81AF-4EEA61AA6D36}" dt="2019-05-13T21:46:37.701" v="1161" actId="1076"/>
          <ac:spMkLst>
            <pc:docMk/>
            <pc:sldMk cId="1556233024" sldId="273"/>
            <ac:spMk id="15" creationId="{DAC9CC7D-09FA-4FD2-A13B-32A113428254}"/>
          </ac:spMkLst>
        </pc:spChg>
        <pc:cxnChg chg="add mod">
          <ac:chgData name="Guest User" userId="" providerId="Windows Live" clId="Web-{F3BAD8A4-E0D7-4742-81AF-4EEA61AA6D36}" dt="2019-05-13T21:47:01.607" v="1167"/>
          <ac:cxnSpMkLst>
            <pc:docMk/>
            <pc:sldMk cId="1556233024" sldId="273"/>
            <ac:cxnSpMk id="6" creationId="{44359541-BDE8-4F3A-A387-738B6191F673}"/>
          </ac:cxnSpMkLst>
        </pc:cxnChg>
      </pc:sldChg>
    </pc:docChg>
  </pc:docChgLst>
  <pc:docChgLst>
    <pc:chgData name="Guest User" providerId="Windows Live" clId="Web-{B5E36FFC-0768-4D00-B3F6-76D7752D9C8B}"/>
    <pc:docChg chg="addSld modSld">
      <pc:chgData name="Guest User" userId="" providerId="Windows Live" clId="Web-{B5E36FFC-0768-4D00-B3F6-76D7752D9C8B}" dt="2019-05-16T21:00:38.532" v="11" actId="20577"/>
      <pc:docMkLst>
        <pc:docMk/>
      </pc:docMkLst>
      <pc:sldChg chg="modSp">
        <pc:chgData name="Guest User" userId="" providerId="Windows Live" clId="Web-{B5E36FFC-0768-4D00-B3F6-76D7752D9C8B}" dt="2019-05-16T21:00:38.532" v="10" actId="20577"/>
        <pc:sldMkLst>
          <pc:docMk/>
          <pc:sldMk cId="410214481" sldId="281"/>
        </pc:sldMkLst>
        <pc:spChg chg="mod">
          <ac:chgData name="Guest User" userId="" providerId="Windows Live" clId="Web-{B5E36FFC-0768-4D00-B3F6-76D7752D9C8B}" dt="2019-05-16T21:00:38.532" v="10" actId="20577"/>
          <ac:spMkLst>
            <pc:docMk/>
            <pc:sldMk cId="410214481" sldId="281"/>
            <ac:spMk id="3" creationId="{29172639-7716-40AE-B79A-1E996C7EB086}"/>
          </ac:spMkLst>
        </pc:spChg>
      </pc:sldChg>
      <pc:sldChg chg="addSp delSp modSp add replId">
        <pc:chgData name="Guest User" userId="" providerId="Windows Live" clId="Web-{B5E36FFC-0768-4D00-B3F6-76D7752D9C8B}" dt="2019-05-16T20:59:51.282" v="7" actId="1076"/>
        <pc:sldMkLst>
          <pc:docMk/>
          <pc:sldMk cId="1869795032" sldId="284"/>
        </pc:sldMkLst>
        <pc:picChg chg="add mod">
          <ac:chgData name="Guest User" userId="" providerId="Windows Live" clId="Web-{B5E36FFC-0768-4D00-B3F6-76D7752D9C8B}" dt="2019-05-16T20:59:51.282" v="7" actId="1076"/>
          <ac:picMkLst>
            <pc:docMk/>
            <pc:sldMk cId="1869795032" sldId="284"/>
            <ac:picMk id="3" creationId="{74B57F76-3588-4E2F-88DB-A590D5F1C1B7}"/>
          </ac:picMkLst>
        </pc:picChg>
        <pc:picChg chg="del">
          <ac:chgData name="Guest User" userId="" providerId="Windows Live" clId="Web-{B5E36FFC-0768-4D00-B3F6-76D7752D9C8B}" dt="2019-05-16T20:59:16.235" v="1"/>
          <ac:picMkLst>
            <pc:docMk/>
            <pc:sldMk cId="1869795032" sldId="284"/>
            <ac:picMk id="8" creationId="{720C841E-DA72-45D7-88B9-426B856A289C}"/>
          </ac:picMkLst>
        </pc:picChg>
      </pc:sldChg>
    </pc:docChg>
  </pc:docChgLst>
  <pc:docChgLst>
    <pc:chgData name="Guest User" providerId="Windows Live" clId="Web-{A5C97B45-9C55-4488-98CC-2030AE604CB2}"/>
    <pc:docChg chg="modSld">
      <pc:chgData name="Guest User" userId="" providerId="Windows Live" clId="Web-{A5C97B45-9C55-4488-98CC-2030AE604CB2}" dt="2019-05-10T17:29:44.945" v="1" actId="1076"/>
      <pc:docMkLst>
        <pc:docMk/>
      </pc:docMkLst>
      <pc:sldChg chg="modSp">
        <pc:chgData name="Guest User" userId="" providerId="Windows Live" clId="Web-{A5C97B45-9C55-4488-98CC-2030AE604CB2}" dt="2019-05-10T17:29:44.945" v="1" actId="1076"/>
        <pc:sldMkLst>
          <pc:docMk/>
          <pc:sldMk cId="1382241381" sldId="257"/>
        </pc:sldMkLst>
        <pc:picChg chg="mod">
          <ac:chgData name="Guest User" userId="" providerId="Windows Live" clId="Web-{A5C97B45-9C55-4488-98CC-2030AE604CB2}" dt="2019-05-10T17:29:44.945" v="1" actId="1076"/>
          <ac:picMkLst>
            <pc:docMk/>
            <pc:sldMk cId="1382241381" sldId="257"/>
            <ac:picMk id="6" creationId="{4342B219-3475-4AA3-B893-ADA9A9E9809E}"/>
          </ac:picMkLst>
        </pc:picChg>
      </pc:sldChg>
    </pc:docChg>
  </pc:docChgLst>
  <pc:docChgLst>
    <pc:chgData name="Guest User" providerId="Windows Live" clId="Web-{763EB25D-6F92-47BD-A4DB-E450880E8159}"/>
    <pc:docChg chg="addSld modSld">
      <pc:chgData name="Guest User" userId="" providerId="Windows Live" clId="Web-{763EB25D-6F92-47BD-A4DB-E450880E8159}" dt="2019-05-16T18:16:59.288" v="405" actId="20577"/>
      <pc:docMkLst>
        <pc:docMk/>
      </pc:docMkLst>
      <pc:sldChg chg="modSp">
        <pc:chgData name="Guest User" userId="" providerId="Windows Live" clId="Web-{763EB25D-6F92-47BD-A4DB-E450880E8159}" dt="2019-05-16T04:57:07.900" v="36" actId="20577"/>
        <pc:sldMkLst>
          <pc:docMk/>
          <pc:sldMk cId="1940212861" sldId="258"/>
        </pc:sldMkLst>
        <pc:spChg chg="mod">
          <ac:chgData name="Guest User" userId="" providerId="Windows Live" clId="Web-{763EB25D-6F92-47BD-A4DB-E450880E8159}" dt="2019-05-16T04:57:07.900" v="36" actId="20577"/>
          <ac:spMkLst>
            <pc:docMk/>
            <pc:sldMk cId="1940212861" sldId="258"/>
            <ac:spMk id="3" creationId="{7083E128-3E7B-4396-B0FE-7A248BBB0BC0}"/>
          </ac:spMkLst>
        </pc:spChg>
      </pc:sldChg>
      <pc:sldChg chg="modSp">
        <pc:chgData name="Guest User" userId="" providerId="Windows Live" clId="Web-{763EB25D-6F92-47BD-A4DB-E450880E8159}" dt="2019-05-16T18:16:57.803" v="403" actId="20577"/>
        <pc:sldMkLst>
          <pc:docMk/>
          <pc:sldMk cId="3589610313" sldId="259"/>
        </pc:sldMkLst>
        <pc:spChg chg="mod">
          <ac:chgData name="Guest User" userId="" providerId="Windows Live" clId="Web-{763EB25D-6F92-47BD-A4DB-E450880E8159}" dt="2019-05-16T18:16:57.803" v="403" actId="20577"/>
          <ac:spMkLst>
            <pc:docMk/>
            <pc:sldMk cId="3589610313" sldId="259"/>
            <ac:spMk id="3" creationId="{C9987AC5-B871-4ABC-9B50-1E6B533B78C0}"/>
          </ac:spMkLst>
        </pc:spChg>
      </pc:sldChg>
      <pc:sldChg chg="modSp">
        <pc:chgData name="Guest User" userId="" providerId="Windows Live" clId="Web-{763EB25D-6F92-47BD-A4DB-E450880E8159}" dt="2019-05-16T04:57:30.947" v="51" actId="20577"/>
        <pc:sldMkLst>
          <pc:docMk/>
          <pc:sldMk cId="2703952202" sldId="260"/>
        </pc:sldMkLst>
        <pc:spChg chg="mod">
          <ac:chgData name="Guest User" userId="" providerId="Windows Live" clId="Web-{763EB25D-6F92-47BD-A4DB-E450880E8159}" dt="2019-05-16T04:57:30.947" v="51" actId="20577"/>
          <ac:spMkLst>
            <pc:docMk/>
            <pc:sldMk cId="2703952202" sldId="260"/>
            <ac:spMk id="3" creationId="{E89C02C1-8853-4638-A1E5-A188D395661F}"/>
          </ac:spMkLst>
        </pc:spChg>
      </pc:sldChg>
      <pc:sldChg chg="modSp new">
        <pc:chgData name="Guest User" userId="" providerId="Windows Live" clId="Web-{763EB25D-6F92-47BD-A4DB-E450880E8159}" dt="2019-05-16T18:08:46.815" v="364" actId="20577"/>
        <pc:sldMkLst>
          <pc:docMk/>
          <pc:sldMk cId="2011313865" sldId="283"/>
        </pc:sldMkLst>
        <pc:spChg chg="mod">
          <ac:chgData name="Guest User" userId="" providerId="Windows Live" clId="Web-{763EB25D-6F92-47BD-A4DB-E450880E8159}" dt="2019-05-16T18:07:28.252" v="64" actId="20577"/>
          <ac:spMkLst>
            <pc:docMk/>
            <pc:sldMk cId="2011313865" sldId="283"/>
            <ac:spMk id="2" creationId="{B2E585FE-E45C-4551-86F0-0117BFB98AC6}"/>
          </ac:spMkLst>
        </pc:spChg>
        <pc:spChg chg="mod">
          <ac:chgData name="Guest User" userId="" providerId="Windows Live" clId="Web-{763EB25D-6F92-47BD-A4DB-E450880E8159}" dt="2019-05-16T18:08:46.815" v="364" actId="20577"/>
          <ac:spMkLst>
            <pc:docMk/>
            <pc:sldMk cId="2011313865" sldId="283"/>
            <ac:spMk id="3" creationId="{70A6575A-CE5A-4ED8-82AF-06FE81EC08A2}"/>
          </ac:spMkLst>
        </pc:spChg>
      </pc:sldChg>
    </pc:docChg>
  </pc:docChgLst>
  <pc:docChgLst>
    <pc:chgData name="Guest User" providerId="Windows Live" clId="Web-{58BCE78E-FF9C-49BA-BE70-2BF4C31EC359}"/>
    <pc:docChg chg="modSld">
      <pc:chgData name="Guest User" userId="" providerId="Windows Live" clId="Web-{58BCE78E-FF9C-49BA-BE70-2BF4C31EC359}" dt="2019-05-16T20:58:35.255" v="1" actId="1076"/>
      <pc:docMkLst>
        <pc:docMk/>
      </pc:docMkLst>
      <pc:sldChg chg="modSp">
        <pc:chgData name="Guest User" userId="" providerId="Windows Live" clId="Web-{58BCE78E-FF9C-49BA-BE70-2BF4C31EC359}" dt="2019-05-16T20:58:35.255" v="1" actId="1076"/>
        <pc:sldMkLst>
          <pc:docMk/>
          <pc:sldMk cId="3951873332" sldId="280"/>
        </pc:sldMkLst>
        <pc:picChg chg="mod">
          <ac:chgData name="Guest User" userId="" providerId="Windows Live" clId="Web-{58BCE78E-FF9C-49BA-BE70-2BF4C31EC359}" dt="2019-05-16T20:58:35.255" v="1" actId="1076"/>
          <ac:picMkLst>
            <pc:docMk/>
            <pc:sldMk cId="3951873332" sldId="280"/>
            <ac:picMk id="8" creationId="{720C841E-DA72-45D7-88B9-426B856A28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9C476-FE5C-4914-9E74-15386955B66A}"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D22DC-261C-4D77-8229-0C1F1BC0D4C8}" type="slidenum">
              <a:rPr lang="en-US" smtClean="0"/>
              <a:t>‹#›</a:t>
            </a:fld>
            <a:endParaRPr lang="en-US"/>
          </a:p>
        </p:txBody>
      </p:sp>
    </p:spTree>
    <p:extLst>
      <p:ext uri="{BB962C8B-B14F-4D97-AF65-F5344CB8AC3E}">
        <p14:creationId xmlns:p14="http://schemas.microsoft.com/office/powerpoint/2010/main" val="1634125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CCB3-C956-459D-9042-43B791C7DA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80545-57C3-4416-B583-2E4AD4E10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7585B8-4610-4469-A53A-4DE5A5349E32}"/>
              </a:ext>
            </a:extLst>
          </p:cNvPr>
          <p:cNvSpPr>
            <a:spLocks noGrp="1"/>
          </p:cNvSpPr>
          <p:nvPr>
            <p:ph type="dt" sz="half" idx="10"/>
          </p:nvPr>
        </p:nvSpPr>
        <p:spPr/>
        <p:txBody>
          <a:bodyPr/>
          <a:lstStyle/>
          <a:p>
            <a:fld id="{25C2E4AD-C278-4F92-B71C-50AAC80CF361}" type="datetime1">
              <a:rPr lang="en-US" smtClean="0"/>
              <a:t>5/16/2019</a:t>
            </a:fld>
            <a:endParaRPr lang="en-US"/>
          </a:p>
        </p:txBody>
      </p:sp>
      <p:sp>
        <p:nvSpPr>
          <p:cNvPr id="5" name="Footer Placeholder 4">
            <a:extLst>
              <a:ext uri="{FF2B5EF4-FFF2-40B4-BE49-F238E27FC236}">
                <a16:creationId xmlns:a16="http://schemas.microsoft.com/office/drawing/2014/main" id="{E10B67DA-D87F-4B81-BDE0-9B6A4083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5DDF1-249D-4F61-9F4A-DE9962003E57}"/>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74654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081E-B794-4CA6-A1CE-5492070F9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3DEC-7C5A-4F4F-8AE9-7C312B9DA4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C61FF-23B2-44A4-BE61-D9A187B9A83E}"/>
              </a:ext>
            </a:extLst>
          </p:cNvPr>
          <p:cNvSpPr>
            <a:spLocks noGrp="1"/>
          </p:cNvSpPr>
          <p:nvPr>
            <p:ph type="dt" sz="half" idx="10"/>
          </p:nvPr>
        </p:nvSpPr>
        <p:spPr/>
        <p:txBody>
          <a:bodyPr/>
          <a:lstStyle/>
          <a:p>
            <a:fld id="{585C2F4E-D1A9-4CAF-BEA9-3B4A1D8882CF}" type="datetime1">
              <a:rPr lang="en-US" smtClean="0"/>
              <a:t>5/16/2019</a:t>
            </a:fld>
            <a:endParaRPr lang="en-US"/>
          </a:p>
        </p:txBody>
      </p:sp>
      <p:sp>
        <p:nvSpPr>
          <p:cNvPr id="5" name="Footer Placeholder 4">
            <a:extLst>
              <a:ext uri="{FF2B5EF4-FFF2-40B4-BE49-F238E27FC236}">
                <a16:creationId xmlns:a16="http://schemas.microsoft.com/office/drawing/2014/main" id="{7CC68607-4F42-496A-8BE9-16799B40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0B0B3-68EA-48C2-9E75-A6331A739445}"/>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17830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5FCFB-F5A9-42A9-BCCF-229FDFE46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82258-3739-43A8-9034-54C1754AE2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458E8-A16D-483A-B8DA-DD3BA88F6F96}"/>
              </a:ext>
            </a:extLst>
          </p:cNvPr>
          <p:cNvSpPr>
            <a:spLocks noGrp="1"/>
          </p:cNvSpPr>
          <p:nvPr>
            <p:ph type="dt" sz="half" idx="10"/>
          </p:nvPr>
        </p:nvSpPr>
        <p:spPr/>
        <p:txBody>
          <a:bodyPr/>
          <a:lstStyle/>
          <a:p>
            <a:fld id="{22FA3857-F638-48CE-BBF5-45BDD62EDCE0}" type="datetime1">
              <a:rPr lang="en-US" smtClean="0"/>
              <a:t>5/16/2019</a:t>
            </a:fld>
            <a:endParaRPr lang="en-US"/>
          </a:p>
        </p:txBody>
      </p:sp>
      <p:sp>
        <p:nvSpPr>
          <p:cNvPr id="5" name="Footer Placeholder 4">
            <a:extLst>
              <a:ext uri="{FF2B5EF4-FFF2-40B4-BE49-F238E27FC236}">
                <a16:creationId xmlns:a16="http://schemas.microsoft.com/office/drawing/2014/main" id="{FCDBE446-5A4A-4F8B-B077-B6F763B80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2FC4F-3225-459D-8716-8FE06F03BADD}"/>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328616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9A75-881F-45AB-B07E-69842274AEC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30D91AD-B2A7-4359-B303-9BBF1ADF68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D6D6F-5C55-4698-85D7-B30919B6D5FE}"/>
              </a:ext>
            </a:extLst>
          </p:cNvPr>
          <p:cNvSpPr>
            <a:spLocks noGrp="1"/>
          </p:cNvSpPr>
          <p:nvPr>
            <p:ph type="dt" sz="half" idx="10"/>
          </p:nvPr>
        </p:nvSpPr>
        <p:spPr/>
        <p:txBody>
          <a:bodyPr/>
          <a:lstStyle/>
          <a:p>
            <a:fld id="{1B938991-3248-4560-BAA3-6E40A4860DF4}" type="datetime1">
              <a:rPr lang="en-US" smtClean="0"/>
              <a:t>5/16/2019</a:t>
            </a:fld>
            <a:endParaRPr lang="en-US"/>
          </a:p>
        </p:txBody>
      </p:sp>
      <p:sp>
        <p:nvSpPr>
          <p:cNvPr id="5" name="Footer Placeholder 4">
            <a:extLst>
              <a:ext uri="{FF2B5EF4-FFF2-40B4-BE49-F238E27FC236}">
                <a16:creationId xmlns:a16="http://schemas.microsoft.com/office/drawing/2014/main" id="{E8BF79EE-06C0-47CB-9A62-2518306E7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9AE8F-7A7E-4AFF-BAD0-2DB186B6C36E}"/>
              </a:ext>
            </a:extLst>
          </p:cNvPr>
          <p:cNvSpPr>
            <a:spLocks noGrp="1"/>
          </p:cNvSpPr>
          <p:nvPr>
            <p:ph type="sldNum" sz="quarter" idx="12"/>
          </p:nvPr>
        </p:nvSpPr>
        <p:spPr/>
        <p:txBody>
          <a:bodyPr/>
          <a:lstStyle/>
          <a:p>
            <a:fld id="{69054014-5AFB-450E-9640-EFA8145447BB}" type="slidenum">
              <a:rPr lang="en-US" smtClean="0"/>
              <a:t>‹#›</a:t>
            </a:fld>
            <a:endParaRPr lang="en-US"/>
          </a:p>
        </p:txBody>
      </p:sp>
    </p:spTree>
    <p:extLst>
      <p:ext uri="{BB962C8B-B14F-4D97-AF65-F5344CB8AC3E}">
        <p14:creationId xmlns:p14="http://schemas.microsoft.com/office/powerpoint/2010/main" val="235489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83D9-57A7-4554-A094-8E21F85A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F4F55-6050-46F7-8766-B6A8FFBB58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F094C-65FC-4B99-B128-F8C7592C5910}"/>
              </a:ext>
            </a:extLst>
          </p:cNvPr>
          <p:cNvSpPr>
            <a:spLocks noGrp="1"/>
          </p:cNvSpPr>
          <p:nvPr>
            <p:ph type="dt" sz="half" idx="10"/>
          </p:nvPr>
        </p:nvSpPr>
        <p:spPr/>
        <p:txBody>
          <a:bodyPr/>
          <a:lstStyle/>
          <a:p>
            <a:fld id="{BF5DB619-044E-4DE5-82B4-5765BE09B0FE}" type="datetime1">
              <a:rPr lang="en-US" smtClean="0"/>
              <a:t>5/16/2019</a:t>
            </a:fld>
            <a:endParaRPr lang="en-US"/>
          </a:p>
        </p:txBody>
      </p:sp>
      <p:sp>
        <p:nvSpPr>
          <p:cNvPr id="5" name="Footer Placeholder 4">
            <a:extLst>
              <a:ext uri="{FF2B5EF4-FFF2-40B4-BE49-F238E27FC236}">
                <a16:creationId xmlns:a16="http://schemas.microsoft.com/office/drawing/2014/main" id="{730D240D-34B4-48C7-9800-3AB85EE6D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FFB8A-6342-46D5-8044-8B4BE15511D9}"/>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98063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37C-593D-4A3B-B1AF-D37482DFF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6C02D-A0E3-4DFC-8518-89B0ACCD8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762FC7-BFC5-4C0E-8B7E-5C6BF84180CE}"/>
              </a:ext>
            </a:extLst>
          </p:cNvPr>
          <p:cNvSpPr>
            <a:spLocks noGrp="1"/>
          </p:cNvSpPr>
          <p:nvPr>
            <p:ph type="dt" sz="half" idx="10"/>
          </p:nvPr>
        </p:nvSpPr>
        <p:spPr/>
        <p:txBody>
          <a:bodyPr/>
          <a:lstStyle/>
          <a:p>
            <a:fld id="{E15B7B56-6A84-48DF-B77C-A6828024CBB9}" type="datetime1">
              <a:rPr lang="en-US" smtClean="0"/>
              <a:t>5/16/2019</a:t>
            </a:fld>
            <a:endParaRPr lang="en-US"/>
          </a:p>
        </p:txBody>
      </p:sp>
      <p:sp>
        <p:nvSpPr>
          <p:cNvPr id="5" name="Footer Placeholder 4">
            <a:extLst>
              <a:ext uri="{FF2B5EF4-FFF2-40B4-BE49-F238E27FC236}">
                <a16:creationId xmlns:a16="http://schemas.microsoft.com/office/drawing/2014/main" id="{1FE3F3AB-518B-4544-9DC0-E4167A145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A5809-7F4A-4DB7-AB1F-076B4CA5A67F}"/>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91425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CD35-34D1-4529-A1EB-A77137A92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842FC-8701-40E2-844C-CDCA778B2A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C31D7E-E1C6-4C7D-9170-FB4F33DD47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EE94B-497E-46B5-B1FA-F07B3E8CDA36}"/>
              </a:ext>
            </a:extLst>
          </p:cNvPr>
          <p:cNvSpPr>
            <a:spLocks noGrp="1"/>
          </p:cNvSpPr>
          <p:nvPr>
            <p:ph type="dt" sz="half" idx="10"/>
          </p:nvPr>
        </p:nvSpPr>
        <p:spPr/>
        <p:txBody>
          <a:bodyPr/>
          <a:lstStyle/>
          <a:p>
            <a:fld id="{AA8063C4-3DE3-46C8-A5E1-B92BFF174D26}" type="datetime1">
              <a:rPr lang="en-US" smtClean="0"/>
              <a:t>5/16/2019</a:t>
            </a:fld>
            <a:endParaRPr lang="en-US"/>
          </a:p>
        </p:txBody>
      </p:sp>
      <p:sp>
        <p:nvSpPr>
          <p:cNvPr id="6" name="Footer Placeholder 5">
            <a:extLst>
              <a:ext uri="{FF2B5EF4-FFF2-40B4-BE49-F238E27FC236}">
                <a16:creationId xmlns:a16="http://schemas.microsoft.com/office/drawing/2014/main" id="{0CC654FF-AAD6-43D4-8629-669D3A364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73C60-01EE-48A9-A51E-537F843CEF4B}"/>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73121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94C-4885-4C65-8FD0-6232BFCDC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B06E2-E67C-4E41-95DB-C172CD46F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663360-7FD6-4400-A2B8-A41D81A086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FD8D7-FFEF-4EA5-9536-2AEA43F78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F54B06-4FB1-46C2-9C43-FB5F283FEC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6468B-A973-4542-BB5C-B44FB71320F8}"/>
              </a:ext>
            </a:extLst>
          </p:cNvPr>
          <p:cNvSpPr>
            <a:spLocks noGrp="1"/>
          </p:cNvSpPr>
          <p:nvPr>
            <p:ph type="dt" sz="half" idx="10"/>
          </p:nvPr>
        </p:nvSpPr>
        <p:spPr/>
        <p:txBody>
          <a:bodyPr/>
          <a:lstStyle/>
          <a:p>
            <a:fld id="{4DBD1F1C-DA17-4831-88D3-856F74BF4283}" type="datetime1">
              <a:rPr lang="en-US" smtClean="0"/>
              <a:t>5/16/2019</a:t>
            </a:fld>
            <a:endParaRPr lang="en-US"/>
          </a:p>
        </p:txBody>
      </p:sp>
      <p:sp>
        <p:nvSpPr>
          <p:cNvPr id="8" name="Footer Placeholder 7">
            <a:extLst>
              <a:ext uri="{FF2B5EF4-FFF2-40B4-BE49-F238E27FC236}">
                <a16:creationId xmlns:a16="http://schemas.microsoft.com/office/drawing/2014/main" id="{D5D30B32-5E8F-4256-A3E9-AF53594E3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9AD14-941E-4763-98D9-184F3F31C35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397141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E235-54B1-4180-9B6E-782E5F05CF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19ED6-FAC0-4AB7-8AC4-1C104A1640B8}"/>
              </a:ext>
            </a:extLst>
          </p:cNvPr>
          <p:cNvSpPr>
            <a:spLocks noGrp="1"/>
          </p:cNvSpPr>
          <p:nvPr>
            <p:ph type="dt" sz="half" idx="10"/>
          </p:nvPr>
        </p:nvSpPr>
        <p:spPr/>
        <p:txBody>
          <a:bodyPr/>
          <a:lstStyle/>
          <a:p>
            <a:fld id="{BBA04D67-51D6-4618-BF17-02113CA0DD4E}" type="datetime1">
              <a:rPr lang="en-US" smtClean="0"/>
              <a:t>5/16/2019</a:t>
            </a:fld>
            <a:endParaRPr lang="en-US"/>
          </a:p>
        </p:txBody>
      </p:sp>
      <p:sp>
        <p:nvSpPr>
          <p:cNvPr id="4" name="Footer Placeholder 3">
            <a:extLst>
              <a:ext uri="{FF2B5EF4-FFF2-40B4-BE49-F238E27FC236}">
                <a16:creationId xmlns:a16="http://schemas.microsoft.com/office/drawing/2014/main" id="{0541E58D-716E-43E9-A662-B209DB2EB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2C236-DD64-4B35-8C12-10CCFB2C7B2E}"/>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3588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6C1C4-12AF-46D2-BCB2-B81F9E68E079}"/>
              </a:ext>
            </a:extLst>
          </p:cNvPr>
          <p:cNvSpPr>
            <a:spLocks noGrp="1"/>
          </p:cNvSpPr>
          <p:nvPr>
            <p:ph type="dt" sz="half" idx="10"/>
          </p:nvPr>
        </p:nvSpPr>
        <p:spPr/>
        <p:txBody>
          <a:bodyPr/>
          <a:lstStyle/>
          <a:p>
            <a:fld id="{8FE666FE-5043-4C5B-A540-1EA3BD8DC471}" type="datetime1">
              <a:rPr lang="en-US" smtClean="0"/>
              <a:t>5/16/2019</a:t>
            </a:fld>
            <a:endParaRPr lang="en-US"/>
          </a:p>
        </p:txBody>
      </p:sp>
      <p:sp>
        <p:nvSpPr>
          <p:cNvPr id="3" name="Footer Placeholder 2">
            <a:extLst>
              <a:ext uri="{FF2B5EF4-FFF2-40B4-BE49-F238E27FC236}">
                <a16:creationId xmlns:a16="http://schemas.microsoft.com/office/drawing/2014/main" id="{F9615F4D-EA4C-4FA3-A95F-83420C6A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5BB6FC-B139-4824-95D1-3B5930F01798}"/>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420498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BFA0-4AF8-49F6-B773-AC442FE2C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C4B21-7D7B-4CB0-B2FD-6AC3BBB8B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24650-FB6B-4B04-A53F-C19FEA076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5EDF51-0744-46E0-8BD7-D1F50717423D}"/>
              </a:ext>
            </a:extLst>
          </p:cNvPr>
          <p:cNvSpPr>
            <a:spLocks noGrp="1"/>
          </p:cNvSpPr>
          <p:nvPr>
            <p:ph type="dt" sz="half" idx="10"/>
          </p:nvPr>
        </p:nvSpPr>
        <p:spPr/>
        <p:txBody>
          <a:bodyPr/>
          <a:lstStyle/>
          <a:p>
            <a:fld id="{8564EB93-1EDB-4B12-9996-6F7A8D44CBF7}" type="datetime1">
              <a:rPr lang="en-US" smtClean="0"/>
              <a:t>5/16/2019</a:t>
            </a:fld>
            <a:endParaRPr lang="en-US"/>
          </a:p>
        </p:txBody>
      </p:sp>
      <p:sp>
        <p:nvSpPr>
          <p:cNvPr id="6" name="Footer Placeholder 5">
            <a:extLst>
              <a:ext uri="{FF2B5EF4-FFF2-40B4-BE49-F238E27FC236}">
                <a16:creationId xmlns:a16="http://schemas.microsoft.com/office/drawing/2014/main" id="{37F20B06-3FD8-4A4E-9477-E4030AB2B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CBB07-7749-4EBB-B6E8-7163855AE4E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1841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14BA-054C-48D9-9E27-FB712CF6A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F622E-2FB8-4C2A-A1E0-C1174EB9F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509B6B-4164-4876-81EB-61AD6DC1F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A410B-E1C3-4F06-9CB4-131ACCAD7375}"/>
              </a:ext>
            </a:extLst>
          </p:cNvPr>
          <p:cNvSpPr>
            <a:spLocks noGrp="1"/>
          </p:cNvSpPr>
          <p:nvPr>
            <p:ph type="dt" sz="half" idx="10"/>
          </p:nvPr>
        </p:nvSpPr>
        <p:spPr/>
        <p:txBody>
          <a:bodyPr/>
          <a:lstStyle/>
          <a:p>
            <a:fld id="{17E65866-3B4B-40D5-A210-C8F0D6E11D60}" type="datetime1">
              <a:rPr lang="en-US" smtClean="0"/>
              <a:t>5/16/2019</a:t>
            </a:fld>
            <a:endParaRPr lang="en-US"/>
          </a:p>
        </p:txBody>
      </p:sp>
      <p:sp>
        <p:nvSpPr>
          <p:cNvPr id="6" name="Footer Placeholder 5">
            <a:extLst>
              <a:ext uri="{FF2B5EF4-FFF2-40B4-BE49-F238E27FC236}">
                <a16:creationId xmlns:a16="http://schemas.microsoft.com/office/drawing/2014/main" id="{9A377B4E-9C57-40ED-86B5-9AEAE1B97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BE975-0119-4470-AA67-9185ECA0D9D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7936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A0261-72EE-418B-A5F7-C6EC4AACE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C6ACB5-4574-4FC9-8BC8-98930D78E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AFC6-B1E3-49E8-95A9-77D1E4491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957B0-E67F-46CC-B892-C4E7E3230586}" type="datetime1">
              <a:rPr lang="en-US" smtClean="0"/>
              <a:t>5/16/2019</a:t>
            </a:fld>
            <a:endParaRPr lang="en-US"/>
          </a:p>
        </p:txBody>
      </p:sp>
      <p:sp>
        <p:nvSpPr>
          <p:cNvPr id="5" name="Footer Placeholder 4">
            <a:extLst>
              <a:ext uri="{FF2B5EF4-FFF2-40B4-BE49-F238E27FC236}">
                <a16:creationId xmlns:a16="http://schemas.microsoft.com/office/drawing/2014/main" id="{1A1F4010-8AED-42F8-89AE-2210174BC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5DEE9-A7E1-46D3-8C3E-A755E0248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A85BE-9DD1-40FA-B588-5DB3D2EB661C}" type="slidenum">
              <a:rPr lang="en-US" smtClean="0"/>
              <a:t>‹#›</a:t>
            </a:fld>
            <a:endParaRPr lang="en-US"/>
          </a:p>
        </p:txBody>
      </p:sp>
    </p:spTree>
    <p:extLst>
      <p:ext uri="{BB962C8B-B14F-4D97-AF65-F5344CB8AC3E}">
        <p14:creationId xmlns:p14="http://schemas.microsoft.com/office/powerpoint/2010/main" val="685521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creativecommons.org/licenses/by/3.0/" TargetMode="External"/><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hyperlink" Target="https://creativecommons.org/licenses/by-nc/3.0/" TargetMode="External"/><Relationship Id="rId4" Type="http://schemas.openxmlformats.org/officeDocument/2006/relationships/image" Target="../media/image32.jpe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CFCC-3254-43B7-9AD8-A7D024CED62B}"/>
              </a:ext>
            </a:extLst>
          </p:cNvPr>
          <p:cNvSpPr>
            <a:spLocks noGrp="1"/>
          </p:cNvSpPr>
          <p:nvPr>
            <p:ph type="ctrTitle"/>
          </p:nvPr>
        </p:nvSpPr>
        <p:spPr/>
        <p:txBody>
          <a:bodyPr/>
          <a:lstStyle/>
          <a:p>
            <a:pPr marR="0" rtl="0"/>
            <a:r>
              <a:rPr lang="en-US" b="0" i="1" u="none" strike="noStrike" baseline="0">
                <a:latin typeface="TeXGyrePagella-Italic" panose="02000603020200000004" pitchFamily="50" charset="0"/>
              </a:rPr>
              <a:t>Discrete Optimization</a:t>
            </a:r>
            <a:endParaRPr lang="en-US" b="0" i="0" u="none" strike="noStrike" baseline="0">
              <a:latin typeface="TeXGyrePagella-Regular" panose="02000603020200000003" pitchFamily="50" charset="0"/>
            </a:endParaRPr>
          </a:p>
        </p:txBody>
      </p:sp>
      <p:sp>
        <p:nvSpPr>
          <p:cNvPr id="4" name="Subtitle 3">
            <a:extLst>
              <a:ext uri="{FF2B5EF4-FFF2-40B4-BE49-F238E27FC236}">
                <a16:creationId xmlns:a16="http://schemas.microsoft.com/office/drawing/2014/main" id="{2E50854E-D50C-4D9C-9188-4CE3634ECF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864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3CA8-E913-4C96-A4BB-3A56ABFA76F2}"/>
              </a:ext>
            </a:extLst>
          </p:cNvPr>
          <p:cNvSpPr>
            <a:spLocks noGrp="1"/>
          </p:cNvSpPr>
          <p:nvPr>
            <p:ph type="title"/>
          </p:nvPr>
        </p:nvSpPr>
        <p:spPr/>
        <p:txBody>
          <a:bodyPr/>
          <a:lstStyle/>
          <a:p>
            <a:pPr marR="0" rtl="0"/>
            <a:r>
              <a:rPr lang="en-US" i="1">
                <a:latin typeface="TeXGyrePagella-Italic"/>
              </a:rPr>
              <a:t>Branching</a:t>
            </a:r>
            <a:endParaRPr lang="en-US" b="0" i="0" u="none" strike="noStrike" baseline="0" dirty="0">
              <a:latin typeface="TeXGyrePagella-Regular" panose="02000603020200000003" pitchFamily="50" charset="0"/>
            </a:endParaRPr>
          </a:p>
        </p:txBody>
      </p:sp>
      <p:pic>
        <p:nvPicPr>
          <p:cNvPr id="5" name="Graphic 4">
            <a:extLst>
              <a:ext uri="{FF2B5EF4-FFF2-40B4-BE49-F238E27FC236}">
                <a16:creationId xmlns:a16="http://schemas.microsoft.com/office/drawing/2014/main" id="{9F438CB4-115F-4B96-826D-A6289D4758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5672" y="1687542"/>
            <a:ext cx="8797302" cy="4426668"/>
          </a:xfrm>
          <a:prstGeom prst="rect">
            <a:avLst/>
          </a:prstGeom>
        </p:spPr>
      </p:pic>
      <p:sp>
        <p:nvSpPr>
          <p:cNvPr id="4" name="Slide Number Placeholder 3">
            <a:extLst>
              <a:ext uri="{FF2B5EF4-FFF2-40B4-BE49-F238E27FC236}">
                <a16:creationId xmlns:a16="http://schemas.microsoft.com/office/drawing/2014/main" id="{6112FDFC-12F7-4757-BCC3-B790928DA9DC}"/>
              </a:ext>
            </a:extLst>
          </p:cNvPr>
          <p:cNvSpPr>
            <a:spLocks noGrp="1"/>
          </p:cNvSpPr>
          <p:nvPr>
            <p:ph type="sldNum" sz="quarter" idx="12"/>
          </p:nvPr>
        </p:nvSpPr>
        <p:spPr/>
        <p:txBody>
          <a:bodyPr/>
          <a:lstStyle/>
          <a:p>
            <a:fld id="{69054014-5AFB-450E-9640-EFA8145447BB}" type="slidenum">
              <a:rPr lang="en-US" smtClean="0"/>
              <a:t>10</a:t>
            </a:fld>
            <a:endParaRPr lang="en-US"/>
          </a:p>
        </p:txBody>
      </p:sp>
      <p:pic>
        <p:nvPicPr>
          <p:cNvPr id="6" name="Picture 6" descr="A close up of a logo&#10;&#10;Description generated with very high confidence">
            <a:extLst>
              <a:ext uri="{FF2B5EF4-FFF2-40B4-BE49-F238E27FC236}">
                <a16:creationId xmlns:a16="http://schemas.microsoft.com/office/drawing/2014/main" id="{4E2713EE-C24B-406C-BDAB-9556FC1C2A7B}"/>
              </a:ext>
            </a:extLst>
          </p:cNvPr>
          <p:cNvPicPr>
            <a:picLocks noChangeAspect="1"/>
          </p:cNvPicPr>
          <p:nvPr/>
        </p:nvPicPr>
        <p:blipFill rotWithShape="1">
          <a:blip r:embed="rId4"/>
          <a:srcRect l="62705" b="1316"/>
          <a:stretch/>
        </p:blipFill>
        <p:spPr>
          <a:xfrm>
            <a:off x="7512424" y="3101444"/>
            <a:ext cx="1631577" cy="664187"/>
          </a:xfrm>
          <a:prstGeom prst="rect">
            <a:avLst/>
          </a:prstGeom>
        </p:spPr>
      </p:pic>
      <p:pic>
        <p:nvPicPr>
          <p:cNvPr id="8" name="Picture 6" descr="A close up of a logo&#10;&#10;Description generated with very high confidence">
            <a:extLst>
              <a:ext uri="{FF2B5EF4-FFF2-40B4-BE49-F238E27FC236}">
                <a16:creationId xmlns:a16="http://schemas.microsoft.com/office/drawing/2014/main" id="{56DBD671-0407-4F2B-80B0-C845C7D02C1B}"/>
              </a:ext>
            </a:extLst>
          </p:cNvPr>
          <p:cNvPicPr>
            <a:picLocks noChangeAspect="1"/>
          </p:cNvPicPr>
          <p:nvPr/>
        </p:nvPicPr>
        <p:blipFill rotWithShape="1">
          <a:blip r:embed="rId4"/>
          <a:srcRect r="64959" b="1316"/>
          <a:stretch/>
        </p:blipFill>
        <p:spPr>
          <a:xfrm>
            <a:off x="2761130" y="2966973"/>
            <a:ext cx="1532966" cy="664187"/>
          </a:xfrm>
          <a:prstGeom prst="rect">
            <a:avLst/>
          </a:prstGeom>
        </p:spPr>
      </p:pic>
    </p:spTree>
    <p:extLst>
      <p:ext uri="{BB962C8B-B14F-4D97-AF65-F5344CB8AC3E}">
        <p14:creationId xmlns:p14="http://schemas.microsoft.com/office/powerpoint/2010/main" val="381168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5BF9-ACCA-45B5-8886-A8EE3E453B8B}"/>
              </a:ext>
            </a:extLst>
          </p:cNvPr>
          <p:cNvSpPr>
            <a:spLocks noGrp="1"/>
          </p:cNvSpPr>
          <p:nvPr>
            <p:ph type="title"/>
          </p:nvPr>
        </p:nvSpPr>
        <p:spPr/>
        <p:txBody>
          <a:bodyPr/>
          <a:lstStyle/>
          <a:p>
            <a:r>
              <a:rPr lang="en-US" i="1">
                <a:latin typeface="TeXGyrePagella-Regular"/>
              </a:rPr>
              <a:t>Bounding</a:t>
            </a:r>
            <a:endParaRPr lang="en-US" i="1" dirty="0">
              <a:latin typeface="TeXGyrePagella-Regular"/>
            </a:endParaRPr>
          </a:p>
        </p:txBody>
      </p:sp>
      <p:sp>
        <p:nvSpPr>
          <p:cNvPr id="4" name="Slide Number Placeholder 3">
            <a:extLst>
              <a:ext uri="{FF2B5EF4-FFF2-40B4-BE49-F238E27FC236}">
                <a16:creationId xmlns:a16="http://schemas.microsoft.com/office/drawing/2014/main" id="{8DE80BC8-E532-4F72-8DA6-F50BA94892BB}"/>
              </a:ext>
            </a:extLst>
          </p:cNvPr>
          <p:cNvSpPr>
            <a:spLocks noGrp="1"/>
          </p:cNvSpPr>
          <p:nvPr>
            <p:ph type="sldNum" sz="quarter" idx="12"/>
          </p:nvPr>
        </p:nvSpPr>
        <p:spPr/>
        <p:txBody>
          <a:bodyPr/>
          <a:lstStyle/>
          <a:p>
            <a:fld id="{69054014-5AFB-450E-9640-EFA8145447BB}" type="slidenum">
              <a:rPr lang="en-US" smtClean="0"/>
              <a:t>11</a:t>
            </a:fld>
            <a:endParaRPr lang="en-US"/>
          </a:p>
        </p:txBody>
      </p:sp>
      <p:pic>
        <p:nvPicPr>
          <p:cNvPr id="6" name="Picture 8" descr="A screenshot of a cell phone&#10;&#10;Description generated with very high confidence">
            <a:extLst>
              <a:ext uri="{FF2B5EF4-FFF2-40B4-BE49-F238E27FC236}">
                <a16:creationId xmlns:a16="http://schemas.microsoft.com/office/drawing/2014/main" id="{03F6D377-78F0-49A0-99C9-FC05D319AA5E}"/>
              </a:ext>
            </a:extLst>
          </p:cNvPr>
          <p:cNvPicPr>
            <a:picLocks noChangeAspect="1"/>
          </p:cNvPicPr>
          <p:nvPr/>
        </p:nvPicPr>
        <p:blipFill>
          <a:blip r:embed="rId2"/>
          <a:stretch>
            <a:fillRect/>
          </a:stretch>
        </p:blipFill>
        <p:spPr>
          <a:xfrm>
            <a:off x="9208434" y="363350"/>
            <a:ext cx="2628900" cy="134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95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4" descr="A close up of a logo&#10;&#10;Description generated with very high confidence">
            <a:extLst>
              <a:ext uri="{FF2B5EF4-FFF2-40B4-BE49-F238E27FC236}">
                <a16:creationId xmlns:a16="http://schemas.microsoft.com/office/drawing/2014/main" id="{06941EED-5367-44C0-A9CF-A71E466DF08D}"/>
              </a:ext>
            </a:extLst>
          </p:cNvPr>
          <p:cNvPicPr>
            <a:picLocks noChangeAspect="1"/>
          </p:cNvPicPr>
          <p:nvPr/>
        </p:nvPicPr>
        <p:blipFill>
          <a:blip r:embed="rId2"/>
          <a:stretch>
            <a:fillRect/>
          </a:stretch>
        </p:blipFill>
        <p:spPr>
          <a:xfrm>
            <a:off x="9077325" y="4057650"/>
            <a:ext cx="762000" cy="438150"/>
          </a:xfrm>
          <a:prstGeom prst="rect">
            <a:avLst/>
          </a:prstGeom>
        </p:spPr>
      </p:pic>
      <p:pic>
        <p:nvPicPr>
          <p:cNvPr id="32" name="Picture 32" descr="A close up of a logo&#10;&#10;Description generated with very high confidence">
            <a:extLst>
              <a:ext uri="{FF2B5EF4-FFF2-40B4-BE49-F238E27FC236}">
                <a16:creationId xmlns:a16="http://schemas.microsoft.com/office/drawing/2014/main" id="{71C48A78-68EC-4A27-BE02-B33A4203D5A2}"/>
              </a:ext>
            </a:extLst>
          </p:cNvPr>
          <p:cNvPicPr>
            <a:picLocks noChangeAspect="1"/>
          </p:cNvPicPr>
          <p:nvPr/>
        </p:nvPicPr>
        <p:blipFill>
          <a:blip r:embed="rId3"/>
          <a:stretch>
            <a:fillRect/>
          </a:stretch>
        </p:blipFill>
        <p:spPr>
          <a:xfrm>
            <a:off x="6443663" y="4148138"/>
            <a:ext cx="733425" cy="314325"/>
          </a:xfrm>
          <a:prstGeom prst="rect">
            <a:avLst/>
          </a:prstGeom>
        </p:spPr>
      </p:pic>
      <p:pic>
        <p:nvPicPr>
          <p:cNvPr id="30" name="Picture 30" descr="A close up of a device&#10;&#10;Description generated with high confidence">
            <a:extLst>
              <a:ext uri="{FF2B5EF4-FFF2-40B4-BE49-F238E27FC236}">
                <a16:creationId xmlns:a16="http://schemas.microsoft.com/office/drawing/2014/main" id="{9DD3BBF6-F31D-4D45-AE4D-C643C3CAF830}"/>
              </a:ext>
            </a:extLst>
          </p:cNvPr>
          <p:cNvPicPr>
            <a:picLocks noChangeAspect="1"/>
          </p:cNvPicPr>
          <p:nvPr/>
        </p:nvPicPr>
        <p:blipFill>
          <a:blip r:embed="rId4"/>
          <a:stretch>
            <a:fillRect/>
          </a:stretch>
        </p:blipFill>
        <p:spPr>
          <a:xfrm>
            <a:off x="6800850" y="2500313"/>
            <a:ext cx="723900" cy="371475"/>
          </a:xfrm>
          <a:prstGeom prst="rect">
            <a:avLst/>
          </a:prstGeom>
        </p:spPr>
      </p:pic>
      <p:pic>
        <p:nvPicPr>
          <p:cNvPr id="28" name="Picture 28" descr="A picture containing object&#10;&#10;Description generated with high confidence">
            <a:extLst>
              <a:ext uri="{FF2B5EF4-FFF2-40B4-BE49-F238E27FC236}">
                <a16:creationId xmlns:a16="http://schemas.microsoft.com/office/drawing/2014/main" id="{1004679B-7C6F-4FFC-8126-03643CEDFD8F}"/>
              </a:ext>
            </a:extLst>
          </p:cNvPr>
          <p:cNvPicPr>
            <a:picLocks noChangeAspect="1"/>
          </p:cNvPicPr>
          <p:nvPr/>
        </p:nvPicPr>
        <p:blipFill>
          <a:blip r:embed="rId5"/>
          <a:stretch>
            <a:fillRect/>
          </a:stretch>
        </p:blipFill>
        <p:spPr>
          <a:xfrm>
            <a:off x="3586163" y="2490788"/>
            <a:ext cx="733425" cy="390525"/>
          </a:xfrm>
          <a:prstGeom prst="rect">
            <a:avLst/>
          </a:prstGeom>
        </p:spPr>
      </p:pic>
      <p:pic>
        <p:nvPicPr>
          <p:cNvPr id="25" name="Picture 25" descr="A picture containing object&#10;&#10;Description generated with high confidence">
            <a:extLst>
              <a:ext uri="{FF2B5EF4-FFF2-40B4-BE49-F238E27FC236}">
                <a16:creationId xmlns:a16="http://schemas.microsoft.com/office/drawing/2014/main" id="{E26F2203-380F-473B-B41A-E9B74268C585}"/>
              </a:ext>
            </a:extLst>
          </p:cNvPr>
          <p:cNvPicPr>
            <a:picLocks noChangeAspect="1"/>
          </p:cNvPicPr>
          <p:nvPr/>
        </p:nvPicPr>
        <p:blipFill>
          <a:blip r:embed="rId6"/>
          <a:stretch>
            <a:fillRect/>
          </a:stretch>
        </p:blipFill>
        <p:spPr>
          <a:xfrm>
            <a:off x="4095750" y="4638675"/>
            <a:ext cx="2019300" cy="819150"/>
          </a:xfrm>
          <a:prstGeom prst="rect">
            <a:avLst/>
          </a:prstGeom>
        </p:spPr>
      </p:pic>
      <p:pic>
        <p:nvPicPr>
          <p:cNvPr id="23" name="Picture 23">
            <a:extLst>
              <a:ext uri="{FF2B5EF4-FFF2-40B4-BE49-F238E27FC236}">
                <a16:creationId xmlns:a16="http://schemas.microsoft.com/office/drawing/2014/main" id="{39539709-A2DB-44D3-B417-6BE872CFDB83}"/>
              </a:ext>
            </a:extLst>
          </p:cNvPr>
          <p:cNvPicPr>
            <a:picLocks noChangeAspect="1"/>
          </p:cNvPicPr>
          <p:nvPr/>
        </p:nvPicPr>
        <p:blipFill>
          <a:blip r:embed="rId7"/>
          <a:stretch>
            <a:fillRect/>
          </a:stretch>
        </p:blipFill>
        <p:spPr>
          <a:xfrm>
            <a:off x="8005763" y="2538413"/>
            <a:ext cx="2333625" cy="847725"/>
          </a:xfrm>
          <a:prstGeom prst="rect">
            <a:avLst/>
          </a:prstGeom>
        </p:spPr>
      </p:pic>
      <p:pic>
        <p:nvPicPr>
          <p:cNvPr id="21" name="Picture 21" descr="A picture containing object&#10;&#10;Description generated with high confidence">
            <a:extLst>
              <a:ext uri="{FF2B5EF4-FFF2-40B4-BE49-F238E27FC236}">
                <a16:creationId xmlns:a16="http://schemas.microsoft.com/office/drawing/2014/main" id="{BC39D0E0-8DA0-49EB-BDD5-A8ABEABE8A90}"/>
              </a:ext>
            </a:extLst>
          </p:cNvPr>
          <p:cNvPicPr>
            <a:picLocks noChangeAspect="1"/>
          </p:cNvPicPr>
          <p:nvPr/>
        </p:nvPicPr>
        <p:blipFill>
          <a:blip r:embed="rId8"/>
          <a:stretch>
            <a:fillRect/>
          </a:stretch>
        </p:blipFill>
        <p:spPr>
          <a:xfrm>
            <a:off x="771525" y="2681288"/>
            <a:ext cx="1695450" cy="733425"/>
          </a:xfrm>
          <a:prstGeom prst="rect">
            <a:avLst/>
          </a:prstGeom>
        </p:spPr>
      </p:pic>
      <p:pic>
        <p:nvPicPr>
          <p:cNvPr id="19" name="Picture 19">
            <a:extLst>
              <a:ext uri="{FF2B5EF4-FFF2-40B4-BE49-F238E27FC236}">
                <a16:creationId xmlns:a16="http://schemas.microsoft.com/office/drawing/2014/main" id="{DAA7ACFB-4489-42CA-A61D-203496405DA9}"/>
              </a:ext>
            </a:extLst>
          </p:cNvPr>
          <p:cNvPicPr>
            <a:picLocks noChangeAspect="1"/>
          </p:cNvPicPr>
          <p:nvPr/>
        </p:nvPicPr>
        <p:blipFill>
          <a:blip r:embed="rId9"/>
          <a:stretch>
            <a:fillRect/>
          </a:stretch>
        </p:blipFill>
        <p:spPr>
          <a:xfrm>
            <a:off x="5338763" y="1624013"/>
            <a:ext cx="1876425" cy="638175"/>
          </a:xfrm>
          <a:prstGeom prst="rect">
            <a:avLst/>
          </a:prstGeom>
        </p:spPr>
      </p:pic>
      <p:sp>
        <p:nvSpPr>
          <p:cNvPr id="2" name="Title 1">
            <a:extLst>
              <a:ext uri="{FF2B5EF4-FFF2-40B4-BE49-F238E27FC236}">
                <a16:creationId xmlns:a16="http://schemas.microsoft.com/office/drawing/2014/main" id="{61155BF9-ACCA-45B5-8886-A8EE3E453B8B}"/>
              </a:ext>
            </a:extLst>
          </p:cNvPr>
          <p:cNvSpPr>
            <a:spLocks noGrp="1"/>
          </p:cNvSpPr>
          <p:nvPr>
            <p:ph type="title"/>
          </p:nvPr>
        </p:nvSpPr>
        <p:spPr>
          <a:xfrm>
            <a:off x="838200" y="365125"/>
            <a:ext cx="10515600" cy="1325563"/>
          </a:xfrm>
        </p:spPr>
        <p:txBody>
          <a:bodyPr/>
          <a:lstStyle/>
          <a:p>
            <a:r>
              <a:rPr lang="en-US" i="1">
                <a:latin typeface="TeXGyrePagella-Regular"/>
              </a:rPr>
              <a:t>Bounding</a:t>
            </a:r>
            <a:endParaRPr lang="en-US" i="1" dirty="0">
              <a:latin typeface="TeXGyrePagella-Regular"/>
            </a:endParaRPr>
          </a:p>
        </p:txBody>
      </p:sp>
      <p:sp>
        <p:nvSpPr>
          <p:cNvPr id="4" name="Slide Number Placeholder 3">
            <a:extLst>
              <a:ext uri="{FF2B5EF4-FFF2-40B4-BE49-F238E27FC236}">
                <a16:creationId xmlns:a16="http://schemas.microsoft.com/office/drawing/2014/main" id="{8DE80BC8-E532-4F72-8DA6-F50BA94892BB}"/>
              </a:ext>
            </a:extLst>
          </p:cNvPr>
          <p:cNvSpPr>
            <a:spLocks noGrp="1"/>
          </p:cNvSpPr>
          <p:nvPr>
            <p:ph type="sldNum" sz="quarter" idx="12"/>
          </p:nvPr>
        </p:nvSpPr>
        <p:spPr/>
        <p:txBody>
          <a:bodyPr/>
          <a:lstStyle/>
          <a:p>
            <a:fld id="{69054014-5AFB-450E-9640-EFA8145447BB}" type="slidenum">
              <a:rPr lang="en-US" smtClean="0"/>
              <a:t>12</a:t>
            </a:fld>
            <a:endParaRPr lang="en-US"/>
          </a:p>
        </p:txBody>
      </p:sp>
      <p:pic>
        <p:nvPicPr>
          <p:cNvPr id="8" name="Picture 8">
            <a:extLst>
              <a:ext uri="{FF2B5EF4-FFF2-40B4-BE49-F238E27FC236}">
                <a16:creationId xmlns:a16="http://schemas.microsoft.com/office/drawing/2014/main" id="{B34753EE-7BCD-4B17-8573-2C77638608F5}"/>
              </a:ext>
            </a:extLst>
          </p:cNvPr>
          <p:cNvPicPr>
            <a:picLocks noChangeAspect="1"/>
          </p:cNvPicPr>
          <p:nvPr/>
        </p:nvPicPr>
        <p:blipFill>
          <a:blip r:embed="rId10"/>
          <a:stretch>
            <a:fillRect/>
          </a:stretch>
        </p:blipFill>
        <p:spPr>
          <a:xfrm>
            <a:off x="9208434" y="363350"/>
            <a:ext cx="2628900" cy="1343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a:extLst>
              <a:ext uri="{FF2B5EF4-FFF2-40B4-BE49-F238E27FC236}">
                <a16:creationId xmlns:a16="http://schemas.microsoft.com/office/drawing/2014/main" id="{5996D74A-BA1A-4D97-A651-B89567F9CD1B}"/>
              </a:ext>
            </a:extLst>
          </p:cNvPr>
          <p:cNvSpPr/>
          <p:nvPr/>
        </p:nvSpPr>
        <p:spPr>
          <a:xfrm>
            <a:off x="4884084" y="1994087"/>
            <a:ext cx="9144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9D7A9B2F-5890-48FE-B658-094C1F30AAE9}"/>
              </a:ext>
            </a:extLst>
          </p:cNvPr>
          <p:cNvSpPr txBox="1"/>
          <p:nvPr/>
        </p:nvSpPr>
        <p:spPr>
          <a:xfrm>
            <a:off x="5044888" y="22669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eXGyrePagella-Regular"/>
              </a:rPr>
              <a:t>LP-1</a:t>
            </a:r>
            <a:endParaRPr lang="en-US"/>
          </a:p>
        </p:txBody>
      </p:sp>
      <p:sp>
        <p:nvSpPr>
          <p:cNvPr id="7" name="Oval 6">
            <a:extLst>
              <a:ext uri="{FF2B5EF4-FFF2-40B4-BE49-F238E27FC236}">
                <a16:creationId xmlns:a16="http://schemas.microsoft.com/office/drawing/2014/main" id="{D12D527D-F2D8-4E4F-9598-4A4A833F6334}"/>
              </a:ext>
            </a:extLst>
          </p:cNvPr>
          <p:cNvSpPr/>
          <p:nvPr/>
        </p:nvSpPr>
        <p:spPr>
          <a:xfrm>
            <a:off x="2356037" y="2962275"/>
            <a:ext cx="9144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3801F51-8705-4583-8077-21AC1B80465B}"/>
              </a:ext>
            </a:extLst>
          </p:cNvPr>
          <p:cNvSpPr txBox="1"/>
          <p:nvPr/>
        </p:nvSpPr>
        <p:spPr>
          <a:xfrm>
            <a:off x="2516841" y="3235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eXGyrePagella-Regular"/>
              </a:rPr>
              <a:t>LP-2</a:t>
            </a:r>
            <a:endParaRPr lang="en-US" dirty="0"/>
          </a:p>
        </p:txBody>
      </p:sp>
      <p:sp>
        <p:nvSpPr>
          <p:cNvPr id="10" name="Oval 9">
            <a:extLst>
              <a:ext uri="{FF2B5EF4-FFF2-40B4-BE49-F238E27FC236}">
                <a16:creationId xmlns:a16="http://schemas.microsoft.com/office/drawing/2014/main" id="{4DA341F8-2A9D-4564-994E-72F73A726A0D}"/>
              </a:ext>
            </a:extLst>
          </p:cNvPr>
          <p:cNvSpPr/>
          <p:nvPr/>
        </p:nvSpPr>
        <p:spPr>
          <a:xfrm>
            <a:off x="7707965" y="2962275"/>
            <a:ext cx="9144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60D9A40B-0134-4E06-88E1-1AD55C402D5A}"/>
              </a:ext>
            </a:extLst>
          </p:cNvPr>
          <p:cNvSpPr txBox="1"/>
          <p:nvPr/>
        </p:nvSpPr>
        <p:spPr>
          <a:xfrm>
            <a:off x="7868769" y="3235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eXGyrePagella-Regular"/>
              </a:rPr>
              <a:t>LP-3</a:t>
            </a:r>
            <a:endParaRPr lang="en-US" dirty="0"/>
          </a:p>
        </p:txBody>
      </p:sp>
      <p:sp>
        <p:nvSpPr>
          <p:cNvPr id="12" name="Oval 11">
            <a:extLst>
              <a:ext uri="{FF2B5EF4-FFF2-40B4-BE49-F238E27FC236}">
                <a16:creationId xmlns:a16="http://schemas.microsoft.com/office/drawing/2014/main" id="{15E56829-6F3E-43DF-96C0-37ECDC3E5E7C}"/>
              </a:ext>
            </a:extLst>
          </p:cNvPr>
          <p:cNvSpPr/>
          <p:nvPr/>
        </p:nvSpPr>
        <p:spPr>
          <a:xfrm>
            <a:off x="5886449" y="5004546"/>
            <a:ext cx="9144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EB02601A-7600-4B93-92C7-58F21F651E2B}"/>
              </a:ext>
            </a:extLst>
          </p:cNvPr>
          <p:cNvSpPr txBox="1"/>
          <p:nvPr/>
        </p:nvSpPr>
        <p:spPr>
          <a:xfrm>
            <a:off x="6047253" y="52774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eXGyrePagella-Regular"/>
              </a:rPr>
              <a:t>LP-4</a:t>
            </a:r>
            <a:endParaRPr lang="en-US" dirty="0"/>
          </a:p>
        </p:txBody>
      </p:sp>
      <p:sp>
        <p:nvSpPr>
          <p:cNvPr id="14" name="Oval 13">
            <a:extLst>
              <a:ext uri="{FF2B5EF4-FFF2-40B4-BE49-F238E27FC236}">
                <a16:creationId xmlns:a16="http://schemas.microsoft.com/office/drawing/2014/main" id="{4A6AF8A7-17CF-4C11-A913-5C292668FF14}"/>
              </a:ext>
            </a:extLst>
          </p:cNvPr>
          <p:cNvSpPr/>
          <p:nvPr/>
        </p:nvSpPr>
        <p:spPr>
          <a:xfrm>
            <a:off x="9683003" y="4983256"/>
            <a:ext cx="9144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DAC9CC7D-09FA-4FD2-A13B-32A113428254}"/>
              </a:ext>
            </a:extLst>
          </p:cNvPr>
          <p:cNvSpPr txBox="1"/>
          <p:nvPr/>
        </p:nvSpPr>
        <p:spPr>
          <a:xfrm>
            <a:off x="9843807" y="52561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eXGyrePagella-Regular"/>
              </a:rPr>
              <a:t>LP-5</a:t>
            </a:r>
            <a:endParaRPr lang="en-US" dirty="0"/>
          </a:p>
        </p:txBody>
      </p:sp>
      <p:cxnSp>
        <p:nvCxnSpPr>
          <p:cNvPr id="6" name="Straight Arrow Connector 5">
            <a:extLst>
              <a:ext uri="{FF2B5EF4-FFF2-40B4-BE49-F238E27FC236}">
                <a16:creationId xmlns:a16="http://schemas.microsoft.com/office/drawing/2014/main" id="{44359541-BDE8-4F3A-A387-738B6191F673}"/>
              </a:ext>
            </a:extLst>
          </p:cNvPr>
          <p:cNvCxnSpPr/>
          <p:nvPr/>
        </p:nvCxnSpPr>
        <p:spPr>
          <a:xfrm flipH="1">
            <a:off x="3206564" y="2647390"/>
            <a:ext cx="1721225" cy="54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F0924A-AEED-437B-80CA-25686BF88142}"/>
              </a:ext>
            </a:extLst>
          </p:cNvPr>
          <p:cNvCxnSpPr>
            <a:cxnSpLocks/>
          </p:cNvCxnSpPr>
          <p:nvPr/>
        </p:nvCxnSpPr>
        <p:spPr>
          <a:xfrm>
            <a:off x="5785039" y="2571190"/>
            <a:ext cx="2022100" cy="546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31A0C4D-4213-42ED-BA6F-0F6CE20122A4}"/>
              </a:ext>
            </a:extLst>
          </p:cNvPr>
          <p:cNvCxnSpPr>
            <a:cxnSpLocks/>
          </p:cNvCxnSpPr>
          <p:nvPr/>
        </p:nvCxnSpPr>
        <p:spPr>
          <a:xfrm flipH="1">
            <a:off x="6502214" y="3761815"/>
            <a:ext cx="1349750" cy="1261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1334A-A21B-461A-BBA7-6E2BA760CA7C}"/>
              </a:ext>
            </a:extLst>
          </p:cNvPr>
          <p:cNvCxnSpPr>
            <a:cxnSpLocks/>
          </p:cNvCxnSpPr>
          <p:nvPr/>
        </p:nvCxnSpPr>
        <p:spPr>
          <a:xfrm>
            <a:off x="8499664" y="3761815"/>
            <a:ext cx="1345825" cy="130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161C98B-46BB-4FD8-95A8-191EBBD5E327}"/>
              </a:ext>
            </a:extLst>
          </p:cNvPr>
          <p:cNvSpPr txBox="1"/>
          <p:nvPr/>
        </p:nvSpPr>
        <p:spPr>
          <a:xfrm>
            <a:off x="10182225" y="46386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TeXGyrePagella-Regular"/>
                <a:cs typeface="Calibri"/>
              </a:rPr>
              <a:t>Infeasible</a:t>
            </a:r>
          </a:p>
        </p:txBody>
      </p:sp>
    </p:spTree>
    <p:extLst>
      <p:ext uri="{BB962C8B-B14F-4D97-AF65-F5344CB8AC3E}">
        <p14:creationId xmlns:p14="http://schemas.microsoft.com/office/powerpoint/2010/main" val="155623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Dynamic Programming</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678BC0E5-AE21-4055-B2C7-05A5729AEFCC}"/>
              </a:ext>
            </a:extLst>
          </p:cNvPr>
          <p:cNvSpPr>
            <a:spLocks noGrp="1"/>
          </p:cNvSpPr>
          <p:nvPr>
            <p:ph type="body" idx="1"/>
          </p:nvPr>
        </p:nvSpPr>
        <p:spPr>
          <a:xfrm>
            <a:off x="838200" y="1825624"/>
            <a:ext cx="9896475" cy="6380121"/>
          </a:xfrm>
        </p:spPr>
        <p:txBody>
          <a:bodyPr vert="horz" lIns="91440" tIns="45720" rIns="91440" bIns="45720" rtlCol="0" anchor="t">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Applied to problems with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optimal substructure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and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overlapping subproblems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Optimal substructure means an optimal solution can be constructed from optimal solutions to its subproblems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Overlapping subproblems means solving each subproblem separately requires repeating certain operations</a:t>
            </a:r>
          </a:p>
          <a:p>
            <a:r>
              <a:rPr lang="en-US" dirty="0">
                <a:latin typeface="TeXGyrePagella-Italic"/>
                <a:ea typeface="TeXGyrePagella-Italic" panose="02000603020200000004" pitchFamily="50" charset="0"/>
                <a:cs typeface="TeXGyrePagella-Italic" panose="02000603020200000004" pitchFamily="50" charset="0"/>
              </a:rPr>
              <a:t>Dynamic programming </a:t>
            </a:r>
            <a:r>
              <a:rPr lang="en-US" dirty="0">
                <a:latin typeface="TeXGyrePagella-Regular"/>
                <a:ea typeface="TeXGyrePagella-Regular" panose="02000603020200000003" pitchFamily="50" charset="0"/>
                <a:cs typeface="TeXGyrePagella-Regular" panose="02000603020200000003" pitchFamily="50" charset="0"/>
              </a:rPr>
              <a:t>begins with desired problem and recurses down to smaller and smaller subproblems, retrieving the value of previously solved problems as necessary</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11F042D5-9C56-48B1-B81F-394FA82806B4}"/>
              </a:ext>
            </a:extLst>
          </p:cNvPr>
          <p:cNvSpPr>
            <a:spLocks noGrp="1"/>
          </p:cNvSpPr>
          <p:nvPr>
            <p:ph type="sldNum" sz="quarter" idx="12"/>
          </p:nvPr>
        </p:nvSpPr>
        <p:spPr/>
        <p:txBody>
          <a:bodyPr/>
          <a:lstStyle/>
          <a:p>
            <a:fld id="{69054014-5AFB-450E-9640-EFA8145447BB}" type="slidenum">
              <a:rPr lang="en-US" smtClean="0"/>
              <a:t>13</a:t>
            </a:fld>
            <a:endParaRPr lang="en-US"/>
          </a:p>
        </p:txBody>
      </p:sp>
    </p:spTree>
    <p:extLst>
      <p:ext uri="{BB962C8B-B14F-4D97-AF65-F5344CB8AC3E}">
        <p14:creationId xmlns:p14="http://schemas.microsoft.com/office/powerpoint/2010/main" val="17076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Dynamic Programming</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678BC0E5-AE21-4055-B2C7-05A5729AEFCC}"/>
              </a:ext>
            </a:extLst>
          </p:cNvPr>
          <p:cNvSpPr>
            <a:spLocks noGrp="1"/>
          </p:cNvSpPr>
          <p:nvPr>
            <p:ph type="body" idx="1"/>
          </p:nvPr>
        </p:nvSpPr>
        <p:spPr/>
        <p:txBody>
          <a:bodyPr vert="horz" lIns="91440" tIns="45720" rIns="91440" bIns="45720" rtlCol="0" anchor="t">
            <a:normAutofit/>
          </a:bodyPr>
          <a:lstStyle/>
          <a:p>
            <a:r>
              <a:rPr lang="en-US" dirty="0">
                <a:latin typeface="TeXGyrePagella-Regular"/>
              </a:rPr>
              <a:t>Example – Optimal path</a:t>
            </a:r>
          </a:p>
          <a:p>
            <a:endParaRPr lang="en-US" dirty="0">
              <a:latin typeface="TeXGyrePagella-Regular"/>
            </a:endParaRPr>
          </a:p>
          <a:p>
            <a:endParaRPr lang="en-US" dirty="0">
              <a:latin typeface="TeXGyrePagella-Regular"/>
            </a:endParaRPr>
          </a:p>
          <a:p>
            <a:endParaRPr lang="en-US" dirty="0">
              <a:latin typeface="TeXGyrePagella-Regular"/>
            </a:endParaRPr>
          </a:p>
          <a:p>
            <a:endParaRPr lang="en-US" dirty="0">
              <a:latin typeface="TeXGyrePagella-Regular"/>
            </a:endParaRPr>
          </a:p>
          <a:p>
            <a:endParaRPr lang="en-US" dirty="0">
              <a:latin typeface="TeXGyrePagella-Regular"/>
            </a:endParaRPr>
          </a:p>
          <a:p>
            <a:endParaRPr lang="en-US" dirty="0">
              <a:latin typeface="TeXGyrePagella-Regular"/>
            </a:endParaRPr>
          </a:p>
          <a:p>
            <a:r>
              <a:rPr lang="en-US" dirty="0">
                <a:latin typeface="TeXGyrePagella-Regular"/>
              </a:rPr>
              <a:t>Others?</a:t>
            </a:r>
          </a:p>
        </p:txBody>
      </p:sp>
      <p:pic>
        <p:nvPicPr>
          <p:cNvPr id="5" name="Graphic 4">
            <a:extLst>
              <a:ext uri="{FF2B5EF4-FFF2-40B4-BE49-F238E27FC236}">
                <a16:creationId xmlns:a16="http://schemas.microsoft.com/office/drawing/2014/main" id="{987C1BC9-8BA9-4ACB-9F12-F92A6F7D14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0375" y="2848306"/>
            <a:ext cx="4797702" cy="2056158"/>
          </a:xfrm>
          <a:prstGeom prst="rect">
            <a:avLst/>
          </a:prstGeom>
        </p:spPr>
      </p:pic>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14</a:t>
            </a:fld>
            <a:endParaRPr lang="en-US"/>
          </a:p>
        </p:txBody>
      </p:sp>
    </p:spTree>
    <p:extLst>
      <p:ext uri="{BB962C8B-B14F-4D97-AF65-F5344CB8AC3E}">
        <p14:creationId xmlns:p14="http://schemas.microsoft.com/office/powerpoint/2010/main" val="396305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36E6-284F-4260-A0F0-CE93CB4B5EED}"/>
              </a:ext>
            </a:extLst>
          </p:cNvPr>
          <p:cNvSpPr>
            <a:spLocks noGrp="1"/>
          </p:cNvSpPr>
          <p:nvPr>
            <p:ph type="title"/>
          </p:nvPr>
        </p:nvSpPr>
        <p:spPr/>
        <p:txBody>
          <a:bodyPr/>
          <a:lstStyle/>
          <a:p>
            <a:r>
              <a:rPr lang="en-US" i="1">
                <a:latin typeface="TeXGyrePagella-Regular"/>
              </a:rPr>
              <a:t>Example 1: Padovan Sequence</a:t>
            </a:r>
            <a:endParaRPr lang="en-US" dirty="0"/>
          </a:p>
        </p:txBody>
      </p:sp>
      <p:sp>
        <p:nvSpPr>
          <p:cNvPr id="4" name="Slide Number Placeholder 3">
            <a:extLst>
              <a:ext uri="{FF2B5EF4-FFF2-40B4-BE49-F238E27FC236}">
                <a16:creationId xmlns:a16="http://schemas.microsoft.com/office/drawing/2014/main" id="{7A00F28C-2CB9-4C1C-8E52-3FDD7C6B9601}"/>
              </a:ext>
            </a:extLst>
          </p:cNvPr>
          <p:cNvSpPr>
            <a:spLocks noGrp="1"/>
          </p:cNvSpPr>
          <p:nvPr>
            <p:ph type="sldNum" sz="quarter" idx="12"/>
          </p:nvPr>
        </p:nvSpPr>
        <p:spPr/>
        <p:txBody>
          <a:bodyPr/>
          <a:lstStyle/>
          <a:p>
            <a:fld id="{69054014-5AFB-450E-9640-EFA8145447BB}" type="slidenum">
              <a:rPr lang="en-US" smtClean="0"/>
              <a:t>15</a:t>
            </a:fld>
            <a:endParaRPr lang="en-US"/>
          </a:p>
        </p:txBody>
      </p:sp>
      <p:pic>
        <p:nvPicPr>
          <p:cNvPr id="3" name="Picture 4" descr="A screenshot of a cell phone&#10;&#10;Description generated with very high confidence">
            <a:extLst>
              <a:ext uri="{FF2B5EF4-FFF2-40B4-BE49-F238E27FC236}">
                <a16:creationId xmlns:a16="http://schemas.microsoft.com/office/drawing/2014/main" id="{3EE8C8F1-9272-4CC2-A0C9-1C72B9B921B8}"/>
              </a:ext>
            </a:extLst>
          </p:cNvPr>
          <p:cNvPicPr>
            <a:picLocks noChangeAspect="1"/>
          </p:cNvPicPr>
          <p:nvPr/>
        </p:nvPicPr>
        <p:blipFill>
          <a:blip r:embed="rId2"/>
          <a:stretch>
            <a:fillRect/>
          </a:stretch>
        </p:blipFill>
        <p:spPr>
          <a:xfrm>
            <a:off x="3162300" y="2116086"/>
            <a:ext cx="5734050" cy="3302102"/>
          </a:xfrm>
          <a:prstGeom prst="rect">
            <a:avLst/>
          </a:prstGeom>
        </p:spPr>
      </p:pic>
    </p:spTree>
    <p:extLst>
      <p:ext uri="{BB962C8B-B14F-4D97-AF65-F5344CB8AC3E}">
        <p14:creationId xmlns:p14="http://schemas.microsoft.com/office/powerpoint/2010/main" val="49262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00F28C-2CB9-4C1C-8E52-3FDD7C6B9601}"/>
              </a:ext>
            </a:extLst>
          </p:cNvPr>
          <p:cNvSpPr>
            <a:spLocks noGrp="1"/>
          </p:cNvSpPr>
          <p:nvPr>
            <p:ph type="sldNum" sz="quarter" idx="12"/>
          </p:nvPr>
        </p:nvSpPr>
        <p:spPr/>
        <p:txBody>
          <a:bodyPr/>
          <a:lstStyle/>
          <a:p>
            <a:fld id="{69054014-5AFB-450E-9640-EFA8145447BB}" type="slidenum">
              <a:rPr lang="en-US" smtClean="0"/>
              <a:t>16</a:t>
            </a:fld>
            <a:endParaRPr lang="en-US"/>
          </a:p>
        </p:txBody>
      </p:sp>
      <p:pic>
        <p:nvPicPr>
          <p:cNvPr id="5" name="Picture 5" descr="A close up of a logo&#10;&#10;Description generated with very high confidence">
            <a:extLst>
              <a:ext uri="{FF2B5EF4-FFF2-40B4-BE49-F238E27FC236}">
                <a16:creationId xmlns:a16="http://schemas.microsoft.com/office/drawing/2014/main" id="{F8CF3A7B-C717-4EF8-8F90-4DF4580D4B63}"/>
              </a:ext>
            </a:extLst>
          </p:cNvPr>
          <p:cNvPicPr>
            <a:picLocks noChangeAspect="1"/>
          </p:cNvPicPr>
          <p:nvPr/>
        </p:nvPicPr>
        <p:blipFill rotWithShape="1">
          <a:blip r:embed="rId2"/>
          <a:srcRect t="419" r="41218"/>
          <a:stretch/>
        </p:blipFill>
        <p:spPr>
          <a:xfrm>
            <a:off x="345769" y="1994391"/>
            <a:ext cx="5275892" cy="3970417"/>
          </a:xfrm>
          <a:prstGeom prst="rect">
            <a:avLst/>
          </a:prstGeom>
        </p:spPr>
      </p:pic>
      <p:sp>
        <p:nvSpPr>
          <p:cNvPr id="12" name="Title 1">
            <a:extLst>
              <a:ext uri="{FF2B5EF4-FFF2-40B4-BE49-F238E27FC236}">
                <a16:creationId xmlns:a16="http://schemas.microsoft.com/office/drawing/2014/main" id="{F05F13D7-5FEE-48AB-A938-AA76E0F700E9}"/>
              </a:ext>
            </a:extLst>
          </p:cNvPr>
          <p:cNvSpPr>
            <a:spLocks noGrp="1"/>
          </p:cNvSpPr>
          <p:nvPr>
            <p:ph type="title"/>
          </p:nvPr>
        </p:nvSpPr>
        <p:spPr>
          <a:xfrm>
            <a:off x="838200" y="365125"/>
            <a:ext cx="10515600" cy="1325563"/>
          </a:xfrm>
        </p:spPr>
        <p:txBody>
          <a:bodyPr/>
          <a:lstStyle/>
          <a:p>
            <a:r>
              <a:rPr lang="en-US" i="1">
                <a:latin typeface="TeXGyrePagella-Regular"/>
              </a:rPr>
              <a:t>Example 1: Padovan Sequence</a:t>
            </a:r>
            <a:endParaRPr lang="en-US" dirty="0"/>
          </a:p>
        </p:txBody>
      </p:sp>
      <p:pic>
        <p:nvPicPr>
          <p:cNvPr id="6" name="Picture 6">
            <a:extLst>
              <a:ext uri="{FF2B5EF4-FFF2-40B4-BE49-F238E27FC236}">
                <a16:creationId xmlns:a16="http://schemas.microsoft.com/office/drawing/2014/main" id="{4B416631-D85C-47EF-8382-390DC1E83736}"/>
              </a:ext>
            </a:extLst>
          </p:cNvPr>
          <p:cNvPicPr>
            <a:picLocks noChangeAspect="1"/>
          </p:cNvPicPr>
          <p:nvPr/>
        </p:nvPicPr>
        <p:blipFill>
          <a:blip r:embed="rId3"/>
          <a:stretch>
            <a:fillRect/>
          </a:stretch>
        </p:blipFill>
        <p:spPr>
          <a:xfrm>
            <a:off x="6248400" y="2229696"/>
            <a:ext cx="4851070" cy="3229881"/>
          </a:xfrm>
          <a:prstGeom prst="rect">
            <a:avLst/>
          </a:prstGeom>
        </p:spPr>
      </p:pic>
    </p:spTree>
    <p:extLst>
      <p:ext uri="{BB962C8B-B14F-4D97-AF65-F5344CB8AC3E}">
        <p14:creationId xmlns:p14="http://schemas.microsoft.com/office/powerpoint/2010/main" val="81595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36E6-284F-4260-A0F0-CE93CB4B5EED}"/>
              </a:ext>
            </a:extLst>
          </p:cNvPr>
          <p:cNvSpPr>
            <a:spLocks noGrp="1"/>
          </p:cNvSpPr>
          <p:nvPr>
            <p:ph type="title"/>
          </p:nvPr>
        </p:nvSpPr>
        <p:spPr/>
        <p:txBody>
          <a:bodyPr/>
          <a:lstStyle/>
          <a:p>
            <a:r>
              <a:rPr lang="en-US" i="1">
                <a:latin typeface="TeXGyrePagella-Regular"/>
              </a:rPr>
              <a:t>Example 1: Padovan Sequence</a:t>
            </a:r>
            <a:endParaRPr lang="en-US">
              <a:cs typeface="Calibri Light"/>
            </a:endParaRPr>
          </a:p>
        </p:txBody>
      </p:sp>
      <p:sp>
        <p:nvSpPr>
          <p:cNvPr id="4" name="Slide Number Placeholder 3">
            <a:extLst>
              <a:ext uri="{FF2B5EF4-FFF2-40B4-BE49-F238E27FC236}">
                <a16:creationId xmlns:a16="http://schemas.microsoft.com/office/drawing/2014/main" id="{7A00F28C-2CB9-4C1C-8E52-3FDD7C6B9601}"/>
              </a:ext>
            </a:extLst>
          </p:cNvPr>
          <p:cNvSpPr>
            <a:spLocks noGrp="1"/>
          </p:cNvSpPr>
          <p:nvPr>
            <p:ph type="sldNum" sz="quarter" idx="12"/>
          </p:nvPr>
        </p:nvSpPr>
        <p:spPr/>
        <p:txBody>
          <a:bodyPr/>
          <a:lstStyle/>
          <a:p>
            <a:fld id="{69054014-5AFB-450E-9640-EFA8145447BB}" type="slidenum">
              <a:rPr lang="en-US" smtClean="0"/>
              <a:t>17</a:t>
            </a:fld>
            <a:endParaRPr lang="en-US"/>
          </a:p>
        </p:txBody>
      </p:sp>
      <p:pic>
        <p:nvPicPr>
          <p:cNvPr id="5" name="Picture 5" descr="A close up of a logo&#10;&#10;Description generated with very high confidence">
            <a:extLst>
              <a:ext uri="{FF2B5EF4-FFF2-40B4-BE49-F238E27FC236}">
                <a16:creationId xmlns:a16="http://schemas.microsoft.com/office/drawing/2014/main" id="{F8CF3A7B-C717-4EF8-8F90-4DF4580D4B63}"/>
              </a:ext>
            </a:extLst>
          </p:cNvPr>
          <p:cNvPicPr>
            <a:picLocks noChangeAspect="1"/>
          </p:cNvPicPr>
          <p:nvPr/>
        </p:nvPicPr>
        <p:blipFill rotWithShape="1">
          <a:blip r:embed="rId2"/>
          <a:srcRect l="66300" b="-207"/>
          <a:stretch/>
        </p:blipFill>
        <p:spPr>
          <a:xfrm>
            <a:off x="7429500" y="1696049"/>
            <a:ext cx="3505208" cy="4627973"/>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37763CFC-5039-44DD-9F30-BA02FC3B9DDB}"/>
              </a:ext>
            </a:extLst>
          </p:cNvPr>
          <p:cNvPicPr>
            <a:picLocks noChangeAspect="1"/>
          </p:cNvPicPr>
          <p:nvPr/>
        </p:nvPicPr>
        <p:blipFill>
          <a:blip r:embed="rId3"/>
          <a:stretch>
            <a:fillRect/>
          </a:stretch>
        </p:blipFill>
        <p:spPr>
          <a:xfrm>
            <a:off x="1082633" y="2387753"/>
            <a:ext cx="5494317" cy="3299718"/>
          </a:xfrm>
          <a:prstGeom prst="rect">
            <a:avLst/>
          </a:prstGeom>
        </p:spPr>
      </p:pic>
    </p:spTree>
    <p:extLst>
      <p:ext uri="{BB962C8B-B14F-4D97-AF65-F5344CB8AC3E}">
        <p14:creationId xmlns:p14="http://schemas.microsoft.com/office/powerpoint/2010/main" val="84428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r>
              <a:rPr lang="en-US" i="1">
                <a:latin typeface="TeXGyrePagella-Italic"/>
              </a:rPr>
              <a:t>Example 2: Knapsack Problem</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18</a:t>
            </a:fld>
            <a:endParaRPr lang="en-US"/>
          </a:p>
        </p:txBody>
      </p:sp>
      <p:pic>
        <p:nvPicPr>
          <p:cNvPr id="17" name="Picture 17" descr="A close up of a logo&#10;&#10;Description generated with high confidence">
            <a:extLst>
              <a:ext uri="{FF2B5EF4-FFF2-40B4-BE49-F238E27FC236}">
                <a16:creationId xmlns:a16="http://schemas.microsoft.com/office/drawing/2014/main" id="{F206D92C-85DE-455F-9970-4881C9EE96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651758" y="1817623"/>
            <a:ext cx="975363" cy="479554"/>
          </a:xfrm>
          <a:prstGeom prst="rect">
            <a:avLst/>
          </a:prstGeom>
        </p:spPr>
      </p:pic>
      <p:pic>
        <p:nvPicPr>
          <p:cNvPr id="21" name="Picture 21" descr="A large clock mounted to the side&#10;&#10;Description generated with very high confidence">
            <a:extLst>
              <a:ext uri="{FF2B5EF4-FFF2-40B4-BE49-F238E27FC236}">
                <a16:creationId xmlns:a16="http://schemas.microsoft.com/office/drawing/2014/main" id="{1E845AF8-FCAE-4172-BDCE-40D3DB496EB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509520" y="2514600"/>
            <a:ext cx="701040" cy="701040"/>
          </a:xfrm>
          <a:prstGeom prst="rect">
            <a:avLst/>
          </a:prstGeom>
        </p:spPr>
      </p:pic>
      <p:pic>
        <p:nvPicPr>
          <p:cNvPr id="25" name="Picture 25">
            <a:extLst>
              <a:ext uri="{FF2B5EF4-FFF2-40B4-BE49-F238E27FC236}">
                <a16:creationId xmlns:a16="http://schemas.microsoft.com/office/drawing/2014/main" id="{FD0002EA-45EC-44A3-A08B-AAB942970041}"/>
              </a:ext>
            </a:extLst>
          </p:cNvPr>
          <p:cNvPicPr>
            <a:picLocks noChangeAspect="1"/>
          </p:cNvPicPr>
          <p:nvPr/>
        </p:nvPicPr>
        <p:blipFill>
          <a:blip r:embed="rId6">
            <a:extLst>
              <a:ext uri="{837473B0-CC2E-450A-ABE3-18F120FF3D39}">
                <a1611:picAttrSrcUrl xmlns:a1611="http://schemas.microsoft.com/office/drawing/2016/11/main" r:id="rId5"/>
              </a:ext>
            </a:extLst>
          </a:blip>
          <a:stretch>
            <a:fillRect/>
          </a:stretch>
        </p:blipFill>
        <p:spPr>
          <a:xfrm>
            <a:off x="3942725" y="1737360"/>
            <a:ext cx="598149" cy="1564640"/>
          </a:xfrm>
          <a:prstGeom prst="rect">
            <a:avLst/>
          </a:prstGeom>
        </p:spPr>
      </p:pic>
      <p:pic>
        <p:nvPicPr>
          <p:cNvPr id="29" name="Picture 29" descr="A picture containing vector graphics&#10;&#10;Description generated with very high confidence">
            <a:extLst>
              <a:ext uri="{FF2B5EF4-FFF2-40B4-BE49-F238E27FC236}">
                <a16:creationId xmlns:a16="http://schemas.microsoft.com/office/drawing/2014/main" id="{D3201F47-E7C5-43EC-B277-A4E7D5A712D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615440" y="1922009"/>
            <a:ext cx="822960" cy="833120"/>
          </a:xfrm>
          <a:prstGeom prst="rect">
            <a:avLst/>
          </a:prstGeom>
        </p:spPr>
      </p:pic>
      <p:pic>
        <p:nvPicPr>
          <p:cNvPr id="33" name="Picture 33" descr="A picture containing spectacles&#10;&#10;Description generated with high confidence">
            <a:extLst>
              <a:ext uri="{FF2B5EF4-FFF2-40B4-BE49-F238E27FC236}">
                <a16:creationId xmlns:a16="http://schemas.microsoft.com/office/drawing/2014/main" id="{9696EB2F-E1EB-40C5-9978-4535D0135E94}"/>
              </a:ext>
            </a:extLst>
          </p:cNvPr>
          <p:cNvPicPr>
            <a:picLocks noChangeAspect="1"/>
          </p:cNvPicPr>
          <p:nvPr/>
        </p:nvPicPr>
        <p:blipFill>
          <a:blip r:embed="rId9">
            <a:extLst>
              <a:ext uri="{837473B0-CC2E-450A-ABE3-18F120FF3D39}">
                <a1611:picAttrSrcUrl xmlns:a1611="http://schemas.microsoft.com/office/drawing/2016/11/main" r:id="rId8"/>
              </a:ext>
            </a:extLst>
          </a:blip>
          <a:stretch>
            <a:fillRect/>
          </a:stretch>
        </p:blipFill>
        <p:spPr>
          <a:xfrm>
            <a:off x="7355840" y="1508760"/>
            <a:ext cx="1706880" cy="1706880"/>
          </a:xfrm>
          <a:prstGeom prst="rect">
            <a:avLst/>
          </a:prstGeom>
        </p:spPr>
      </p:pic>
      <p:sp>
        <p:nvSpPr>
          <p:cNvPr id="37" name="Arrow: Right 36">
            <a:extLst>
              <a:ext uri="{FF2B5EF4-FFF2-40B4-BE49-F238E27FC236}">
                <a16:creationId xmlns:a16="http://schemas.microsoft.com/office/drawing/2014/main" id="{25BAB18E-978A-4B60-B1DC-BA0D89C55F73}"/>
              </a:ext>
            </a:extLst>
          </p:cNvPr>
          <p:cNvSpPr/>
          <p:nvPr/>
        </p:nvSpPr>
        <p:spPr>
          <a:xfrm>
            <a:off x="5464556" y="2221484"/>
            <a:ext cx="975360" cy="487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C2E6C782-3D5D-491F-8A69-AA470AA71159}"/>
              </a:ext>
            </a:extLst>
          </p:cNvPr>
          <p:cNvSpPr>
            <a:spLocks noGrp="1"/>
          </p:cNvSpPr>
          <p:nvPr>
            <p:ph type="body" idx="1"/>
          </p:nvPr>
        </p:nvSpPr>
        <p:spPr>
          <a:xfrm>
            <a:off x="838200" y="3461385"/>
            <a:ext cx="10515600" cy="3018928"/>
          </a:xfrm>
        </p:spPr>
        <p:txBody>
          <a:bodyPr vert="horz" lIns="91440" tIns="45720" rIns="91440" bIns="45720" rtlCol="0" anchor="t">
            <a:normAutofit/>
          </a:bodyPr>
          <a:lstStyle/>
          <a:p>
            <a:r>
              <a:rPr lang="en-US">
                <a:latin typeface="TeXGyrePagella-Regular"/>
                <a:ea typeface="TeXGyrePagella-Italic" panose="02000603020200000004" pitchFamily="50" charset="0"/>
                <a:cs typeface="TeXGyrePagella-Italic" panose="02000603020200000004" pitchFamily="50" charset="0"/>
              </a:rPr>
              <a:t>Trying to pack some number of items into a backpack</a:t>
            </a:r>
            <a:endParaRPr lang="en-US" dirty="0">
              <a:latin typeface="TeXGyrePagella-Regular"/>
              <a:ea typeface="TeXGyrePagella-Italic" panose="02000603020200000004" pitchFamily="50" charset="0"/>
              <a:cs typeface="TeXGyrePagella-Italic" panose="02000603020200000004" pitchFamily="50" charset="0"/>
            </a:endParaRPr>
          </a:p>
          <a:p>
            <a:r>
              <a:rPr lang="en-US">
                <a:latin typeface="TeXGyrePagella-Regular"/>
                <a:ea typeface="TeXGyrePagella-Italic" panose="02000603020200000004" pitchFamily="50" charset="0"/>
                <a:cs typeface="TeXGyrePagella-Italic" panose="02000603020200000004" pitchFamily="50" charset="0"/>
              </a:rPr>
              <a:t>Limited space in the backpack</a:t>
            </a:r>
            <a:endParaRPr lang="en-US" dirty="0">
              <a:latin typeface="TeXGyrePagella-Regular"/>
              <a:ea typeface="TeXGyrePagella-Italic" panose="02000603020200000004" pitchFamily="50" charset="0"/>
              <a:cs typeface="TeXGyrePagella-Italic" panose="02000603020200000004" pitchFamily="50" charset="0"/>
            </a:endParaRPr>
          </a:p>
          <a:p>
            <a:r>
              <a:rPr lang="en-US">
                <a:latin typeface="TeXGyrePagella-Regular"/>
                <a:ea typeface="TeXGyrePagella-Italic" panose="02000603020200000004" pitchFamily="50" charset="0"/>
                <a:cs typeface="TeXGyrePagella-Italic" panose="02000603020200000004" pitchFamily="50" charset="0"/>
              </a:rPr>
              <a:t>Each item has a specified </a:t>
            </a:r>
            <a:r>
              <a:rPr lang="en-US" i="1">
                <a:latin typeface="TeXGyrePagella-Regular"/>
                <a:ea typeface="TeXGyrePagella-Italic" panose="02000603020200000004" pitchFamily="50" charset="0"/>
                <a:cs typeface="TeXGyrePagella-Italic" panose="02000603020200000004" pitchFamily="50" charset="0"/>
              </a:rPr>
              <a:t>value</a:t>
            </a:r>
            <a:r>
              <a:rPr lang="en-US">
                <a:latin typeface="TeXGyrePagella-Regular"/>
                <a:ea typeface="TeXGyrePagella-Italic" panose="02000603020200000004" pitchFamily="50" charset="0"/>
                <a:cs typeface="TeXGyrePagella-Italic" panose="02000603020200000004" pitchFamily="50" charset="0"/>
              </a:rPr>
              <a:t> and </a:t>
            </a:r>
            <a:r>
              <a:rPr lang="en-US" i="1">
                <a:latin typeface="TeXGyrePagella-Regular"/>
                <a:ea typeface="TeXGyrePagella-Italic" panose="02000603020200000004" pitchFamily="50" charset="0"/>
                <a:cs typeface="TeXGyrePagella-Italic" panose="02000603020200000004" pitchFamily="50" charset="0"/>
              </a:rPr>
              <a:t>size</a:t>
            </a:r>
          </a:p>
          <a:p>
            <a:r>
              <a:rPr lang="en-US">
                <a:latin typeface="TeXGyrePagella-Regular"/>
                <a:ea typeface="TeXGyrePagella-Italic" panose="02000603020200000004" pitchFamily="50" charset="0"/>
                <a:cs typeface="TeXGyrePagella-Italic" panose="02000603020200000004" pitchFamily="50" charset="0"/>
              </a:rPr>
              <a:t>What is the best subset of items to include?</a:t>
            </a:r>
            <a:endParaRPr lang="en-US" i="1" dirty="0">
              <a:latin typeface="TeXGyrePagella-Regular"/>
              <a:ea typeface="TeXGyrePagella-Italic" panose="02000603020200000004" pitchFamily="50" charset="0"/>
              <a:cs typeface="TeXGyrePagella-Italic" panose="02000603020200000004" pitchFamily="50" charset="0"/>
            </a:endParaRPr>
          </a:p>
        </p:txBody>
      </p:sp>
    </p:spTree>
    <p:extLst>
      <p:ext uri="{BB962C8B-B14F-4D97-AF65-F5344CB8AC3E}">
        <p14:creationId xmlns:p14="http://schemas.microsoft.com/office/powerpoint/2010/main" val="3065673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r>
              <a:rPr lang="en-US" i="1">
                <a:latin typeface="TeXGyrePagella-Italic"/>
              </a:rPr>
              <a:t>Example 2: Knapsack Problem</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19</a:t>
            </a:fld>
            <a:endParaRPr lang="en-US"/>
          </a:p>
        </p:txBody>
      </p:sp>
      <p:pic>
        <p:nvPicPr>
          <p:cNvPr id="7" name="Picture 7" descr="A screenshot of a cell phone&#10;&#10;Description generated with very high confidence">
            <a:extLst>
              <a:ext uri="{FF2B5EF4-FFF2-40B4-BE49-F238E27FC236}">
                <a16:creationId xmlns:a16="http://schemas.microsoft.com/office/drawing/2014/main" id="{FA704114-E962-42FA-AA82-98BA10C77E9C}"/>
              </a:ext>
            </a:extLst>
          </p:cNvPr>
          <p:cNvPicPr>
            <a:picLocks noChangeAspect="1"/>
          </p:cNvPicPr>
          <p:nvPr/>
        </p:nvPicPr>
        <p:blipFill>
          <a:blip r:embed="rId2"/>
          <a:stretch>
            <a:fillRect/>
          </a:stretch>
        </p:blipFill>
        <p:spPr>
          <a:xfrm>
            <a:off x="2987040" y="2305518"/>
            <a:ext cx="6146800" cy="2389204"/>
          </a:xfrm>
          <a:prstGeom prst="rect">
            <a:avLst/>
          </a:prstGeom>
        </p:spPr>
      </p:pic>
    </p:spTree>
    <p:extLst>
      <p:ext uri="{BB962C8B-B14F-4D97-AF65-F5344CB8AC3E}">
        <p14:creationId xmlns:p14="http://schemas.microsoft.com/office/powerpoint/2010/main" val="154524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85FE-E45C-4551-86F0-0117BFB98AC6}"/>
              </a:ext>
            </a:extLst>
          </p:cNvPr>
          <p:cNvSpPr>
            <a:spLocks noGrp="1"/>
          </p:cNvSpPr>
          <p:nvPr>
            <p:ph type="title"/>
          </p:nvPr>
        </p:nvSpPr>
        <p:spPr/>
        <p:txBody>
          <a:bodyPr/>
          <a:lstStyle/>
          <a:p>
            <a:r>
              <a:rPr lang="en-US" i="1">
                <a:latin typeface="TeXGyrePagella-Regular"/>
                <a:cs typeface="Calibri Light"/>
              </a:rPr>
              <a:t>Outline</a:t>
            </a:r>
            <a:endParaRPr lang="en-US" i="1">
              <a:latin typeface="TeXGyrePagella-Regular"/>
            </a:endParaRPr>
          </a:p>
        </p:txBody>
      </p:sp>
      <p:sp>
        <p:nvSpPr>
          <p:cNvPr id="3" name="Content Placeholder 2">
            <a:extLst>
              <a:ext uri="{FF2B5EF4-FFF2-40B4-BE49-F238E27FC236}">
                <a16:creationId xmlns:a16="http://schemas.microsoft.com/office/drawing/2014/main" id="{70A6575A-CE5A-4ED8-82AF-06FE81EC08A2}"/>
              </a:ext>
            </a:extLst>
          </p:cNvPr>
          <p:cNvSpPr>
            <a:spLocks noGrp="1"/>
          </p:cNvSpPr>
          <p:nvPr>
            <p:ph idx="1"/>
          </p:nvPr>
        </p:nvSpPr>
        <p:spPr/>
        <p:txBody>
          <a:bodyPr vert="horz" lIns="91440" tIns="45720" rIns="91440" bIns="45720" rtlCol="0" anchor="t">
            <a:normAutofit/>
          </a:bodyPr>
          <a:lstStyle/>
          <a:p>
            <a:r>
              <a:rPr lang="en-US">
                <a:latin typeface="TeXGyrePagella-Regular"/>
                <a:cs typeface="Calibri"/>
              </a:rPr>
              <a:t>What is discrete optimization?</a:t>
            </a:r>
          </a:p>
          <a:p>
            <a:r>
              <a:rPr lang="en-US">
                <a:latin typeface="TeXGyrePagella-Regular"/>
                <a:cs typeface="Calibri"/>
              </a:rPr>
              <a:t>Problem formulation for linear programs</a:t>
            </a:r>
          </a:p>
          <a:p>
            <a:pPr lvl="1"/>
            <a:r>
              <a:rPr lang="en-US">
                <a:latin typeface="TeXGyrePagella-Regular"/>
                <a:cs typeface="Calibri"/>
              </a:rPr>
              <a:t>Approximate solution techniques</a:t>
            </a:r>
          </a:p>
          <a:p>
            <a:pPr lvl="1"/>
            <a:r>
              <a:rPr lang="en-US">
                <a:latin typeface="TeXGyrePagella-Regular"/>
                <a:cs typeface="Calibri"/>
              </a:rPr>
              <a:t>Exaction solution techniques</a:t>
            </a:r>
          </a:p>
          <a:p>
            <a:r>
              <a:rPr lang="en-US">
                <a:latin typeface="TeXGyrePagella-Regular"/>
                <a:cs typeface="Calibri"/>
              </a:rPr>
              <a:t>Dynamic programming</a:t>
            </a:r>
          </a:p>
          <a:p>
            <a:r>
              <a:rPr lang="en-US">
                <a:latin typeface="TeXGyrePagella-Regular"/>
                <a:cs typeface="Calibri"/>
              </a:rPr>
              <a:t>Ant-Colony optimization</a:t>
            </a:r>
          </a:p>
        </p:txBody>
      </p:sp>
      <p:sp>
        <p:nvSpPr>
          <p:cNvPr id="4" name="Slide Number Placeholder 3">
            <a:extLst>
              <a:ext uri="{FF2B5EF4-FFF2-40B4-BE49-F238E27FC236}">
                <a16:creationId xmlns:a16="http://schemas.microsoft.com/office/drawing/2014/main" id="{4E762251-5C8D-4E1E-9E2F-AD28B271729A}"/>
              </a:ext>
            </a:extLst>
          </p:cNvPr>
          <p:cNvSpPr>
            <a:spLocks noGrp="1"/>
          </p:cNvSpPr>
          <p:nvPr>
            <p:ph type="sldNum" sz="quarter" idx="12"/>
          </p:nvPr>
        </p:nvSpPr>
        <p:spPr/>
        <p:txBody>
          <a:bodyPr/>
          <a:lstStyle/>
          <a:p>
            <a:fld id="{273A85BE-9DD1-40FA-B588-5DB3D2EB661C}" type="slidenum">
              <a:rPr lang="en-US" smtClean="0"/>
              <a:t>2</a:t>
            </a:fld>
            <a:endParaRPr lang="en-US"/>
          </a:p>
        </p:txBody>
      </p:sp>
    </p:spTree>
    <p:extLst>
      <p:ext uri="{BB962C8B-B14F-4D97-AF65-F5344CB8AC3E}">
        <p14:creationId xmlns:p14="http://schemas.microsoft.com/office/powerpoint/2010/main" val="201131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r>
              <a:rPr lang="en-US" i="1">
                <a:latin typeface="TeXGyrePagella-Italic"/>
              </a:rPr>
              <a:t>Example 2: Knapsack Problem</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20</a:t>
            </a:fld>
            <a:endParaRPr lang="en-US"/>
          </a:p>
        </p:txBody>
      </p:sp>
      <p:sp>
        <p:nvSpPr>
          <p:cNvPr id="3" name="Text Placeholder 2">
            <a:extLst>
              <a:ext uri="{FF2B5EF4-FFF2-40B4-BE49-F238E27FC236}">
                <a16:creationId xmlns:a16="http://schemas.microsoft.com/office/drawing/2014/main" id="{388CBF48-3206-4B92-BCE0-AF838CC0F8E2}"/>
              </a:ext>
            </a:extLst>
          </p:cNvPr>
          <p:cNvSpPr>
            <a:spLocks noGrp="1"/>
          </p:cNvSpPr>
          <p:nvPr>
            <p:ph type="body" idx="1"/>
          </p:nvPr>
        </p:nvSpPr>
        <p:spPr>
          <a:xfrm>
            <a:off x="838200" y="1825625"/>
            <a:ext cx="10515600" cy="7215008"/>
          </a:xfrm>
        </p:spPr>
        <p:txBody>
          <a:bodyPr vert="horz" lIns="91440" tIns="45720" rIns="91440" bIns="45720" rtlCol="0" anchor="t">
            <a:normAutofit/>
          </a:bodyPr>
          <a:lstStyle/>
          <a:p>
            <a:r>
              <a:rPr lang="en-US">
                <a:latin typeface="TeXGyrePagella-Regular"/>
              </a:rPr>
              <a:t>Consider the </a:t>
            </a:r>
            <a:r>
              <a:rPr lang="en-US" i="1">
                <a:latin typeface="TeXGyrePagella-Regular"/>
              </a:rPr>
              <a:t>i</a:t>
            </a:r>
            <a:r>
              <a:rPr lang="en-US">
                <a:latin typeface="TeXGyrePagella-Regular"/>
              </a:rPr>
              <a:t>th item. You can either use it or not.</a:t>
            </a:r>
            <a:endParaRPr lang="en-US" i="1">
              <a:latin typeface="TeXGyrePagella-Regular"/>
            </a:endParaRPr>
          </a:p>
          <a:p>
            <a:r>
              <a:rPr lang="en-US">
                <a:latin typeface="TeXGyrePagella-Regular"/>
              </a:rPr>
              <a:t>If you use it, then the value of your knapsack will be</a:t>
            </a:r>
            <a:endParaRPr lang="en-US" dirty="0">
              <a:latin typeface="TeXGyrePagella-Regular"/>
            </a:endParaRPr>
          </a:p>
          <a:p>
            <a:endParaRPr lang="en-US" dirty="0">
              <a:latin typeface="TeXGyrePagella-Regular"/>
            </a:endParaRPr>
          </a:p>
          <a:p>
            <a:endParaRPr lang="en-US" dirty="0">
              <a:latin typeface="TeXGyrePagella-Regular"/>
            </a:endParaRPr>
          </a:p>
          <a:p>
            <a:r>
              <a:rPr lang="en-US">
                <a:latin typeface="TeXGyrePagella-Regular"/>
              </a:rPr>
              <a:t>If you don't use it then the value of your knapsack will be</a:t>
            </a:r>
            <a:endParaRPr lang="en-US" dirty="0">
              <a:latin typeface="TeXGyrePagella-Regular"/>
            </a:endParaRPr>
          </a:p>
        </p:txBody>
      </p:sp>
      <p:pic>
        <p:nvPicPr>
          <p:cNvPr id="6" name="Picture 7" descr="A picture containing object&#10;&#10;Description generated with high confidence">
            <a:extLst>
              <a:ext uri="{FF2B5EF4-FFF2-40B4-BE49-F238E27FC236}">
                <a16:creationId xmlns:a16="http://schemas.microsoft.com/office/drawing/2014/main" id="{216191C4-915A-4191-8CC8-99356B567E7B}"/>
              </a:ext>
            </a:extLst>
          </p:cNvPr>
          <p:cNvPicPr>
            <a:picLocks noChangeAspect="1"/>
          </p:cNvPicPr>
          <p:nvPr/>
        </p:nvPicPr>
        <p:blipFill>
          <a:blip r:embed="rId2"/>
          <a:stretch>
            <a:fillRect/>
          </a:stretch>
        </p:blipFill>
        <p:spPr>
          <a:xfrm>
            <a:off x="4033520" y="4508400"/>
            <a:ext cx="3322320" cy="533601"/>
          </a:xfrm>
          <a:prstGeom prst="rect">
            <a:avLst/>
          </a:prstGeom>
        </p:spPr>
      </p:pic>
      <p:pic>
        <p:nvPicPr>
          <p:cNvPr id="9" name="Picture 9">
            <a:extLst>
              <a:ext uri="{FF2B5EF4-FFF2-40B4-BE49-F238E27FC236}">
                <a16:creationId xmlns:a16="http://schemas.microsoft.com/office/drawing/2014/main" id="{7735EA83-3BEF-4613-9B50-2417686689F8}"/>
              </a:ext>
            </a:extLst>
          </p:cNvPr>
          <p:cNvPicPr>
            <a:picLocks noChangeAspect="1"/>
          </p:cNvPicPr>
          <p:nvPr/>
        </p:nvPicPr>
        <p:blipFill>
          <a:blip r:embed="rId3"/>
          <a:stretch>
            <a:fillRect/>
          </a:stretch>
        </p:blipFill>
        <p:spPr>
          <a:xfrm>
            <a:off x="3434080" y="3084464"/>
            <a:ext cx="4673600" cy="475712"/>
          </a:xfrm>
          <a:prstGeom prst="rect">
            <a:avLst/>
          </a:prstGeom>
        </p:spPr>
      </p:pic>
    </p:spTree>
    <p:extLst>
      <p:ext uri="{BB962C8B-B14F-4D97-AF65-F5344CB8AC3E}">
        <p14:creationId xmlns:p14="http://schemas.microsoft.com/office/powerpoint/2010/main" val="314518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r>
              <a:rPr lang="en-US" i="1">
                <a:latin typeface="TeXGyrePagella-Italic"/>
              </a:rPr>
              <a:t>Example 2: Knapsack Problem</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21</a:t>
            </a:fld>
            <a:endParaRPr lang="en-US"/>
          </a:p>
        </p:txBody>
      </p:sp>
      <p:pic>
        <p:nvPicPr>
          <p:cNvPr id="8" name="Picture 9" descr="A close up of a piece of paper&#10;&#10;Description generated with high confidence">
            <a:extLst>
              <a:ext uri="{FF2B5EF4-FFF2-40B4-BE49-F238E27FC236}">
                <a16:creationId xmlns:a16="http://schemas.microsoft.com/office/drawing/2014/main" id="{720C841E-DA72-45D7-88B9-426B856A289C}"/>
              </a:ext>
            </a:extLst>
          </p:cNvPr>
          <p:cNvPicPr>
            <a:picLocks noChangeAspect="1"/>
          </p:cNvPicPr>
          <p:nvPr/>
        </p:nvPicPr>
        <p:blipFill>
          <a:blip r:embed="rId2"/>
          <a:stretch>
            <a:fillRect/>
          </a:stretch>
        </p:blipFill>
        <p:spPr>
          <a:xfrm>
            <a:off x="519430" y="2471908"/>
            <a:ext cx="10871200" cy="2224064"/>
          </a:xfrm>
          <a:prstGeom prst="rect">
            <a:avLst/>
          </a:prstGeom>
        </p:spPr>
      </p:pic>
    </p:spTree>
    <p:extLst>
      <p:ext uri="{BB962C8B-B14F-4D97-AF65-F5344CB8AC3E}">
        <p14:creationId xmlns:p14="http://schemas.microsoft.com/office/powerpoint/2010/main" val="395187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42A1-798A-4C24-A8AA-3F9B25E453F2}"/>
              </a:ext>
            </a:extLst>
          </p:cNvPr>
          <p:cNvSpPr>
            <a:spLocks noGrp="1"/>
          </p:cNvSpPr>
          <p:nvPr>
            <p:ph type="title"/>
          </p:nvPr>
        </p:nvSpPr>
        <p:spPr/>
        <p:txBody>
          <a:bodyPr/>
          <a:lstStyle/>
          <a:p>
            <a:r>
              <a:rPr lang="en-US" i="1">
                <a:latin typeface="TeXGyrePagella-Italic"/>
              </a:rPr>
              <a:t>Example 2: Knapsack Problem</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5F65453E-9E6A-4E35-B79C-1C587FF213E4}"/>
              </a:ext>
            </a:extLst>
          </p:cNvPr>
          <p:cNvSpPr>
            <a:spLocks noGrp="1"/>
          </p:cNvSpPr>
          <p:nvPr>
            <p:ph type="sldNum" sz="quarter" idx="12"/>
          </p:nvPr>
        </p:nvSpPr>
        <p:spPr/>
        <p:txBody>
          <a:bodyPr/>
          <a:lstStyle/>
          <a:p>
            <a:fld id="{69054014-5AFB-450E-9640-EFA8145447BB}" type="slidenum">
              <a:rPr lang="en-US" smtClean="0"/>
              <a:t>22</a:t>
            </a:fld>
            <a:endParaRPr lang="en-US"/>
          </a:p>
        </p:txBody>
      </p:sp>
      <p:pic>
        <p:nvPicPr>
          <p:cNvPr id="3" name="Picture 4" descr="A screenshot of a cell phone&#10;&#10;Description generated with high confidence">
            <a:extLst>
              <a:ext uri="{FF2B5EF4-FFF2-40B4-BE49-F238E27FC236}">
                <a16:creationId xmlns:a16="http://schemas.microsoft.com/office/drawing/2014/main" id="{74B57F76-3588-4E2F-88DB-A590D5F1C1B7}"/>
              </a:ext>
            </a:extLst>
          </p:cNvPr>
          <p:cNvPicPr>
            <a:picLocks noChangeAspect="1"/>
          </p:cNvPicPr>
          <p:nvPr/>
        </p:nvPicPr>
        <p:blipFill>
          <a:blip r:embed="rId2"/>
          <a:stretch>
            <a:fillRect/>
          </a:stretch>
        </p:blipFill>
        <p:spPr>
          <a:xfrm>
            <a:off x="2686050" y="1333101"/>
            <a:ext cx="7324725" cy="5391947"/>
          </a:xfrm>
          <a:prstGeom prst="rect">
            <a:avLst/>
          </a:prstGeom>
        </p:spPr>
      </p:pic>
    </p:spTree>
    <p:extLst>
      <p:ext uri="{BB962C8B-B14F-4D97-AF65-F5344CB8AC3E}">
        <p14:creationId xmlns:p14="http://schemas.microsoft.com/office/powerpoint/2010/main" val="186979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6F6A-E44C-4047-B66B-A0DC72F54878}"/>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Ant Colony Optimization</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29172639-7716-40AE-B79A-1E996C7EB086}"/>
              </a:ext>
            </a:extLst>
          </p:cNvPr>
          <p:cNvSpPr>
            <a:spLocks noGrp="1"/>
          </p:cNvSpPr>
          <p:nvPr>
            <p:ph type="body" idx="1"/>
          </p:nvPr>
        </p:nvSpPr>
        <p:spPr>
          <a:xfrm>
            <a:off x="838200" y="1825625"/>
            <a:ext cx="10515600" cy="7215008"/>
          </a:xfrm>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stochastic method for optimizing paths through graphs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Named after ant behavior of leaving pheromone trails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a wandering ant successfully arrives at the destination, their pheromone gets added to the path they took</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Successful paths are reinforced, while unpopular trails fade over time</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When expressed mathematically, ant colony optimization has been used to find near-optimal solutions to hard problems such as the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traveling salesman problem</a:t>
            </a:r>
          </a:p>
        </p:txBody>
      </p:sp>
      <p:sp>
        <p:nvSpPr>
          <p:cNvPr id="4" name="Slide Number Placeholder 3">
            <a:extLst>
              <a:ext uri="{FF2B5EF4-FFF2-40B4-BE49-F238E27FC236}">
                <a16:creationId xmlns:a16="http://schemas.microsoft.com/office/drawing/2014/main" id="{BBA7D079-EB72-4BE6-8407-11B605E70F4C}"/>
              </a:ext>
            </a:extLst>
          </p:cNvPr>
          <p:cNvSpPr>
            <a:spLocks noGrp="1"/>
          </p:cNvSpPr>
          <p:nvPr>
            <p:ph type="sldNum" sz="quarter" idx="12"/>
          </p:nvPr>
        </p:nvSpPr>
        <p:spPr/>
        <p:txBody>
          <a:bodyPr/>
          <a:lstStyle/>
          <a:p>
            <a:fld id="{69054014-5AFB-450E-9640-EFA8145447BB}" type="slidenum">
              <a:rPr lang="en-US" smtClean="0"/>
              <a:t>23</a:t>
            </a:fld>
            <a:endParaRPr lang="en-US"/>
          </a:p>
        </p:txBody>
      </p:sp>
    </p:spTree>
    <p:extLst>
      <p:ext uri="{BB962C8B-B14F-4D97-AF65-F5344CB8AC3E}">
        <p14:creationId xmlns:p14="http://schemas.microsoft.com/office/powerpoint/2010/main" val="3543455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6F6A-E44C-4047-B66B-A0DC72F54878}"/>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Ant Colony Optimization</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29172639-7716-40AE-B79A-1E996C7EB086}"/>
              </a:ext>
            </a:extLst>
          </p:cNvPr>
          <p:cNvSpPr>
            <a:spLocks noGrp="1"/>
          </p:cNvSpPr>
          <p:nvPr>
            <p:ph type="body" idx="1"/>
          </p:nvPr>
        </p:nvSpPr>
        <p:spPr>
          <a:xfrm>
            <a:off x="726440" y="1754505"/>
            <a:ext cx="10312400" cy="7215008"/>
          </a:xfrm>
        </p:spPr>
        <p:txBody>
          <a:bodyPr vert="horz" lIns="91440" tIns="45720" rIns="91440" bIns="45720" rtlCol="0" anchor="t">
            <a:normAutofit/>
          </a:bodyPr>
          <a:lstStyle/>
          <a:p>
            <a:r>
              <a:rPr lang="en-US" dirty="0">
                <a:latin typeface="TeXGyrePagella-Regular"/>
              </a:rPr>
              <a:t>Edge attractiveness</a:t>
            </a:r>
          </a:p>
          <a:p>
            <a:endParaRPr lang="en-US" dirty="0">
              <a:latin typeface="TeXGyrePagella-Regular"/>
            </a:endParaRPr>
          </a:p>
          <a:p>
            <a:r>
              <a:rPr lang="en-US" dirty="0">
                <a:latin typeface="TeXGyrePagella-Regular"/>
              </a:rPr>
              <a:t>Probability of edge transition</a:t>
            </a:r>
          </a:p>
          <a:p>
            <a:endParaRPr lang="en-US" dirty="0">
              <a:latin typeface="TeXGyrePagella-Regular"/>
            </a:endParaRPr>
          </a:p>
          <a:p>
            <a:endParaRPr lang="en-US" dirty="0">
              <a:latin typeface="TeXGyrePagella-Regular"/>
            </a:endParaRPr>
          </a:p>
          <a:p>
            <a:r>
              <a:rPr lang="en-US" dirty="0">
                <a:latin typeface="TeXGyrePagella-Regular"/>
              </a:rPr>
              <a:t>Ants deposit pheromones after finding a successful path. The amount of pheromone deposited depends on value of path found</a:t>
            </a:r>
          </a:p>
          <a:p>
            <a:endParaRPr lang="en-US" dirty="0">
              <a:latin typeface="TeXGyrePagella-Regular"/>
            </a:endParaRPr>
          </a:p>
        </p:txBody>
      </p:sp>
      <p:sp>
        <p:nvSpPr>
          <p:cNvPr id="4" name="Slide Number Placeholder 3">
            <a:extLst>
              <a:ext uri="{FF2B5EF4-FFF2-40B4-BE49-F238E27FC236}">
                <a16:creationId xmlns:a16="http://schemas.microsoft.com/office/drawing/2014/main" id="{BBA7D079-EB72-4BE6-8407-11B605E70F4C}"/>
              </a:ext>
            </a:extLst>
          </p:cNvPr>
          <p:cNvSpPr>
            <a:spLocks noGrp="1"/>
          </p:cNvSpPr>
          <p:nvPr>
            <p:ph type="sldNum" sz="quarter" idx="12"/>
          </p:nvPr>
        </p:nvSpPr>
        <p:spPr/>
        <p:txBody>
          <a:bodyPr/>
          <a:lstStyle/>
          <a:p>
            <a:fld id="{69054014-5AFB-450E-9640-EFA8145447BB}" type="slidenum">
              <a:rPr lang="en-US" smtClean="0"/>
              <a:t>24</a:t>
            </a:fld>
            <a:endParaRPr lang="en-US"/>
          </a:p>
        </p:txBody>
      </p:sp>
      <p:pic>
        <p:nvPicPr>
          <p:cNvPr id="5" name="Picture 5" descr="A picture containing object&#10;&#10;Description generated with very high confidence">
            <a:extLst>
              <a:ext uri="{FF2B5EF4-FFF2-40B4-BE49-F238E27FC236}">
                <a16:creationId xmlns:a16="http://schemas.microsoft.com/office/drawing/2014/main" id="{E9A9975F-3C66-4AE0-BF33-3EBD758FFA0C}"/>
              </a:ext>
            </a:extLst>
          </p:cNvPr>
          <p:cNvPicPr>
            <a:picLocks noChangeAspect="1"/>
          </p:cNvPicPr>
          <p:nvPr/>
        </p:nvPicPr>
        <p:blipFill>
          <a:blip r:embed="rId2"/>
          <a:stretch>
            <a:fillRect/>
          </a:stretch>
        </p:blipFill>
        <p:spPr>
          <a:xfrm>
            <a:off x="4612640" y="1988733"/>
            <a:ext cx="4226560" cy="584374"/>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53573584-A9AD-40BA-8B18-0F707F5BB7F0}"/>
              </a:ext>
            </a:extLst>
          </p:cNvPr>
          <p:cNvPicPr>
            <a:picLocks noChangeAspect="1"/>
          </p:cNvPicPr>
          <p:nvPr/>
        </p:nvPicPr>
        <p:blipFill>
          <a:blip r:embed="rId3"/>
          <a:stretch>
            <a:fillRect/>
          </a:stretch>
        </p:blipFill>
        <p:spPr>
          <a:xfrm>
            <a:off x="4693920" y="3298570"/>
            <a:ext cx="3169920" cy="839981"/>
          </a:xfrm>
          <a:prstGeom prst="rect">
            <a:avLst/>
          </a:prstGeom>
        </p:spPr>
      </p:pic>
      <p:pic>
        <p:nvPicPr>
          <p:cNvPr id="9" name="Picture 9" descr="A picture containing object&#10;&#10;Description generated with very high confidence">
            <a:extLst>
              <a:ext uri="{FF2B5EF4-FFF2-40B4-BE49-F238E27FC236}">
                <a16:creationId xmlns:a16="http://schemas.microsoft.com/office/drawing/2014/main" id="{E122275C-4C13-40DD-9337-EDDEC9A4ADF4}"/>
              </a:ext>
            </a:extLst>
          </p:cNvPr>
          <p:cNvPicPr>
            <a:picLocks noChangeAspect="1"/>
          </p:cNvPicPr>
          <p:nvPr/>
        </p:nvPicPr>
        <p:blipFill>
          <a:blip r:embed="rId4"/>
          <a:stretch>
            <a:fillRect/>
          </a:stretch>
        </p:blipFill>
        <p:spPr>
          <a:xfrm>
            <a:off x="2194560" y="5496614"/>
            <a:ext cx="8229600" cy="1005732"/>
          </a:xfrm>
          <a:prstGeom prst="rect">
            <a:avLst/>
          </a:prstGeom>
        </p:spPr>
      </p:pic>
    </p:spTree>
    <p:extLst>
      <p:ext uri="{BB962C8B-B14F-4D97-AF65-F5344CB8AC3E}">
        <p14:creationId xmlns:p14="http://schemas.microsoft.com/office/powerpoint/2010/main" val="41021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6F6A-E44C-4047-B66B-A0DC72F54878}"/>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Ant Colony Optimization</a:t>
            </a:r>
            <a:endParaRPr lang="en-US" b="0" i="0" u="none" strike="noStrike" baseline="0" dirty="0">
              <a:latin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BBA7D079-EB72-4BE6-8407-11B605E70F4C}"/>
              </a:ext>
            </a:extLst>
          </p:cNvPr>
          <p:cNvSpPr>
            <a:spLocks noGrp="1"/>
          </p:cNvSpPr>
          <p:nvPr>
            <p:ph type="sldNum" sz="quarter" idx="12"/>
          </p:nvPr>
        </p:nvSpPr>
        <p:spPr/>
        <p:txBody>
          <a:bodyPr/>
          <a:lstStyle/>
          <a:p>
            <a:fld id="{69054014-5AFB-450E-9640-EFA8145447BB}" type="slidenum">
              <a:rPr lang="en-US" smtClean="0"/>
              <a:t>25</a:t>
            </a:fld>
            <a:endParaRPr lang="en-US"/>
          </a:p>
        </p:txBody>
      </p:sp>
      <p:pic>
        <p:nvPicPr>
          <p:cNvPr id="10" name="Picture 10" descr="A close up of a map&#10;&#10;Description generated with high confidence">
            <a:extLst>
              <a:ext uri="{FF2B5EF4-FFF2-40B4-BE49-F238E27FC236}">
                <a16:creationId xmlns:a16="http://schemas.microsoft.com/office/drawing/2014/main" id="{2571871F-F1ED-4116-AD06-9856A92E9AEE}"/>
              </a:ext>
            </a:extLst>
          </p:cNvPr>
          <p:cNvPicPr>
            <a:picLocks noChangeAspect="1"/>
          </p:cNvPicPr>
          <p:nvPr/>
        </p:nvPicPr>
        <p:blipFill>
          <a:blip r:embed="rId2"/>
          <a:stretch>
            <a:fillRect/>
          </a:stretch>
        </p:blipFill>
        <p:spPr>
          <a:xfrm>
            <a:off x="1493520" y="1490994"/>
            <a:ext cx="8727440" cy="4556733"/>
          </a:xfrm>
          <a:prstGeom prst="rect">
            <a:avLst/>
          </a:prstGeom>
        </p:spPr>
      </p:pic>
    </p:spTree>
    <p:extLst>
      <p:ext uri="{BB962C8B-B14F-4D97-AF65-F5344CB8AC3E}">
        <p14:creationId xmlns:p14="http://schemas.microsoft.com/office/powerpoint/2010/main" val="3465271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6F6A-E44C-4047-B66B-A0DC72F54878}"/>
              </a:ext>
            </a:extLst>
          </p:cNvPr>
          <p:cNvSpPr>
            <a:spLocks noGrp="1"/>
          </p:cNvSpPr>
          <p:nvPr>
            <p:ph type="title"/>
          </p:nvPr>
        </p:nvSpPr>
        <p:spPr/>
        <p:txBody>
          <a:bodyPr/>
          <a:lstStyle/>
          <a:p>
            <a:pPr marR="0" rtl="0"/>
            <a:r>
              <a:rPr lang="en-US" b="0" i="0" u="none" strike="noStrike" baseline="0" dirty="0">
                <a:latin typeface="TeXGyrePagella-Italic" panose="02000603020200000004" pitchFamily="50" charset="0"/>
                <a:ea typeface="TeXGyrePagella-Italic" panose="02000603020200000004" pitchFamily="50" charset="0"/>
                <a:cs typeface="TeXGyrePagella-Italic" panose="02000603020200000004" pitchFamily="50" charset="0"/>
              </a:rPr>
              <a:t>Summary</a:t>
            </a:r>
          </a:p>
        </p:txBody>
      </p:sp>
      <p:sp>
        <p:nvSpPr>
          <p:cNvPr id="3" name="Text Placeholder 2">
            <a:extLst>
              <a:ext uri="{FF2B5EF4-FFF2-40B4-BE49-F238E27FC236}">
                <a16:creationId xmlns:a16="http://schemas.microsoft.com/office/drawing/2014/main" id="{29172639-7716-40AE-B79A-1E996C7EB086}"/>
              </a:ext>
            </a:extLst>
          </p:cNvPr>
          <p:cNvSpPr>
            <a:spLocks noGrp="1"/>
          </p:cNvSpPr>
          <p:nvPr>
            <p:ph type="body" idx="1"/>
          </p:nvPr>
        </p:nvSpPr>
        <p:spPr>
          <a:xfrm>
            <a:off x="838200" y="1825625"/>
            <a:ext cx="9735671" cy="7215008"/>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Discrete optimization problems require that the design variables be chosen from discrete sets.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Relaxation, in which the continuous version of the discrete problem is solved, is by itself an unreliable technique for finding an optimal discrete solution but is central to more sophisticated algorithms.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Many combinatorial optimization problems can be framed as an integer program, which is a linear program with integer constraints.</a:t>
            </a:r>
          </a:p>
        </p:txBody>
      </p:sp>
      <p:sp>
        <p:nvSpPr>
          <p:cNvPr id="4" name="Slide Number Placeholder 3">
            <a:extLst>
              <a:ext uri="{FF2B5EF4-FFF2-40B4-BE49-F238E27FC236}">
                <a16:creationId xmlns:a16="http://schemas.microsoft.com/office/drawing/2014/main" id="{C0D6D643-5B00-45C7-BF6D-546E9A99B7A8}"/>
              </a:ext>
            </a:extLst>
          </p:cNvPr>
          <p:cNvSpPr>
            <a:spLocks noGrp="1"/>
          </p:cNvSpPr>
          <p:nvPr>
            <p:ph type="sldNum" sz="quarter" idx="12"/>
          </p:nvPr>
        </p:nvSpPr>
        <p:spPr/>
        <p:txBody>
          <a:bodyPr/>
          <a:lstStyle/>
          <a:p>
            <a:fld id="{69054014-5AFB-450E-9640-EFA8145447BB}" type="slidenum">
              <a:rPr lang="en-US" smtClean="0"/>
              <a:t>26</a:t>
            </a:fld>
            <a:endParaRPr lang="en-US"/>
          </a:p>
        </p:txBody>
      </p:sp>
    </p:spTree>
    <p:extLst>
      <p:ext uri="{BB962C8B-B14F-4D97-AF65-F5344CB8AC3E}">
        <p14:creationId xmlns:p14="http://schemas.microsoft.com/office/powerpoint/2010/main" val="43454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6F6A-E44C-4047-B66B-A0DC72F54878}"/>
              </a:ext>
            </a:extLst>
          </p:cNvPr>
          <p:cNvSpPr>
            <a:spLocks noGrp="1"/>
          </p:cNvSpPr>
          <p:nvPr>
            <p:ph type="title"/>
          </p:nvPr>
        </p:nvSpPr>
        <p:spPr/>
        <p:txBody>
          <a:bodyPr/>
          <a:lstStyle/>
          <a:p>
            <a:pPr marR="0" rtl="0"/>
            <a:r>
              <a:rPr lang="en-US" b="0" i="0" u="none" strike="noStrike" baseline="0" dirty="0">
                <a:latin typeface="TeXGyrePagella-Italic" panose="02000603020200000004" pitchFamily="50" charset="0"/>
                <a:ea typeface="TeXGyrePagella-Italic" panose="02000603020200000004" pitchFamily="50" charset="0"/>
                <a:cs typeface="TeXGyrePagella-Italic" panose="02000603020200000004" pitchFamily="50" charset="0"/>
              </a:rPr>
              <a:t>Summary</a:t>
            </a:r>
          </a:p>
        </p:txBody>
      </p:sp>
      <p:sp>
        <p:nvSpPr>
          <p:cNvPr id="3" name="Text Placeholder 2">
            <a:extLst>
              <a:ext uri="{FF2B5EF4-FFF2-40B4-BE49-F238E27FC236}">
                <a16:creationId xmlns:a16="http://schemas.microsoft.com/office/drawing/2014/main" id="{29172639-7716-40AE-B79A-1E996C7EB086}"/>
              </a:ext>
            </a:extLst>
          </p:cNvPr>
          <p:cNvSpPr>
            <a:spLocks noGrp="1"/>
          </p:cNvSpPr>
          <p:nvPr>
            <p:ph type="body" idx="1"/>
          </p:nvPr>
        </p:nvSpPr>
        <p:spPr>
          <a:xfrm>
            <a:off x="838200" y="1825625"/>
            <a:ext cx="10264589" cy="7215008"/>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Both the cutting plane and branch and bound methods can be used to solve integer programs efficiently and exactly. The branch and bound method is quite general and can be applied to a wide variety of discrete optimization problems.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Dynamic programming is a powerful technique that exploits optimal overlapping substructure in some problems.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Ant colony optimization is a nature-inspired algorithm that can be used for optimizing paths in graphs.</a:t>
            </a:r>
          </a:p>
        </p:txBody>
      </p:sp>
      <p:sp>
        <p:nvSpPr>
          <p:cNvPr id="4" name="Slide Number Placeholder 3">
            <a:extLst>
              <a:ext uri="{FF2B5EF4-FFF2-40B4-BE49-F238E27FC236}">
                <a16:creationId xmlns:a16="http://schemas.microsoft.com/office/drawing/2014/main" id="{AF224B9C-7463-44A9-B3C9-B1F0A9C67F16}"/>
              </a:ext>
            </a:extLst>
          </p:cNvPr>
          <p:cNvSpPr>
            <a:spLocks noGrp="1"/>
          </p:cNvSpPr>
          <p:nvPr>
            <p:ph type="sldNum" sz="quarter" idx="12"/>
          </p:nvPr>
        </p:nvSpPr>
        <p:spPr/>
        <p:txBody>
          <a:bodyPr/>
          <a:lstStyle/>
          <a:p>
            <a:fld id="{69054014-5AFB-450E-9640-EFA8145447BB}" type="slidenum">
              <a:rPr lang="en-US" smtClean="0"/>
              <a:t>27</a:t>
            </a:fld>
            <a:endParaRPr lang="en-US"/>
          </a:p>
        </p:txBody>
      </p:sp>
    </p:spTree>
    <p:extLst>
      <p:ext uri="{BB962C8B-B14F-4D97-AF65-F5344CB8AC3E}">
        <p14:creationId xmlns:p14="http://schemas.microsoft.com/office/powerpoint/2010/main" val="35292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CFCC-3254-43B7-9AD8-A7D024CED62B}"/>
              </a:ext>
            </a:extLst>
          </p:cNvPr>
          <p:cNvSpPr>
            <a:spLocks noGrp="1"/>
          </p:cNvSpPr>
          <p:nvPr>
            <p:ph type="title"/>
          </p:nvPr>
        </p:nvSpPr>
        <p:spPr/>
        <p:txBody>
          <a:bodyPr/>
          <a:lstStyle/>
          <a:p>
            <a:pPr marR="0" rtl="0"/>
            <a:r>
              <a:rPr lang="en-US" b="0" i="1" u="none" strike="noStrike" baseline="0">
                <a:latin typeface="TeXGyrePagella-Italic" panose="02000603020200000004" pitchFamily="50" charset="0"/>
              </a:rPr>
              <a:t>Discrete Optimization</a:t>
            </a:r>
            <a:endParaRPr lang="en-US" b="0" i="0" u="none" strike="noStrike" baseline="0">
              <a:latin typeface="TeXGyrePagella-Regular" panose="02000603020200000003" pitchFamily="50" charset="0"/>
            </a:endParaRPr>
          </a:p>
        </p:txBody>
      </p:sp>
      <p:sp>
        <p:nvSpPr>
          <p:cNvPr id="3" name="Content Placeholder 2">
            <a:extLst>
              <a:ext uri="{FF2B5EF4-FFF2-40B4-BE49-F238E27FC236}">
                <a16:creationId xmlns:a16="http://schemas.microsoft.com/office/drawing/2014/main" id="{2A2C7E7C-2BD1-4A9B-976E-7E2A54B86555}"/>
              </a:ext>
            </a:extLst>
          </p:cNvPr>
          <p:cNvSpPr>
            <a:spLocks noGrp="1"/>
          </p:cNvSpPr>
          <p:nvPr>
            <p:ph idx="1"/>
          </p:nvPr>
        </p:nvSpPr>
        <p:spPr/>
        <p:txBody>
          <a:bodyPr vert="horz" lIns="91440" tIns="45720" rIns="91440" bIns="45720" rtlCol="0" anchor="t">
            <a:normAutofit/>
          </a:bodyPr>
          <a:lstStyle/>
          <a:p>
            <a:r>
              <a:rPr lang="en-US" dirty="0">
                <a:latin typeface="TeXGyrePagella-Regular"/>
                <a:ea typeface="TeXGyrePagella-Regular" panose="02000603020200000003" pitchFamily="50" charset="0"/>
                <a:cs typeface="TeXGyrePagella-Regular" panose="02000603020200000003" pitchFamily="50" charset="0"/>
              </a:rPr>
              <a:t>Solving problems with variables that are discrete instead of continuous</a:t>
            </a:r>
          </a:p>
          <a:p>
            <a:r>
              <a:rPr lang="en-US" dirty="0">
                <a:latin typeface="TeXGyrePagella-Regular"/>
                <a:ea typeface="TeXGyrePagella-Regular" panose="02000603020200000003" pitchFamily="50" charset="0"/>
                <a:cs typeface="TeXGyrePagella-Regular" panose="02000603020200000003" pitchFamily="50" charset="0"/>
              </a:rPr>
              <a:t>Examples?</a:t>
            </a:r>
          </a:p>
          <a:p>
            <a:endParaRPr lang="en-US" dirty="0">
              <a:latin typeface="TeXGyrePagella-Regular"/>
              <a:ea typeface="TeXGyrePagella-Regular" panose="02000603020200000003" pitchFamily="50" charset="0"/>
              <a:cs typeface="TeXGyrePagella-Regular" panose="02000603020200000003" pitchFamily="50" charset="0"/>
            </a:endParaRPr>
          </a:p>
          <a:p>
            <a:endParaRPr lang="en-US" dirty="0">
              <a:latin typeface="TeXGyrePagella-Regular"/>
              <a:ea typeface="TeXGyrePagella-Regular" panose="02000603020200000003" pitchFamily="50" charset="0"/>
              <a:cs typeface="TeXGyrePagella-Regular" panose="02000603020200000003" pitchFamily="50" charset="0"/>
            </a:endParaRPr>
          </a:p>
          <a:p>
            <a:endParaRPr lang="en-US" dirty="0">
              <a:latin typeface="TeXGyrePagella-Regular"/>
              <a:ea typeface="TeXGyrePagella-Regular" panose="02000603020200000003" pitchFamily="50" charset="0"/>
              <a:cs typeface="TeXGyrePagella-Regular" panose="02000603020200000003" pitchFamily="50" charset="0"/>
            </a:endParaRPr>
          </a:p>
          <a:p>
            <a:endParaRPr lang="en-US" dirty="0">
              <a:latin typeface="TeXGyrePagella-Regular"/>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set of possible discrete values can be finite or infinite</a:t>
            </a:r>
          </a:p>
        </p:txBody>
      </p:sp>
      <p:sp>
        <p:nvSpPr>
          <p:cNvPr id="4" name="Slide Number Placeholder 3">
            <a:extLst>
              <a:ext uri="{FF2B5EF4-FFF2-40B4-BE49-F238E27FC236}">
                <a16:creationId xmlns:a16="http://schemas.microsoft.com/office/drawing/2014/main" id="{B6710A5E-7305-47FE-B1BB-30F480278D69}"/>
              </a:ext>
            </a:extLst>
          </p:cNvPr>
          <p:cNvSpPr>
            <a:spLocks noGrp="1"/>
          </p:cNvSpPr>
          <p:nvPr>
            <p:ph type="sldNum" sz="quarter" idx="12"/>
          </p:nvPr>
        </p:nvSpPr>
        <p:spPr/>
        <p:txBody>
          <a:bodyPr/>
          <a:lstStyle/>
          <a:p>
            <a:fld id="{273A85BE-9DD1-40FA-B588-5DB3D2EB661C}" type="slidenum">
              <a:rPr lang="en-US" smtClean="0"/>
              <a:t>3</a:t>
            </a:fld>
            <a:endParaRPr lang="en-US"/>
          </a:p>
        </p:txBody>
      </p:sp>
    </p:spTree>
    <p:extLst>
      <p:ext uri="{BB962C8B-B14F-4D97-AF65-F5344CB8AC3E}">
        <p14:creationId xmlns:p14="http://schemas.microsoft.com/office/powerpoint/2010/main" val="625751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0091-2BD5-4724-B2AE-CF69D8A8B10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Integer Programs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A47F7947-74EE-4D0E-AADF-3CB130A957B3}"/>
              </a:ext>
            </a:extLst>
          </p:cNvPr>
          <p:cNvSpPr>
            <a:spLocks noGrp="1"/>
          </p:cNvSpPr>
          <p:nvPr>
            <p:ph type="body" idx="1"/>
          </p:nvPr>
        </p:nvSpPr>
        <p:spPr/>
        <p:txBody>
          <a:bodyPr vert="horz" lIns="91440" tIns="45720" rIns="91440" bIns="45720" rtlCol="0" anchor="t">
            <a:normAutofit/>
          </a:bodyPr>
          <a:lstStyle/>
          <a:p>
            <a:r>
              <a:rPr lang="en-US" dirty="0">
                <a:latin typeface="TeXGyrePagella-Regular"/>
                <a:ea typeface="TeXGyrePagella-Regular" panose="02000603020200000003" pitchFamily="50" charset="0"/>
                <a:cs typeface="TeXGyrePagella-Regular" panose="02000603020200000003" pitchFamily="50" charset="0"/>
              </a:rPr>
              <a:t>A linear program with integral constraints</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mixed integer program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contains both continuous and integral constraints</a:t>
            </a:r>
          </a:p>
          <a:p>
            <a:r>
              <a:rPr lang="en-US" dirty="0">
                <a:latin typeface="TeXGyrePagella-Regular"/>
                <a:ea typeface="TeXGyrePagella-Regular" panose="02000603020200000003" pitchFamily="50" charset="0"/>
                <a:cs typeface="TeXGyrePagella-Regular" panose="02000603020200000003" pitchFamily="50" charset="0"/>
              </a:rPr>
              <a:t>Can be solved exactly with the simplex algorithm under strict conditions on A, b, and c</a:t>
            </a:r>
          </a:p>
        </p:txBody>
      </p:sp>
      <p:pic>
        <p:nvPicPr>
          <p:cNvPr id="6" name="Graphic 5">
            <a:extLst>
              <a:ext uri="{FF2B5EF4-FFF2-40B4-BE49-F238E27FC236}">
                <a16:creationId xmlns:a16="http://schemas.microsoft.com/office/drawing/2014/main" id="{4342B219-3475-4AA3-B893-ADA9A9E9809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3608" r="44218" b="85971"/>
          <a:stretch/>
        </p:blipFill>
        <p:spPr>
          <a:xfrm>
            <a:off x="4572083" y="2290161"/>
            <a:ext cx="3280274" cy="2334783"/>
          </a:xfrm>
          <a:prstGeom prst="rect">
            <a:avLst/>
          </a:prstGeom>
        </p:spPr>
      </p:pic>
      <p:sp>
        <p:nvSpPr>
          <p:cNvPr id="4" name="Slide Number Placeholder 3">
            <a:extLst>
              <a:ext uri="{FF2B5EF4-FFF2-40B4-BE49-F238E27FC236}">
                <a16:creationId xmlns:a16="http://schemas.microsoft.com/office/drawing/2014/main" id="{EEC25C79-7E96-458F-98F7-5523773809C2}"/>
              </a:ext>
            </a:extLst>
          </p:cNvPr>
          <p:cNvSpPr>
            <a:spLocks noGrp="1"/>
          </p:cNvSpPr>
          <p:nvPr>
            <p:ph type="sldNum" sz="quarter" idx="12"/>
          </p:nvPr>
        </p:nvSpPr>
        <p:spPr/>
        <p:txBody>
          <a:bodyPr/>
          <a:lstStyle/>
          <a:p>
            <a:fld id="{69054014-5AFB-450E-9640-EFA8145447BB}" type="slidenum">
              <a:rPr lang="en-US" smtClean="0"/>
              <a:t>4</a:t>
            </a:fld>
            <a:endParaRPr lang="en-US"/>
          </a:p>
        </p:txBody>
      </p:sp>
    </p:spTree>
    <p:extLst>
      <p:ext uri="{BB962C8B-B14F-4D97-AF65-F5344CB8AC3E}">
        <p14:creationId xmlns:p14="http://schemas.microsoft.com/office/powerpoint/2010/main" val="138224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9CB-F9A5-4CFD-B300-04586F50679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Rounding</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7083E128-3E7B-4396-B0FE-7A248BBB0BC0}"/>
              </a:ext>
            </a:extLst>
          </p:cNvPr>
          <p:cNvSpPr>
            <a:spLocks noGrp="1"/>
          </p:cNvSpPr>
          <p:nvPr>
            <p:ph type="body" idx="1"/>
          </p:nvPr>
        </p:nvSpPr>
        <p:spPr/>
        <p:txBody>
          <a:bodyPr vert="horz" lIns="91440" tIns="45720" rIns="91440" bIns="45720" rtlCol="0" anchor="t">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common approach is to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relax</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the discrete value constraint, solve the problem in the continuous domain, then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round</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the continuous result to the nearest discrete value</a:t>
            </a:r>
          </a:p>
          <a:p>
            <a:r>
              <a:rPr lang="en-US" dirty="0">
                <a:latin typeface="TeXGyrePagella-Regular"/>
                <a:ea typeface="TeXGyrePagella-Regular" panose="02000603020200000003" pitchFamily="50" charset="0"/>
                <a:cs typeface="TeXGyrePagella-Regular" panose="02000603020200000003" pitchFamily="50" charset="0"/>
              </a:rPr>
              <a:t>Known as solving the "relaxed" LP</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p:sp>
        <p:nvSpPr>
          <p:cNvPr id="5" name="Slide Number Placeholder 4">
            <a:extLst>
              <a:ext uri="{FF2B5EF4-FFF2-40B4-BE49-F238E27FC236}">
                <a16:creationId xmlns:a16="http://schemas.microsoft.com/office/drawing/2014/main" id="{76F2F57D-1FC7-4A40-B896-17027C86D874}"/>
              </a:ext>
            </a:extLst>
          </p:cNvPr>
          <p:cNvSpPr>
            <a:spLocks noGrp="1"/>
          </p:cNvSpPr>
          <p:nvPr>
            <p:ph type="sldNum" sz="quarter" idx="12"/>
          </p:nvPr>
        </p:nvSpPr>
        <p:spPr/>
        <p:txBody>
          <a:bodyPr/>
          <a:lstStyle/>
          <a:p>
            <a:fld id="{69054014-5AFB-450E-9640-EFA8145447BB}" type="slidenum">
              <a:rPr lang="en-US" smtClean="0"/>
              <a:t>5</a:t>
            </a:fld>
            <a:endParaRPr lang="en-US"/>
          </a:p>
        </p:txBody>
      </p:sp>
    </p:spTree>
    <p:extLst>
      <p:ext uri="{BB962C8B-B14F-4D97-AF65-F5344CB8AC3E}">
        <p14:creationId xmlns:p14="http://schemas.microsoft.com/office/powerpoint/2010/main" val="194021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E9CB-F9A5-4CFD-B300-04586F50679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Rounding</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7083E128-3E7B-4396-B0FE-7A248BBB0BC0}"/>
              </a:ext>
            </a:extLst>
          </p:cNvPr>
          <p:cNvSpPr>
            <a:spLocks noGrp="1"/>
          </p:cNvSpPr>
          <p:nvPr>
            <p:ph type="body" idx="1"/>
          </p:nvPr>
        </p:nvSpPr>
        <p:spPr>
          <a:xfrm>
            <a:off x="829235" y="5841814"/>
            <a:ext cx="10515600" cy="720633"/>
          </a:xfrm>
        </p:spPr>
        <p:txBody>
          <a:bodyPr vert="horz" lIns="91440" tIns="45720" rIns="91440" bIns="45720" rtlCol="0" anchor="t">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a:t>
            </a:r>
            <a:r>
              <a:rPr lang="en-US" b="1" dirty="0">
                <a:latin typeface="TeXGyrePagella-Regular" panose="02000603020200000003" pitchFamily="50" charset="0"/>
                <a:ea typeface="TeXGyrePagella-Regular" panose="02000603020200000003" pitchFamily="50" charset="0"/>
                <a:cs typeface="TeXGyrePagella-Regular" panose="02000603020200000003" pitchFamily="50" charset="0"/>
              </a:rPr>
              <a:t>A</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is integral, the error of a rounded solution can be bounded</a:t>
            </a:r>
          </a:p>
          <a:p>
            <a:pPr marL="0" indent="0">
              <a:buNone/>
            </a:pPr>
            <a:endParaRPr lang="en-US" dirty="0">
              <a:latin typeface="TeXGyrePagella-Regular"/>
              <a:ea typeface="TeXGyrePagella-Regular" panose="02000603020200000003" pitchFamily="50" charset="0"/>
              <a:cs typeface="TeXGyrePagella-Regular" panose="02000603020200000003" pitchFamily="50" charset="0"/>
            </a:endParaRPr>
          </a:p>
        </p:txBody>
      </p:sp>
      <p:sp>
        <p:nvSpPr>
          <p:cNvPr id="4" name="Slide Number Placeholder 3">
            <a:extLst>
              <a:ext uri="{FF2B5EF4-FFF2-40B4-BE49-F238E27FC236}">
                <a16:creationId xmlns:a16="http://schemas.microsoft.com/office/drawing/2014/main" id="{C4B81663-BE3A-4701-AA52-8FED31B84899}"/>
              </a:ext>
            </a:extLst>
          </p:cNvPr>
          <p:cNvSpPr>
            <a:spLocks noGrp="1"/>
          </p:cNvSpPr>
          <p:nvPr>
            <p:ph type="sldNum" sz="quarter" idx="12"/>
          </p:nvPr>
        </p:nvSpPr>
        <p:spPr/>
        <p:txBody>
          <a:bodyPr/>
          <a:lstStyle/>
          <a:p>
            <a:fld id="{69054014-5AFB-450E-9640-EFA8145447BB}" type="slidenum">
              <a:rPr lang="en-US" smtClean="0"/>
              <a:t>6</a:t>
            </a:fld>
            <a:endParaRPr lang="en-US"/>
          </a:p>
        </p:txBody>
      </p:sp>
      <p:pic>
        <p:nvPicPr>
          <p:cNvPr id="6" name="Graphic 5">
            <a:extLst>
              <a:ext uri="{FF2B5EF4-FFF2-40B4-BE49-F238E27FC236}">
                <a16:creationId xmlns:a16="http://schemas.microsoft.com/office/drawing/2014/main" id="{20F4816C-D064-420D-9BE0-3FB9E494E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1369" y="2455679"/>
            <a:ext cx="2780970" cy="2780970"/>
          </a:xfrm>
          <a:prstGeom prst="rect">
            <a:avLst/>
          </a:prstGeom>
        </p:spPr>
      </p:pic>
      <p:pic>
        <p:nvPicPr>
          <p:cNvPr id="8" name="Picture 7" descr="A picture containing sky, photo&#10;&#10;Description generated with very high confidence">
            <a:extLst>
              <a:ext uri="{FF2B5EF4-FFF2-40B4-BE49-F238E27FC236}">
                <a16:creationId xmlns:a16="http://schemas.microsoft.com/office/drawing/2014/main" id="{1F53B58B-B1F9-42B1-A57D-8BD96FA48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29" y="2246153"/>
            <a:ext cx="4066226" cy="3204388"/>
          </a:xfrm>
          <a:prstGeom prst="rect">
            <a:avLst/>
          </a:prstGeom>
        </p:spPr>
      </p:pic>
      <p:sp>
        <p:nvSpPr>
          <p:cNvPr id="9" name="TextBox 8">
            <a:extLst>
              <a:ext uri="{FF2B5EF4-FFF2-40B4-BE49-F238E27FC236}">
                <a16:creationId xmlns:a16="http://schemas.microsoft.com/office/drawing/2014/main" id="{1F80B160-5A08-4159-A459-6331B2E9AA42}"/>
              </a:ext>
            </a:extLst>
          </p:cNvPr>
          <p:cNvSpPr txBox="1"/>
          <p:nvPr/>
        </p:nvSpPr>
        <p:spPr>
          <a:xfrm>
            <a:off x="2097742" y="1882588"/>
            <a:ext cx="309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Rounding to infeasible point</a:t>
            </a:r>
            <a:endParaRPr lang="en-US" dirty="0">
              <a:cs typeface="Calibri"/>
            </a:endParaRPr>
          </a:p>
        </p:txBody>
      </p:sp>
      <p:sp>
        <p:nvSpPr>
          <p:cNvPr id="10" name="TextBox 9">
            <a:extLst>
              <a:ext uri="{FF2B5EF4-FFF2-40B4-BE49-F238E27FC236}">
                <a16:creationId xmlns:a16="http://schemas.microsoft.com/office/drawing/2014/main" id="{9DC306A5-23FB-4F6C-8A07-F3CE3762FA48}"/>
              </a:ext>
            </a:extLst>
          </p:cNvPr>
          <p:cNvSpPr txBox="1"/>
          <p:nvPr/>
        </p:nvSpPr>
        <p:spPr>
          <a:xfrm>
            <a:off x="7288306" y="1882588"/>
            <a:ext cx="309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Rounding to suboptimal point</a:t>
            </a:r>
            <a:endParaRPr lang="en-US" dirty="0">
              <a:cs typeface="Calibri"/>
            </a:endParaRPr>
          </a:p>
        </p:txBody>
      </p:sp>
    </p:spTree>
    <p:extLst>
      <p:ext uri="{BB962C8B-B14F-4D97-AF65-F5344CB8AC3E}">
        <p14:creationId xmlns:p14="http://schemas.microsoft.com/office/powerpoint/2010/main" val="168309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26FA-B8CC-4961-B017-1652C4BE755E}"/>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Cutting Planes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C9987AC5-B871-4ABC-9B50-1E6B533B78C0}"/>
              </a:ext>
            </a:extLst>
          </p:cNvPr>
          <p:cNvSpPr>
            <a:spLocks noGrp="1"/>
          </p:cNvSpPr>
          <p:nvPr>
            <p:ph type="body" idx="1"/>
          </p:nvPr>
        </p:nvSpPr>
        <p:spPr>
          <a:xfrm>
            <a:off x="838200" y="1825625"/>
            <a:ext cx="10416989" cy="4351338"/>
          </a:xfrm>
        </p:spPr>
        <p:txBody>
          <a:bodyPr vert="horz" lIns="91440" tIns="45720" rIns="91440" bIns="45720" rtlCol="0" anchor="t">
            <a:normAutofit/>
          </a:bodyPr>
          <a:lstStyle/>
          <a:p>
            <a:r>
              <a:rPr lang="en-US" dirty="0">
                <a:latin typeface="TeXGyrePagella-Regular"/>
                <a:ea typeface="TeXGyrePagella-Regular" panose="02000603020200000003" pitchFamily="50" charset="0"/>
                <a:cs typeface="TeXGyrePagella-Regular" panose="02000603020200000003" pitchFamily="50" charset="0"/>
              </a:rPr>
              <a:t>The cutting plane method solves the relaxed LP, adds linear constraints, then repeats until the solution is exact</a:t>
            </a:r>
          </a:p>
          <a:p>
            <a:r>
              <a:rPr lang="en-US" dirty="0">
                <a:latin typeface="TeXGyrePagella-Regular"/>
                <a:ea typeface="TeXGyrePagella-Regular" panose="02000603020200000003" pitchFamily="50" charset="0"/>
                <a:cs typeface="TeXGyrePagella-Regular" panose="02000603020200000003" pitchFamily="50" charset="0"/>
              </a:rPr>
              <a:t>Solves mixed integer programs exactly</a:t>
            </a:r>
          </a:p>
          <a:p>
            <a:r>
              <a:rPr lang="en-US" dirty="0">
                <a:latin typeface="TeXGyrePagella-Regular"/>
                <a:ea typeface="TeXGyrePagella-Regular" panose="02000603020200000003" pitchFamily="50" charset="0"/>
                <a:cs typeface="TeXGyrePagella-Regular" panose="02000603020200000003" pitchFamily="50" charset="0"/>
              </a:rPr>
              <a:t>The linear constraints are chosen such that all discrete points are still </a:t>
            </a:r>
            <a:r>
              <a:rPr lang="en-US">
                <a:latin typeface="TeXGyrePagella-Regular"/>
                <a:ea typeface="TeXGyrePagella-Regular" panose="02000603020200000003" pitchFamily="50" charset="0"/>
                <a:cs typeface="TeXGyrePagella-Regular" panose="02000603020200000003" pitchFamily="50" charset="0"/>
              </a:rPr>
              <a:t>feasible, but the relaxed solution is not</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p:pic>
        <p:nvPicPr>
          <p:cNvPr id="7" name="Graphic 6">
            <a:extLst>
              <a:ext uri="{FF2B5EF4-FFF2-40B4-BE49-F238E27FC236}">
                <a16:creationId xmlns:a16="http://schemas.microsoft.com/office/drawing/2014/main" id="{F14200E8-2A08-49AB-AD9D-A9D90A7470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69893" y="4129405"/>
            <a:ext cx="7851832" cy="2617277"/>
          </a:xfrm>
          <a:prstGeom prst="rect">
            <a:avLst/>
          </a:prstGeom>
        </p:spPr>
      </p:pic>
      <p:sp>
        <p:nvSpPr>
          <p:cNvPr id="4" name="Slide Number Placeholder 3">
            <a:extLst>
              <a:ext uri="{FF2B5EF4-FFF2-40B4-BE49-F238E27FC236}">
                <a16:creationId xmlns:a16="http://schemas.microsoft.com/office/drawing/2014/main" id="{782CEDBF-9BE7-4FC1-B155-96C95B551E72}"/>
              </a:ext>
            </a:extLst>
          </p:cNvPr>
          <p:cNvSpPr>
            <a:spLocks noGrp="1"/>
          </p:cNvSpPr>
          <p:nvPr>
            <p:ph type="sldNum" sz="quarter" idx="12"/>
          </p:nvPr>
        </p:nvSpPr>
        <p:spPr/>
        <p:txBody>
          <a:bodyPr/>
          <a:lstStyle/>
          <a:p>
            <a:fld id="{69054014-5AFB-450E-9640-EFA8145447BB}" type="slidenum">
              <a:rPr lang="en-US" smtClean="0"/>
              <a:t>7</a:t>
            </a:fld>
            <a:endParaRPr lang="en-US"/>
          </a:p>
        </p:txBody>
      </p:sp>
    </p:spTree>
    <p:extLst>
      <p:ext uri="{BB962C8B-B14F-4D97-AF65-F5344CB8AC3E}">
        <p14:creationId xmlns:p14="http://schemas.microsoft.com/office/powerpoint/2010/main" val="358961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A6AD-B9C9-4FB4-A685-5E9F0E7F8956}"/>
              </a:ext>
            </a:extLst>
          </p:cNvPr>
          <p:cNvSpPr>
            <a:spLocks noGrp="1"/>
          </p:cNvSpPr>
          <p:nvPr>
            <p:ph type="title"/>
          </p:nvPr>
        </p:nvSpPr>
        <p:spPr/>
        <p:txBody>
          <a:bodyPr/>
          <a:lstStyle/>
          <a:p>
            <a:r>
              <a:rPr lang="en-US" i="1">
                <a:latin typeface="TeXGyrePagella-Regular"/>
                <a:cs typeface="Calibri Light"/>
              </a:rPr>
              <a:t>Cutting Planes</a:t>
            </a:r>
            <a:endParaRPr lang="en-US" i="1">
              <a:latin typeface="TeXGyrePagella-Regular"/>
            </a:endParaRPr>
          </a:p>
        </p:txBody>
      </p:sp>
      <p:sp>
        <p:nvSpPr>
          <p:cNvPr id="3" name="Text Placeholder 2">
            <a:extLst>
              <a:ext uri="{FF2B5EF4-FFF2-40B4-BE49-F238E27FC236}">
                <a16:creationId xmlns:a16="http://schemas.microsoft.com/office/drawing/2014/main" id="{51D9BD4C-9D53-4503-8310-F461AF9B5B51}"/>
              </a:ext>
            </a:extLst>
          </p:cNvPr>
          <p:cNvSpPr>
            <a:spLocks noGrp="1"/>
          </p:cNvSpPr>
          <p:nvPr>
            <p:ph type="body" idx="1"/>
          </p:nvPr>
        </p:nvSpPr>
        <p:spPr/>
        <p:txBody>
          <a:bodyPr vert="horz" lIns="91440" tIns="45720" rIns="91440" bIns="45720" rtlCol="0" anchor="t">
            <a:normAutofit/>
          </a:bodyPr>
          <a:lstStyle/>
          <a:p>
            <a:r>
              <a:rPr lang="en-US">
                <a:latin typeface="TeXGyrePagella-Regular"/>
                <a:cs typeface="Calibri"/>
              </a:rPr>
              <a:t>Recall that we can partition a vertex as</a:t>
            </a:r>
            <a:endParaRPr lang="en-US" dirty="0">
              <a:latin typeface="TeXGyrePagella-Regular"/>
              <a:cs typeface="Calibri"/>
            </a:endParaRPr>
          </a:p>
          <a:p>
            <a:endParaRPr lang="en-US" dirty="0">
              <a:latin typeface="TeXGyrePagella-Regular"/>
              <a:cs typeface="Calibri"/>
            </a:endParaRPr>
          </a:p>
          <a:p>
            <a:r>
              <a:rPr lang="en-US">
                <a:latin typeface="TeXGyrePagella-Regular"/>
                <a:cs typeface="Calibri"/>
              </a:rPr>
              <a:t>Using the method of Gomory's cut, we can add an additional inequality constraint for each nonintegral dimension</a:t>
            </a:r>
          </a:p>
          <a:p>
            <a:endParaRPr lang="en-US" dirty="0">
              <a:latin typeface="TeXGyrePagella-Regular"/>
              <a:cs typeface="Calibri"/>
            </a:endParaRPr>
          </a:p>
          <a:p>
            <a:endParaRPr lang="en-US" dirty="0">
              <a:latin typeface="TeXGyrePagella-Regular"/>
              <a:cs typeface="Calibri"/>
            </a:endParaRPr>
          </a:p>
          <a:p>
            <a:r>
              <a:rPr lang="en-US">
                <a:latin typeface="TeXGyrePagella-Regular"/>
                <a:cs typeface="Calibri"/>
              </a:rPr>
              <a:t>This "cuts out" the relaxed solution </a:t>
            </a:r>
            <a:endParaRPr lang="en-US" dirty="0">
              <a:latin typeface="TeXGyrePagella-Regular"/>
              <a:cs typeface="Calibri"/>
            </a:endParaRPr>
          </a:p>
        </p:txBody>
      </p:sp>
      <p:sp>
        <p:nvSpPr>
          <p:cNvPr id="4" name="Slide Number Placeholder 3">
            <a:extLst>
              <a:ext uri="{FF2B5EF4-FFF2-40B4-BE49-F238E27FC236}">
                <a16:creationId xmlns:a16="http://schemas.microsoft.com/office/drawing/2014/main" id="{E0BB645B-1CA8-45BE-943C-661456DF3A62}"/>
              </a:ext>
            </a:extLst>
          </p:cNvPr>
          <p:cNvSpPr>
            <a:spLocks noGrp="1"/>
          </p:cNvSpPr>
          <p:nvPr>
            <p:ph type="sldNum" sz="quarter" idx="12"/>
          </p:nvPr>
        </p:nvSpPr>
        <p:spPr/>
        <p:txBody>
          <a:bodyPr/>
          <a:lstStyle/>
          <a:p>
            <a:fld id="{69054014-5AFB-450E-9640-EFA8145447BB}" type="slidenum">
              <a:rPr lang="en-US" smtClean="0"/>
              <a:t>8</a:t>
            </a:fld>
            <a:endParaRPr lang="en-US"/>
          </a:p>
        </p:txBody>
      </p:sp>
      <p:pic>
        <p:nvPicPr>
          <p:cNvPr id="7" name="Picture 7" descr="A close up of a clock&#10;&#10;Description generated with high confidence">
            <a:extLst>
              <a:ext uri="{FF2B5EF4-FFF2-40B4-BE49-F238E27FC236}">
                <a16:creationId xmlns:a16="http://schemas.microsoft.com/office/drawing/2014/main" id="{24219BF4-4464-42E1-A8D0-D60627F957BF}"/>
              </a:ext>
            </a:extLst>
          </p:cNvPr>
          <p:cNvPicPr>
            <a:picLocks noChangeAspect="1"/>
          </p:cNvPicPr>
          <p:nvPr/>
        </p:nvPicPr>
        <p:blipFill>
          <a:blip r:embed="rId2"/>
          <a:stretch>
            <a:fillRect/>
          </a:stretch>
        </p:blipFill>
        <p:spPr>
          <a:xfrm>
            <a:off x="1452283" y="3798377"/>
            <a:ext cx="4329952" cy="830070"/>
          </a:xfrm>
          <a:prstGeom prst="rect">
            <a:avLst/>
          </a:prstGeom>
        </p:spPr>
      </p:pic>
      <p:pic>
        <p:nvPicPr>
          <p:cNvPr id="9" name="Picture 9" descr="A picture containing object&#10;&#10;Description generated with high confidence">
            <a:extLst>
              <a:ext uri="{FF2B5EF4-FFF2-40B4-BE49-F238E27FC236}">
                <a16:creationId xmlns:a16="http://schemas.microsoft.com/office/drawing/2014/main" id="{C9D87369-096D-482A-9EC2-AA60E79ED584}"/>
              </a:ext>
            </a:extLst>
          </p:cNvPr>
          <p:cNvPicPr>
            <a:picLocks noChangeAspect="1"/>
          </p:cNvPicPr>
          <p:nvPr/>
        </p:nvPicPr>
        <p:blipFill>
          <a:blip r:embed="rId3"/>
          <a:stretch>
            <a:fillRect/>
          </a:stretch>
        </p:blipFill>
        <p:spPr>
          <a:xfrm>
            <a:off x="6757707" y="3918137"/>
            <a:ext cx="1581150" cy="438150"/>
          </a:xfrm>
          <a:prstGeom prst="rect">
            <a:avLst/>
          </a:prstGeom>
        </p:spPr>
      </p:pic>
      <p:sp>
        <p:nvSpPr>
          <p:cNvPr id="11" name="TextBox 10">
            <a:extLst>
              <a:ext uri="{FF2B5EF4-FFF2-40B4-BE49-F238E27FC236}">
                <a16:creationId xmlns:a16="http://schemas.microsoft.com/office/drawing/2014/main" id="{D3E02932-813A-4A76-A39B-F25675DBD7B9}"/>
              </a:ext>
            </a:extLst>
          </p:cNvPr>
          <p:cNvSpPr txBox="1"/>
          <p:nvPr/>
        </p:nvSpPr>
        <p:spPr>
          <a:xfrm>
            <a:off x="5871882" y="39534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TeXGyrePagella-Regular"/>
              </a:rPr>
              <a:t>with</a:t>
            </a:r>
          </a:p>
        </p:txBody>
      </p:sp>
      <p:pic>
        <p:nvPicPr>
          <p:cNvPr id="12" name="Picture 12" descr="A picture containing object&#10;&#10;Description generated with very high confidence">
            <a:extLst>
              <a:ext uri="{FF2B5EF4-FFF2-40B4-BE49-F238E27FC236}">
                <a16:creationId xmlns:a16="http://schemas.microsoft.com/office/drawing/2014/main" id="{8FDAC56F-E5A2-440D-BE75-49137BBA6770}"/>
              </a:ext>
            </a:extLst>
          </p:cNvPr>
          <p:cNvPicPr>
            <a:picLocks noChangeAspect="1"/>
          </p:cNvPicPr>
          <p:nvPr/>
        </p:nvPicPr>
        <p:blipFill>
          <a:blip r:embed="rId4"/>
          <a:stretch>
            <a:fillRect/>
          </a:stretch>
        </p:blipFill>
        <p:spPr>
          <a:xfrm>
            <a:off x="4697506" y="2262190"/>
            <a:ext cx="2743200" cy="576537"/>
          </a:xfrm>
          <a:prstGeom prst="rect">
            <a:avLst/>
          </a:prstGeom>
        </p:spPr>
      </p:pic>
      <p:pic>
        <p:nvPicPr>
          <p:cNvPr id="14" name="Picture 14">
            <a:extLst>
              <a:ext uri="{FF2B5EF4-FFF2-40B4-BE49-F238E27FC236}">
                <a16:creationId xmlns:a16="http://schemas.microsoft.com/office/drawing/2014/main" id="{061E35AA-618E-47EF-9E82-4199345F5DAA}"/>
              </a:ext>
            </a:extLst>
          </p:cNvPr>
          <p:cNvPicPr>
            <a:picLocks noChangeAspect="1"/>
          </p:cNvPicPr>
          <p:nvPr/>
        </p:nvPicPr>
        <p:blipFill>
          <a:blip r:embed="rId5"/>
          <a:stretch>
            <a:fillRect/>
          </a:stretch>
        </p:blipFill>
        <p:spPr>
          <a:xfrm>
            <a:off x="6760509" y="4863353"/>
            <a:ext cx="266700" cy="304800"/>
          </a:xfrm>
          <a:prstGeom prst="rect">
            <a:avLst/>
          </a:prstGeom>
        </p:spPr>
      </p:pic>
      <p:pic>
        <p:nvPicPr>
          <p:cNvPr id="16" name="Picture 16" descr="A picture containing object&#10;&#10;Description generated with very high confidence">
            <a:extLst>
              <a:ext uri="{FF2B5EF4-FFF2-40B4-BE49-F238E27FC236}">
                <a16:creationId xmlns:a16="http://schemas.microsoft.com/office/drawing/2014/main" id="{47620366-9B83-4469-A884-D97DBD7CE68F}"/>
              </a:ext>
            </a:extLst>
          </p:cNvPr>
          <p:cNvPicPr>
            <a:picLocks noChangeAspect="1"/>
          </p:cNvPicPr>
          <p:nvPr/>
        </p:nvPicPr>
        <p:blipFill>
          <a:blip r:embed="rId6"/>
          <a:stretch>
            <a:fillRect/>
          </a:stretch>
        </p:blipFill>
        <p:spPr>
          <a:xfrm>
            <a:off x="3621742" y="5473441"/>
            <a:ext cx="4132729" cy="1047892"/>
          </a:xfrm>
          <a:prstGeom prst="rect">
            <a:avLst/>
          </a:prstGeom>
        </p:spPr>
      </p:pic>
    </p:spTree>
    <p:extLst>
      <p:ext uri="{BB962C8B-B14F-4D97-AF65-F5344CB8AC3E}">
        <p14:creationId xmlns:p14="http://schemas.microsoft.com/office/powerpoint/2010/main" val="117167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3CA8-E913-4C96-A4BB-3A56ABFA76F2}"/>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Branch and Bound</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E89C02C1-8853-4638-A1E5-A188D395661F}"/>
              </a:ext>
            </a:extLst>
          </p:cNvPr>
          <p:cNvSpPr>
            <a:spLocks noGrp="1"/>
          </p:cNvSpPr>
          <p:nvPr>
            <p:ph type="body" idx="1"/>
          </p:nvPr>
        </p:nvSpPr>
        <p:spPr/>
        <p:txBody>
          <a:bodyPr vert="horz" lIns="91440" tIns="45720" rIns="91440" bIns="45720" rtlCol="0" anchor="t">
            <a:normAutofit/>
          </a:bodyPr>
          <a:lstStyle/>
          <a:p>
            <a:r>
              <a:rPr lang="en-US" dirty="0">
                <a:latin typeface="TeXGyrePagella-Regular"/>
              </a:rPr>
              <a:t>Algorithm for efficiently searching the very large set of solution possibilities</a:t>
            </a:r>
          </a:p>
          <a:p>
            <a:r>
              <a:rPr lang="en-US" dirty="0">
                <a:latin typeface="TeXGyrePagella-Regular"/>
              </a:rPr>
              <a:t>“Branching” is dividing the domain into sections</a:t>
            </a:r>
          </a:p>
          <a:p>
            <a:r>
              <a:rPr lang="en-US" dirty="0">
                <a:latin typeface="TeXGyrePagella-Regular"/>
              </a:rPr>
              <a:t>“Bounding” is keeping track of the best solution so far and rejecting regions that cannot improve upon it</a:t>
            </a:r>
          </a:p>
          <a:p>
            <a:r>
              <a:rPr lang="en-US" dirty="0">
                <a:latin typeface="TeXGyrePagella-Regular"/>
              </a:rPr>
              <a:t>In the worst case, the algorithm has to search all possibilities but in practice it works very well. Combined with cutting planes, this approach forms the basis of many commercial MIP solvers.</a:t>
            </a:r>
          </a:p>
        </p:txBody>
      </p:sp>
      <p:sp>
        <p:nvSpPr>
          <p:cNvPr id="4" name="Slide Number Placeholder 3">
            <a:extLst>
              <a:ext uri="{FF2B5EF4-FFF2-40B4-BE49-F238E27FC236}">
                <a16:creationId xmlns:a16="http://schemas.microsoft.com/office/drawing/2014/main" id="{1C595F9C-77AA-4F28-AF4A-76F52EECA8A6}"/>
              </a:ext>
            </a:extLst>
          </p:cNvPr>
          <p:cNvSpPr>
            <a:spLocks noGrp="1"/>
          </p:cNvSpPr>
          <p:nvPr>
            <p:ph type="sldNum" sz="quarter" idx="12"/>
          </p:nvPr>
        </p:nvSpPr>
        <p:spPr/>
        <p:txBody>
          <a:bodyPr/>
          <a:lstStyle/>
          <a:p>
            <a:fld id="{69054014-5AFB-450E-9640-EFA8145447BB}" type="slidenum">
              <a:rPr lang="en-US" smtClean="0"/>
              <a:t>9</a:t>
            </a:fld>
            <a:endParaRPr lang="en-US"/>
          </a:p>
        </p:txBody>
      </p:sp>
    </p:spTree>
    <p:extLst>
      <p:ext uri="{BB962C8B-B14F-4D97-AF65-F5344CB8AC3E}">
        <p14:creationId xmlns:p14="http://schemas.microsoft.com/office/powerpoint/2010/main" val="270395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557</Words>
  <Application>Microsoft Office PowerPoint</Application>
  <PresentationFormat>Widescreen</PresentationFormat>
  <Paragraphs>62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Discrete Optimization</vt:lpstr>
      <vt:lpstr>Outline</vt:lpstr>
      <vt:lpstr>Discrete Optimization</vt:lpstr>
      <vt:lpstr>Integer Programs</vt:lpstr>
      <vt:lpstr>Rounding</vt:lpstr>
      <vt:lpstr>Rounding</vt:lpstr>
      <vt:lpstr>Cutting Planes</vt:lpstr>
      <vt:lpstr>Cutting Planes</vt:lpstr>
      <vt:lpstr>Branch and Bound</vt:lpstr>
      <vt:lpstr>Branching</vt:lpstr>
      <vt:lpstr>Bounding</vt:lpstr>
      <vt:lpstr>Bounding</vt:lpstr>
      <vt:lpstr>Dynamic Programming</vt:lpstr>
      <vt:lpstr>Dynamic Programming</vt:lpstr>
      <vt:lpstr>Example 1: Padovan Sequence</vt:lpstr>
      <vt:lpstr>Example 1: Padovan Sequence</vt:lpstr>
      <vt:lpstr>Example 1: Padovan Sequence</vt:lpstr>
      <vt:lpstr>Example 2: Knapsack Problem</vt:lpstr>
      <vt:lpstr>Example 2: Knapsack Problem</vt:lpstr>
      <vt:lpstr>Example 2: Knapsack Problem</vt:lpstr>
      <vt:lpstr>Example 2: Knapsack Problem</vt:lpstr>
      <vt:lpstr>Example 2: Knapsack Problem</vt:lpstr>
      <vt:lpstr>Ant Colony Optimization</vt:lpstr>
      <vt:lpstr>Ant Colony Optimization</vt:lpstr>
      <vt:lpstr>Ant Colony Optimization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Descent</dc:title>
  <dc:creator>M Gobbs</dc:creator>
  <cp:lastModifiedBy>M Gobbs</cp:lastModifiedBy>
  <cp:revision>553</cp:revision>
  <dcterms:created xsi:type="dcterms:W3CDTF">2019-02-03T01:23:24Z</dcterms:created>
  <dcterms:modified xsi:type="dcterms:W3CDTF">2019-05-16T21:22:17Z</dcterms:modified>
</cp:coreProperties>
</file>