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67" r:id="rId3"/>
    <p:sldId id="257" r:id="rId4"/>
    <p:sldId id="268" r:id="rId5"/>
    <p:sldId id="258" r:id="rId6"/>
    <p:sldId id="270" r:id="rId7"/>
    <p:sldId id="269" r:id="rId8"/>
    <p:sldId id="271" r:id="rId9"/>
    <p:sldId id="273" r:id="rId10"/>
    <p:sldId id="274" r:id="rId11"/>
    <p:sldId id="259" r:id="rId12"/>
    <p:sldId id="260" r:id="rId13"/>
    <p:sldId id="275" r:id="rId14"/>
    <p:sldId id="261" r:id="rId15"/>
    <p:sldId id="276" r:id="rId16"/>
    <p:sldId id="262" r:id="rId17"/>
    <p:sldId id="277" r:id="rId18"/>
    <p:sldId id="263" r:id="rId19"/>
    <p:sldId id="278" r:id="rId20"/>
    <p:sldId id="264" r:id="rId21"/>
    <p:sldId id="279" r:id="rId22"/>
    <p:sldId id="280" r:id="rId23"/>
    <p:sldId id="281" r:id="rId24"/>
    <p:sldId id="282" r:id="rId25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C45539-F534-4CD0-92C8-C6AB85391B52}" v="2" dt="2019-05-19T04:42:52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kel Kochenderfer" userId="a25b768c097423ca" providerId="LiveId" clId="{59C45539-F534-4CD0-92C8-C6AB85391B52}"/>
    <pc:docChg chg="custSel modSld modNotesMaster">
      <pc:chgData name="Mykel Kochenderfer" userId="a25b768c097423ca" providerId="LiveId" clId="{59C45539-F534-4CD0-92C8-C6AB85391B52}" dt="2019-05-19T04:42:52.753" v="15"/>
      <pc:docMkLst>
        <pc:docMk/>
      </pc:docMkLst>
      <pc:sldChg chg="delSp">
        <pc:chgData name="Mykel Kochenderfer" userId="a25b768c097423ca" providerId="LiveId" clId="{59C45539-F534-4CD0-92C8-C6AB85391B52}" dt="2019-04-06T23:32:01.934" v="0" actId="478"/>
        <pc:sldMkLst>
          <pc:docMk/>
          <pc:sldMk cId="457971469" sldId="256"/>
        </pc:sldMkLst>
        <pc:spChg chg="del">
          <ac:chgData name="Mykel Kochenderfer" userId="a25b768c097423ca" providerId="LiveId" clId="{59C45539-F534-4CD0-92C8-C6AB85391B52}" dt="2019-04-06T23:32:01.934" v="0" actId="478"/>
          <ac:spMkLst>
            <pc:docMk/>
            <pc:sldMk cId="457971469" sldId="256"/>
            <ac:spMk id="4" creationId="{5B847329-797B-41F4-BE15-BB740DAF5B2F}"/>
          </ac:spMkLst>
        </pc:spChg>
      </pc:sldChg>
      <pc:sldChg chg="delSp">
        <pc:chgData name="Mykel Kochenderfer" userId="a25b768c097423ca" providerId="LiveId" clId="{59C45539-F534-4CD0-92C8-C6AB85391B52}" dt="2019-05-18T04:09:41.389" v="5" actId="478"/>
        <pc:sldMkLst>
          <pc:docMk/>
          <pc:sldMk cId="939646772" sldId="276"/>
        </pc:sldMkLst>
        <pc:spChg chg="del">
          <ac:chgData name="Mykel Kochenderfer" userId="a25b768c097423ca" providerId="LiveId" clId="{59C45539-F534-4CD0-92C8-C6AB85391B52}" dt="2019-05-18T04:09:41.389" v="5" actId="478"/>
          <ac:spMkLst>
            <pc:docMk/>
            <pc:sldMk cId="939646772" sldId="276"/>
            <ac:spMk id="3" creationId="{CECA67B7-9A21-4F9A-886A-C1E3D708A3E3}"/>
          </ac:spMkLst>
        </pc:spChg>
      </pc:sldChg>
      <pc:sldChg chg="delSp">
        <pc:chgData name="Mykel Kochenderfer" userId="a25b768c097423ca" providerId="LiveId" clId="{59C45539-F534-4CD0-92C8-C6AB85391B52}" dt="2019-05-18T04:12:52.947" v="6" actId="478"/>
        <pc:sldMkLst>
          <pc:docMk/>
          <pc:sldMk cId="3461780358" sldId="277"/>
        </pc:sldMkLst>
        <pc:spChg chg="del">
          <ac:chgData name="Mykel Kochenderfer" userId="a25b768c097423ca" providerId="LiveId" clId="{59C45539-F534-4CD0-92C8-C6AB85391B52}" dt="2019-05-18T04:12:52.947" v="6" actId="478"/>
          <ac:spMkLst>
            <pc:docMk/>
            <pc:sldMk cId="3461780358" sldId="277"/>
            <ac:spMk id="3" creationId="{8EEAA31C-5F45-4946-BCD7-AB09B14A363A}"/>
          </ac:spMkLst>
        </pc:spChg>
      </pc:sldChg>
      <pc:sldChg chg="delSp">
        <pc:chgData name="Mykel Kochenderfer" userId="a25b768c097423ca" providerId="LiveId" clId="{59C45539-F534-4CD0-92C8-C6AB85391B52}" dt="2019-05-18T04:14:46.435" v="7" actId="478"/>
        <pc:sldMkLst>
          <pc:docMk/>
          <pc:sldMk cId="3700976924" sldId="278"/>
        </pc:sldMkLst>
        <pc:spChg chg="del">
          <ac:chgData name="Mykel Kochenderfer" userId="a25b768c097423ca" providerId="LiveId" clId="{59C45539-F534-4CD0-92C8-C6AB85391B52}" dt="2019-05-18T04:14:46.435" v="7" actId="478"/>
          <ac:spMkLst>
            <pc:docMk/>
            <pc:sldMk cId="3700976924" sldId="278"/>
            <ac:spMk id="3" creationId="{BC5CAA12-8F0B-422F-A6C9-D293E30A0A57}"/>
          </ac:spMkLst>
        </pc:spChg>
      </pc:sldChg>
      <pc:sldChg chg="modSp">
        <pc:chgData name="Mykel Kochenderfer" userId="a25b768c097423ca" providerId="LiveId" clId="{59C45539-F534-4CD0-92C8-C6AB85391B52}" dt="2019-05-18T04:26:19.015" v="9" actId="20577"/>
        <pc:sldMkLst>
          <pc:docMk/>
          <pc:sldMk cId="4162546448" sldId="279"/>
        </pc:sldMkLst>
        <pc:spChg chg="mod">
          <ac:chgData name="Mykel Kochenderfer" userId="a25b768c097423ca" providerId="LiveId" clId="{59C45539-F534-4CD0-92C8-C6AB85391B52}" dt="2019-05-18T04:26:19.015" v="9" actId="20577"/>
          <ac:spMkLst>
            <pc:docMk/>
            <pc:sldMk cId="4162546448" sldId="279"/>
            <ac:spMk id="3" creationId="{154E8131-969F-4D58-BE06-81683AEEC699}"/>
          </ac:spMkLst>
        </pc:spChg>
      </pc:sldChg>
      <pc:sldChg chg="modSp">
        <pc:chgData name="Mykel Kochenderfer" userId="a25b768c097423ca" providerId="LiveId" clId="{59C45539-F534-4CD0-92C8-C6AB85391B52}" dt="2019-05-18T04:26:36.854" v="13" actId="20577"/>
        <pc:sldMkLst>
          <pc:docMk/>
          <pc:sldMk cId="2562128262" sldId="280"/>
        </pc:sldMkLst>
        <pc:spChg chg="mod">
          <ac:chgData name="Mykel Kochenderfer" userId="a25b768c097423ca" providerId="LiveId" clId="{59C45539-F534-4CD0-92C8-C6AB85391B52}" dt="2019-05-18T04:26:36.854" v="13" actId="20577"/>
          <ac:spMkLst>
            <pc:docMk/>
            <pc:sldMk cId="2562128262" sldId="280"/>
            <ac:spMk id="3" creationId="{154E8131-969F-4D58-BE06-81683AEEC699}"/>
          </ac:spMkLst>
        </pc:spChg>
      </pc:sldChg>
      <pc:sldChg chg="modSp">
        <pc:chgData name="Mykel Kochenderfer" userId="a25b768c097423ca" providerId="LiveId" clId="{59C45539-F534-4CD0-92C8-C6AB85391B52}" dt="2019-04-06T23:32:16.685" v="4" actId="20577"/>
        <pc:sldMkLst>
          <pc:docMk/>
          <pc:sldMk cId="1591091464" sldId="281"/>
        </pc:sldMkLst>
        <pc:spChg chg="mod">
          <ac:chgData name="Mykel Kochenderfer" userId="a25b768c097423ca" providerId="LiveId" clId="{59C45539-F534-4CD0-92C8-C6AB85391B52}" dt="2019-04-06T23:32:16.685" v="4" actId="20577"/>
          <ac:spMkLst>
            <pc:docMk/>
            <pc:sldMk cId="1591091464" sldId="281"/>
            <ac:spMk id="3" creationId="{154E8131-969F-4D58-BE06-81683AEEC699}"/>
          </ac:spMkLst>
        </pc:spChg>
      </pc:sldChg>
      <pc:sldChg chg="modSp">
        <pc:chgData name="Mykel Kochenderfer" userId="a25b768c097423ca" providerId="LiveId" clId="{59C45539-F534-4CD0-92C8-C6AB85391B52}" dt="2019-04-06T23:32:09.080" v="1" actId="20577"/>
        <pc:sldMkLst>
          <pc:docMk/>
          <pc:sldMk cId="501080230" sldId="282"/>
        </pc:sldMkLst>
        <pc:spChg chg="mod">
          <ac:chgData name="Mykel Kochenderfer" userId="a25b768c097423ca" providerId="LiveId" clId="{59C45539-F534-4CD0-92C8-C6AB85391B52}" dt="2019-04-06T23:32:09.080" v="1" actId="20577"/>
          <ac:spMkLst>
            <pc:docMk/>
            <pc:sldMk cId="501080230" sldId="282"/>
            <ac:spMk id="3" creationId="{154E8131-969F-4D58-BE06-81683AEEC699}"/>
          </ac:spMkLst>
        </pc:spChg>
      </pc:sldChg>
    </pc:docChg>
  </pc:docChgLst>
  <pc:docChgLst>
    <pc:chgData name="Guest User" providerId="Windows Live" clId="Web-{2AE132A9-D1D5-4A7A-B2BD-5F6CF7A207B0}"/>
    <pc:docChg chg="modSld">
      <pc:chgData name="Guest User" userId="" providerId="Windows Live" clId="Web-{2AE132A9-D1D5-4A7A-B2BD-5F6CF7A207B0}" dt="2019-04-06T17:20:32.269" v="2" actId="20577"/>
      <pc:docMkLst>
        <pc:docMk/>
      </pc:docMkLst>
      <pc:sldChg chg="modSp">
        <pc:chgData name="Guest User" userId="" providerId="Windows Live" clId="Web-{2AE132A9-D1D5-4A7A-B2BD-5F6CF7A207B0}" dt="2019-04-06T17:20:30.628" v="0" actId="20577"/>
        <pc:sldMkLst>
          <pc:docMk/>
          <pc:sldMk cId="4268533222" sldId="275"/>
        </pc:sldMkLst>
        <pc:spChg chg="mod">
          <ac:chgData name="Guest User" userId="" providerId="Windows Live" clId="Web-{2AE132A9-D1D5-4A7A-B2BD-5F6CF7A207B0}" dt="2019-04-06T17:20:30.628" v="0" actId="20577"/>
          <ac:spMkLst>
            <pc:docMk/>
            <pc:sldMk cId="4268533222" sldId="275"/>
            <ac:spMk id="3" creationId="{F5847F20-D1C8-4AFB-A0AC-89784C77B38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3189DC7F-79B1-4889-B422-A527E2D88FEE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2B894874-D760-4FBA-8E07-FAE5ED2C1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39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CCB3-C956-459D-9042-43B791C7D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80545-57C3-4416-B583-2E4AD4E1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585B8-4610-4469-A53A-4DE5A534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2B8D-EFB6-4E73-8538-418914505E82}" type="datetime1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B67DA-D87F-4B81-BDE0-9B6A4083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5DDF1-249D-4F61-9F4A-DE996200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4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081E-B794-4CA6-A1CE-5492070F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F3DEC-7C5A-4F4F-8AE9-7C312B9DA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C61FF-23B2-44A4-BE61-D9A187B9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7355-D7C4-482A-BBDF-03D3B7655B5C}" type="datetime1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68607-4F42-496A-8BE9-16799B40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0B0B3-68EA-48C2-9E75-A6331A73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0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5FCFB-F5A9-42A9-BCCF-229FDFE46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82258-3739-43A8-9034-54C1754AE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58E8-A16D-483A-B8DA-DD3BA88F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F0E6-D22B-4BDA-B85F-7A0848FF4B62}" type="datetime1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BE446-5A4A-4F8B-B077-B6F763B8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FC4F-3225-459D-8716-8FE06F03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67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E138-3BED-4113-8863-854CAFA3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8E5C7-1BB4-4C60-B404-5B036AE63F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D82CA-82B3-4DE0-8D79-6C9BC9FB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59D2-EC5D-436F-90D3-86AB59205B66}" type="datetime1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17726-8F20-42F5-A7BD-145FD89E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09876-D38A-4088-96B9-D527D205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1CD-578A-480C-8F31-0046ECA64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0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83D9-57A7-4554-A094-8E21F85A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F4F55-6050-46F7-8766-B6A8FFBB5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F094C-65FC-4B99-B128-F8C7592C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8BC0C-53B5-4A3C-9966-0B760BCEFCB7}" type="datetime1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D240D-34B4-48C7-9800-3AB85EE6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FFB8A-6342-46D5-8044-8B4BE155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3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137C-593D-4A3B-B1AF-D37482DF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6C02D-A0E3-4DFC-8518-89B0ACCD8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62FC7-BFC5-4C0E-8B7E-5C6BF841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4973-BA1B-42FE-A421-D7C2FF6ADBB4}" type="datetime1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3F3AB-518B-4544-9DC0-E4167A14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A5809-7F4A-4DB7-AB1F-076B4CA5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5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CD35-34D1-4529-A1EB-A77137A9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42FC-8701-40E2-844C-CDCA778B2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31D7E-E1C6-4C7D-9170-FB4F33DD4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EE94B-497E-46B5-B1FA-F07B3E8C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E7C6-315B-488C-BF3A-E7CE520A5E5D}" type="datetime1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654FF-AAD6-43D4-8629-669D3A36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73C60-01EE-48A9-A51E-537F843C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994C-4885-4C65-8FD0-6232BFCD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B06E2-E67C-4E41-95DB-C172CD46F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63360-7FD6-4400-A2B8-A41D81A08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FD8D7-FFEF-4EA5-9536-2AEA43F78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54B06-4FB1-46C2-9C43-FB5F283FE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6468B-A973-4542-BB5C-B44FB713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FA3C-83F2-4BF1-95CC-D2EBF8449E95}" type="datetime1">
              <a:rPr lang="en-US" smtClean="0"/>
              <a:t>5/18/2019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30B32-5E8F-4256-A3E9-AF53594E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9AD14-941E-4763-98D9-184F3F31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1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E235-54B1-4180-9B6E-782E5F05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19ED6-FAC0-4AB7-8AC4-1C104A16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828D9-AC78-47B2-9D8E-BD63AD69989A}" type="datetime1">
              <a:rPr lang="en-US" smtClean="0"/>
              <a:t>5/18/2019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1E58D-716E-43E9-A662-B209DB2E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2C236-DD64-4B35-8C12-10CCFB2C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1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6C1C4-12AF-46D2-BCB2-B81F9E68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949F-3F61-46B5-83D6-2770E2F5168D}" type="datetime1">
              <a:rPr lang="en-US" smtClean="0"/>
              <a:t>5/18/2019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15F4D-EA4C-4FA3-A95F-83420C6A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BB6FC-B139-4824-95D1-3B5930F0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8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BFA0-4AF8-49F6-B773-AC442FE2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4B21-7D7B-4CB0-B2FD-6AC3BBB8B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24650-FB6B-4B04-A53F-C19FEA076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EDF51-0744-46E0-8BD7-D1F50717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140C-1375-4685-8AFA-54CE84116BF1}" type="datetime1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20B06-3FD8-4A4E-9477-E4030AB2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CBB07-7749-4EBB-B6E8-7163855A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9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14BA-054C-48D9-9E27-FB712CF6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F622E-2FB8-4C2A-A1E0-C1174EB9F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09B6B-4164-4876-81EB-61AD6DC1F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A410B-E1C3-4F06-9CB4-131ACCAD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F09D-2ABD-4ECA-AA06-B287F0857E8F}" type="datetime1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77B4E-9C57-40ED-86B5-9AEAE1B9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E975-0119-4470-AA67-9185ECA0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A0261-72EE-418B-A5F7-C6EC4AAC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6ACB5-4574-4FC9-8BC8-98930D78E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FAFC6-B1E3-49E8-95A9-77D1E4491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21AF7-F440-4558-A0EA-F1FA5DF7CDDF}" type="datetime1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4010-8AED-42F8-89AE-2210174BC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5DEE9-A7E1-46D3-8C3E-A755E0248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2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B788-5491-4944-9A7A-A22DADE7E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Multidisciplinary Optimization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971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FC17C-7A8B-4D84-8B20-C8917E61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Interdisciplinary Compatibility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2D257D2-6B31-4DD2-8C0B-F2A00D88F7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8849"/>
          <a:stretch/>
        </p:blipFill>
        <p:spPr>
          <a:xfrm>
            <a:off x="7929022" y="3429000"/>
            <a:ext cx="3298219" cy="311053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EA3AB-291E-45C3-BE66-D5723FE1D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If there are dependency cycles, then no topological ordering exists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 general approach is iterative techniques such as the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Gauss-Seidel method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Depending on the nature of the problem, </a:t>
            </a:r>
          </a:p>
          <a:p>
            <a:pPr marL="0" indent="0">
              <a:buNone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  iterative methods can converge slowly</a:t>
            </a:r>
          </a:p>
          <a:p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A7A7A-1FAB-4D52-BA7A-0C225DAD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1CD-578A-480C-8F31-0046ECA644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0BACA-06C1-485B-970E-6F7B7982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Architectures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000F8-5B00-4A5D-ACA4-7607582914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General MDO problem formulation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0" indent="0">
              <a:buNone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where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f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and     depend on both the design and response variables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47B1421-DBCB-41D9-B04F-54A6D3C003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000" t="1855" r="37044" b="86899"/>
          <a:stretch/>
        </p:blipFill>
        <p:spPr>
          <a:xfrm>
            <a:off x="2594842" y="2334225"/>
            <a:ext cx="7240855" cy="195100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104887B6-9F5C-4CD0-8232-51ABD55A60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402" t="6130" r="64071" b="91441"/>
          <a:stretch/>
        </p:blipFill>
        <p:spPr>
          <a:xfrm>
            <a:off x="2714113" y="4285234"/>
            <a:ext cx="609722" cy="6594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9C5C8-F67D-4C9B-BB56-3DBA6A4B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1CD-578A-480C-8F31-0046ECA644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10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1C1D-FC8E-4F07-BFE3-D2CD545A0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Multidisciplinary Design Feasible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47F20-D1C8-4AFB-A0AC-89784C77B3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multidisciplinary design feasible architecture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structures the MDO problem such that standard optimization algorithms can be directly applied to optimize the design variables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6BD349D-0110-45FC-9DE8-291519A9E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6336" y="3149127"/>
            <a:ext cx="9519328" cy="170433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B28AE3D-2F6C-49CA-9D06-08FB23308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3729" y="5090796"/>
            <a:ext cx="7844542" cy="140207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A4D9E-E3FD-4B64-848E-A4F4E829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1CD-578A-480C-8F31-0046ECA644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84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1C1D-FC8E-4F07-BFE3-D2CD545A0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Multidisciplinary Design Feasible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47F20-D1C8-4AFB-A0AC-89784C77B3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eXGyrePagella-Regular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Primary advantage of the multidisciplinary design feasible architecture is that the procedure is simple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primary disadvantage is that it can be expensive, requiring multiple discipline analyses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Problems with complex dependencies may not converge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931A4-8A0C-4D0C-9E5F-B708077C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1CD-578A-480C-8F31-0046ECA644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33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2F4F-551F-49CB-B2C3-19727CCBD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Sequential Optimization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A67B7-9A21-4F9A-886A-C1E3D708A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sequential optimization architecture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attempts to optimize the overall MDO problem by optimizing over multiple subproblems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subproblem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is an optimization procedure performed over a subset of the design variables while focusing on a particular discipline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system-level optimizer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takes the results from each subproblem and optimizes over the remaining variables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This architecture often leads to suboptimal solutions and is often used as a baseline against which other optimization architectures are measured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858B3-1565-4D48-8566-7DDF7FA1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1CD-578A-480C-8F31-0046ECA644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03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2F4F-551F-49CB-B2C3-19727CCBD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Sequential Optimization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944449A-EBC9-4006-9AE0-439E5C34E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9715" y="1518464"/>
            <a:ext cx="8053512" cy="511875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8D140-D27A-4CF6-AD06-A851310B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1CD-578A-480C-8F31-0046ECA644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46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38AB-BDB9-402C-A528-9AE21AB9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Individual Discipline Feasible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AA31C-5F45-4946-BCD7-AB09B14A3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Individual Discipline Feasible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architecture allows disciplinary analyses to be conducted in parallel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 set of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coupling variables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are introduced which serve as proxies for the response variables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optimizer modifies the design point at each iteration until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has converged to a feasible equivalent to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F5E2-1FA9-46AB-AE41-A163DA13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1CD-578A-480C-8F31-0046ECA644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87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38AB-BDB9-402C-A528-9AE21AB9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Individual Discipline Feasible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B837A08-326F-4684-8597-470E1DD73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8713" y="1865815"/>
            <a:ext cx="6569972" cy="45624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A0CEF-B144-4466-A8D8-9DDBA0E1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1CD-578A-480C-8F31-0046ECA644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80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B342-B848-4398-8DD5-CCFE1A908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Collaborative Optimization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CAA12-8F0B-422F-A6C9-D293E30A0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Collaborative Optimization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architecture breaks down a problem into disciplinary subproblems that have full control over local design variables and discipline-specific constraints and can be analyzed in parallel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Coupling variables are defined to enable iterative convergence to a feasible optimal solution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Collaborative Optimization is an example of a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distributed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B8ACE-0A37-4148-A485-1BC95F83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1CD-578A-480C-8F31-0046ECA644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80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B342-B848-4398-8DD5-CCFE1A908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Collaborative Optimization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714D8D9-FC36-4A91-9C49-4A5D5D736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0294" y="1685161"/>
            <a:ext cx="7491412" cy="449180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0AA11-38FA-45EE-966A-3E81D63F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1CD-578A-480C-8F31-0046ECA644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7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B788-5491-4944-9A7A-A22DADE7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Multidisciplinary Optimization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E708E-8762-4CD2-9EA0-A3F987A0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Multidisciplinary Optimization (MDO) focuses on solving optimization problems spanning across multiple interacting disciplines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72DB3-27C4-4879-A790-CB22E1A2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15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FBBAE-EC36-4D87-9182-C6A57A90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Simultaneous Analysis and Design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E8131-969F-4D58-BE06-81683AEEC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simultaneous analysis and design (SAND) architecture avoids coordinating between multiple design analyses and combines the entire optimization process into a single optimizer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Any disciplinary analysis can be transformed into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residual form</a:t>
            </a:r>
          </a:p>
          <a:p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  <a:p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MDO problem can then be stated simply as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19E4DEA-C106-41CB-97C5-8C878E6B0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660" y="5279432"/>
            <a:ext cx="10324680" cy="103246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7721D82-B38D-4B56-9BBB-6C716D4683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695" t="5324" r="44218" b="86899"/>
          <a:stretch/>
        </p:blipFill>
        <p:spPr>
          <a:xfrm>
            <a:off x="3778194" y="3206527"/>
            <a:ext cx="4635612" cy="155478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1DB41-D285-4DEF-A7A9-70DA9058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1CD-578A-480C-8F31-0046ECA644A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49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FBBAE-EC36-4D87-9182-C6A57A90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Simultaneous Analysis and Design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E8131-969F-4D58-BE06-81683AEEC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6825394"/>
          </a:xfrm>
        </p:spPr>
        <p:txBody>
          <a:bodyPr>
            <a:normAutofit/>
          </a:bodyPr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An advantage of SAND is that the solution process is simpler, provided the problem supports transformation into residual form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SAND can also traverse infeasible regions of the search space to find an optimal, feasible solution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 disadvantage is that not</a:t>
            </a:r>
          </a:p>
          <a:p>
            <a:pPr marL="0" indent="0">
              <a:buNone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  all problems support transformation to </a:t>
            </a:r>
          </a:p>
          <a:p>
            <a:pPr marL="0" indent="0">
              <a:buNone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  residual form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362B2D9-6F53-4CCA-8822-DFAF7DDA7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1336" y="3793523"/>
            <a:ext cx="2888726" cy="25183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808C9-2078-4E08-8C45-E5322C0D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1CD-578A-480C-8F31-0046ECA644A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46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FBBAE-EC36-4D87-9182-C6A57A90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Summary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E8131-969F-4D58-BE06-81683AEEC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10522752"/>
          </a:xfrm>
        </p:spPr>
        <p:txBody>
          <a:bodyPr>
            <a:normAutofit/>
          </a:bodyPr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Multidisciplinary design optimization requires reasoning about multiple disciplines and achieving agreement between coupled variables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Disciplinary analyses can often be ordered to minimize dependency cycles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Multidisciplinary design problems can be structured in different architectures that take advantage of problem features to improve the optimization process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multidisciplinary design feasible architecture maintains feasibility and compatibility through the use of slow and potentially nonconvergent multidisciplinary </a:t>
            </a:r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design analyses</a:t>
            </a: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6E4B4-8504-4427-A20A-6E085651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1CD-578A-480C-8F31-0046ECA644A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28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FBBAE-EC36-4D87-9182-C6A57A90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Summary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E8131-969F-4D58-BE06-81683AEEC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10522752"/>
          </a:xfrm>
        </p:spPr>
        <p:txBody>
          <a:bodyPr>
            <a:normAutofit/>
          </a:bodyPr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Sequential optimization allows each discipline to optimize its discipline-specific variables but does not always yield optimal designs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individual discipline feasible architecture allows parallel execution of analyses at the expense of adding coupling variables to the global optimizer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Collaborative optimization incorporates </a:t>
            </a:r>
            <a:r>
              <a:rPr lang="en-US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suboptimizers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that can leverage domain specialization to optimize some </a:t>
            </a:r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variables locally</a:t>
            </a: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07888-C4B7-4C6E-9A1F-BD886234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1CD-578A-480C-8F31-0046ECA644A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91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FBBAE-EC36-4D87-9182-C6A57A90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Summary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E8131-969F-4D58-BE06-81683AEEC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10522752"/>
          </a:xfrm>
        </p:spPr>
        <p:txBody>
          <a:bodyPr>
            <a:normAutofit/>
          </a:bodyPr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simultaneous analysis and design architecture replaces design analyses with residuals, allowing the optimizer to find compatible solutions but cannot directly use disciplinary solution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549E4-461A-46FB-9FA7-A61356D1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1CD-578A-480C-8F31-0046ECA644A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8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281B3-E56A-4C89-B325-FD721C93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Disciplinary Analyses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846F4-7F12-4D7C-8E7C-143D19F0D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6944664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As with all previous optimization problems, we optimize a design point, but for each discipline, a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disciplinary analysis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is performed on that design point to generate a set of outputs called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response variables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for each disciplinary analysis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0" indent="0">
              <a:buNone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where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x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is the design point,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y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is a vector of response variables,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m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is the number of disciplines, and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F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is some function used to compute the </a:t>
            </a:r>
            <a:r>
              <a:rPr lang="en-US" dirty="0" err="1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i</a:t>
            </a:r>
            <a:r>
              <a:rPr lang="en-US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response variable vector</a:t>
            </a:r>
          </a:p>
          <a:p>
            <a:pPr marL="0" indent="0">
              <a:buNone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0" indent="0">
              <a:buNone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Note the coupling of response variables between disciplines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AB26044-B921-49F1-85B9-EA6D066A5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914" t="7072" r="37825" b="87247"/>
          <a:stretch/>
        </p:blipFill>
        <p:spPr>
          <a:xfrm>
            <a:off x="2440606" y="3199682"/>
            <a:ext cx="7132765" cy="11611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B70E4-93F9-4C3C-8408-07C881BB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1CD-578A-480C-8F31-0046ECA644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281B3-E56A-4C89-B325-FD721C93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Disciplinary Analyses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846F4-7F12-4D7C-8E7C-143D19F0D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6944664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An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assignment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is an association of a set of variable names with corresponding values related to the problem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 disciplinary analysis can be thought of as a way of updating the response variables for the discipline using an assignment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An assignment can be represented in code as a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dictionary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or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associative array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data structure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Using these structures, variables are not restricted to numbers, but can be any object such as a vector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B0C5407-8ACE-4280-88D6-A5A4494164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696" t="7884" r="50000" b="87710"/>
          <a:stretch/>
        </p:blipFill>
        <p:spPr>
          <a:xfrm>
            <a:off x="4055163" y="3347499"/>
            <a:ext cx="3681455" cy="12756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48A83-39E0-4966-A294-592454E0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1CD-578A-480C-8F31-0046ECA644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FC17C-7A8B-4D84-8B20-C8917E61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Interdisciplinary Compatibility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EA3AB-291E-45C3-BE66-D5723FE1D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Interdisciplinary compatibility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means response variables are compatible with all disciplinary analysis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Interdisciplinary compatibility holds for a particular assignment if the assignment is unchanged under all disciplinary analyses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Finding an assignment that satisfies interdisciplinary compatibility is called a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multidisciplinary analysis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3A75154-90BF-4FCA-9682-9FCF9F82EF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912" t="7072" r="44218" b="86783"/>
          <a:stretch/>
        </p:blipFill>
        <p:spPr>
          <a:xfrm>
            <a:off x="3268186" y="3273750"/>
            <a:ext cx="5655628" cy="14550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975E6-E53C-404C-9AF2-1C10FFC5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1CD-578A-480C-8F31-0046ECA644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7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EA3AB-291E-45C3-BE66-D5723FE1D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System optimization for a single discipline requires an optimizer to select design variables and query the disciplinary analysis in order to evaluate the constraints and objective function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Only one discipline, so no coupling between disciplines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FC17C-7A8B-4D84-8B20-C8917E61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Interdisciplinary Compatibility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F60118B-5B05-41F6-A7C8-53B5EFAFE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1784" y="4352688"/>
            <a:ext cx="8994669" cy="173311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15329-853C-4640-B852-1B6361A4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1CD-578A-480C-8F31-0046ECA644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FC17C-7A8B-4D84-8B20-C8917E61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Interdisciplinary Compatibility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EA3AB-291E-45C3-BE66-D5723FE1D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If there are multiple disciplines, then dependencies have to be considered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455AF77-E436-4FE1-8639-179C77F56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7561" y="2679723"/>
            <a:ext cx="7816878" cy="303142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DB824-549E-4061-A05F-3110ECB3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1CD-578A-480C-8F31-0046ECA644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30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FC17C-7A8B-4D84-8B20-C8917E61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Interdisciplinary Compatibility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00D3E7E-E384-4798-BF39-F3ED2F86A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1544" y="3429000"/>
            <a:ext cx="7348911" cy="298056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EA3AB-291E-45C3-BE66-D5723FE1D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Dependencies can be mapped to form a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dependency graph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If disciplines are mutually dependent on each other, then they have a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dependency 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817E9-81E5-4073-9EB7-3C7887C2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1CD-578A-480C-8F31-0046ECA644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1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FC17C-7A8B-4D84-8B20-C8917E61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Interdisciplinary Compatibility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2D257D2-6B31-4DD2-8C0B-F2A00D88F7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/>
          <a:stretch/>
        </p:blipFill>
        <p:spPr>
          <a:xfrm>
            <a:off x="4593204" y="3583030"/>
            <a:ext cx="3224006" cy="311053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EA3AB-291E-45C3-BE66-D5723FE1D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If a dependency graph has no cycles, then there always exists an evaluation ordering such that dependencies are satisfied called a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topological ordering</a:t>
            </a:r>
          </a:p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Kahn’s algorithm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can find such orderings</a:t>
            </a:r>
          </a:p>
          <a:p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6BC93-9F76-4DD2-9D79-199DED337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81CD-578A-480C-8F31-0046ECA644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95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903</Words>
  <Application>Microsoft Office PowerPoint</Application>
  <PresentationFormat>Widescreen</PresentationFormat>
  <Paragraphs>113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TeXGyrePagella-Italic</vt:lpstr>
      <vt:lpstr>TeXGyrePagella-Regular</vt:lpstr>
      <vt:lpstr>Office Theme</vt:lpstr>
      <vt:lpstr>Multidisciplinary Optimization</vt:lpstr>
      <vt:lpstr>Multidisciplinary Optimization</vt:lpstr>
      <vt:lpstr>Disciplinary Analyses</vt:lpstr>
      <vt:lpstr>Disciplinary Analyses</vt:lpstr>
      <vt:lpstr>Interdisciplinary Compatibility</vt:lpstr>
      <vt:lpstr>Interdisciplinary Compatibility</vt:lpstr>
      <vt:lpstr>Interdisciplinary Compatibility</vt:lpstr>
      <vt:lpstr>Interdisciplinary Compatibility</vt:lpstr>
      <vt:lpstr>Interdisciplinary Compatibility</vt:lpstr>
      <vt:lpstr>Interdisciplinary Compatibility</vt:lpstr>
      <vt:lpstr>Architectures</vt:lpstr>
      <vt:lpstr>Multidisciplinary Design Feasible</vt:lpstr>
      <vt:lpstr>Multidisciplinary Design Feasible</vt:lpstr>
      <vt:lpstr>Sequential Optimization</vt:lpstr>
      <vt:lpstr>Sequential Optimization</vt:lpstr>
      <vt:lpstr>Individual Discipline Feasible</vt:lpstr>
      <vt:lpstr>Individual Discipline Feasible</vt:lpstr>
      <vt:lpstr>Collaborative Optimization</vt:lpstr>
      <vt:lpstr>Collaborative Optimization</vt:lpstr>
      <vt:lpstr>Simultaneous Analysis and Design</vt:lpstr>
      <vt:lpstr>Simultaneous Analysis and Design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Descent</dc:title>
  <dc:creator>M Gobbs</dc:creator>
  <cp:lastModifiedBy>Mykel Kochenderfer</cp:lastModifiedBy>
  <cp:revision>35</cp:revision>
  <cp:lastPrinted>2019-05-19T04:42:54Z</cp:lastPrinted>
  <dcterms:created xsi:type="dcterms:W3CDTF">2019-02-03T01:23:24Z</dcterms:created>
  <dcterms:modified xsi:type="dcterms:W3CDTF">2019-05-19T04:42:56Z</dcterms:modified>
</cp:coreProperties>
</file>