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1" r:id="rId4"/>
    <p:sldId id="262" r:id="rId5"/>
    <p:sldId id="260" r:id="rId6"/>
    <p:sldId id="263" r:id="rId7"/>
    <p:sldId id="258" r:id="rId8"/>
    <p:sldId id="259" r:id="rId9"/>
    <p:sldId id="265" r:id="rId10"/>
    <p:sldId id="266" r:id="rId11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FDA235-5FFA-4788-AABB-F1ADBDEF0B6F}" v="2" dt="2019-04-10T20:19:54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C5FDA235-5FFA-4788-AABB-F1ADBDEF0B6F}"/>
    <pc:docChg chg="custSel modSld modNotesMaster">
      <pc:chgData name="Mykel Kochenderfer" userId="a25b768c097423ca" providerId="LiveId" clId="{C5FDA235-5FFA-4788-AABB-F1ADBDEF0B6F}" dt="2019-04-11T20:39:50.614" v="4" actId="20577"/>
      <pc:docMkLst>
        <pc:docMk/>
      </pc:docMkLst>
      <pc:sldChg chg="delSp">
        <pc:chgData name="Mykel Kochenderfer" userId="a25b768c097423ca" providerId="LiveId" clId="{C5FDA235-5FFA-4788-AABB-F1ADBDEF0B6F}" dt="2019-04-11T20:39:39.807" v="2" actId="478"/>
        <pc:sldMkLst>
          <pc:docMk/>
          <pc:sldMk cId="3944428911" sldId="256"/>
        </pc:sldMkLst>
        <pc:spChg chg="del">
          <ac:chgData name="Mykel Kochenderfer" userId="a25b768c097423ca" providerId="LiveId" clId="{C5FDA235-5FFA-4788-AABB-F1ADBDEF0B6F}" dt="2019-04-11T20:39:39.807" v="2" actId="478"/>
          <ac:spMkLst>
            <pc:docMk/>
            <pc:sldMk cId="3944428911" sldId="256"/>
            <ac:spMk id="4" creationId="{DF52D00E-7031-458A-9C9D-47F611E75107}"/>
          </ac:spMkLst>
        </pc:spChg>
      </pc:sldChg>
      <pc:sldChg chg="modSp">
        <pc:chgData name="Mykel Kochenderfer" userId="a25b768c097423ca" providerId="LiveId" clId="{C5FDA235-5FFA-4788-AABB-F1ADBDEF0B6F}" dt="2019-04-11T20:39:50.614" v="4" actId="20577"/>
        <pc:sldMkLst>
          <pc:docMk/>
          <pc:sldMk cId="2799299582" sldId="259"/>
        </pc:sldMkLst>
        <pc:spChg chg="mod">
          <ac:chgData name="Mykel Kochenderfer" userId="a25b768c097423ca" providerId="LiveId" clId="{C5FDA235-5FFA-4788-AABB-F1ADBDEF0B6F}" dt="2019-04-11T20:39:50.614" v="4" actId="20577"/>
          <ac:spMkLst>
            <pc:docMk/>
            <pc:sldMk cId="2799299582" sldId="259"/>
            <ac:spMk id="3" creationId="{B846AAC0-D7F4-41A8-B013-36AFEC7BE0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E03599C5-ED67-477E-B314-A9992BB2396B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55082C81-BFD4-48E3-A6D3-F6E7A879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226-7891-40CA-A9DC-8BC54EF1AE36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586-03E4-4FBE-A79C-E222D9707FD5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416D-878E-4CAF-9FCB-71A2D825298C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03B7-C8CB-4E37-84F7-1C5494F4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EAC7-30F0-4BBA-8CEA-B00FB2EA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A5BC-E9AF-4025-99C7-684EFE5C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059F-EA5C-48CF-90C8-063306A34A45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1BF5-F82B-4007-A23B-9B4EA1CA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821E-FBC4-4F3F-9AE9-B7BA9D6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D6-245F-415A-A4E0-A3EE88DBD15D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51D0-9423-4460-BD2D-D4771BB9AD7B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0BA-D070-4107-8FE6-33849230C7BB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53F-A133-488A-8B8F-1E91FEFAAE90}" type="datetime1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28C-2AD9-444B-AFE1-3C0C16061F18}" type="datetime1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B13-B70E-4AD0-A0AE-E98B33AF09E3}" type="datetime1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21C-290D-4A17-8F68-C7093A3ED3A4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EEF3-E459-41F7-92CF-8A24631B5BA1}" type="datetime1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4201-3DA0-43F6-811A-4C33345CCCF0}" type="datetime1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3A8-581F-4AE8-97A8-B9D2DD375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Second-Order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8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AAC0-D7F4-41A8-B013-36AFEC7B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Incorporating second-order information in descent methods often speeds convergence.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Newton’s method is a root-finding method that leverages second-order information to quickly descend to a local minimum.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secant method and quasi-Newton methods approximate Newton’s method when the second-order information is not directly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DC79-6C70-4D18-ABC2-45CB7FF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3A8-581F-4AE8-97A8-B9D2DD37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Second-Order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A168-A855-4848-9D93-B86BF1B9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Locally approximate function as quadratic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Comparison of first-order and second order approximations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0E2D5F-A078-4E65-9089-7F5F7F36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540" y="3181217"/>
            <a:ext cx="8200370" cy="3130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1222-ADFE-4198-B01D-9B33D9FF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8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Approximate a function using second-order Taylor series expansion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Univariate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339AE8B-BAB9-48ED-A3ED-3CA480A24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29" t="7016" r="31436" b="88434"/>
          <a:stretch/>
        </p:blipFill>
        <p:spPr>
          <a:xfrm>
            <a:off x="1086677" y="3108960"/>
            <a:ext cx="10018645" cy="9780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AD4B72-EE12-47C3-A3EE-767F85E751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93" t="9971" r="25643" b="75768"/>
          <a:stretch/>
        </p:blipFill>
        <p:spPr>
          <a:xfrm>
            <a:off x="1487605" y="3429000"/>
            <a:ext cx="9216790" cy="3553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09E2-973C-46CF-AC33-D80D622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Multivariate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Multivariate update rule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the Hessian matrix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C1A8A1-8543-4D74-803B-EDB21F021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60" t="6952" r="31435" b="87181"/>
          <a:stretch/>
        </p:blipFill>
        <p:spPr>
          <a:xfrm>
            <a:off x="500930" y="2377441"/>
            <a:ext cx="10718360" cy="12133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C72200-13F1-4C2F-AC64-3CCE88A67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805" t="6453" r="41891" b="87727"/>
          <a:stretch/>
        </p:blipFill>
        <p:spPr>
          <a:xfrm>
            <a:off x="3273285" y="4083750"/>
            <a:ext cx="5645429" cy="13060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3335-F253-4950-9F70-C3D825F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Newton’s method for optimization is equivalent to finding the roots of the derivative function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22BC38-671C-4771-9F08-E8BB6663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896" y="2935408"/>
            <a:ext cx="8670357" cy="37799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2BDA-D0E6-4961-87D8-BD1C6C9E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7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Common causes of error in Newton’s method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BB88C3-7FC5-4362-9EBD-68CE49E7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90" y="2700874"/>
            <a:ext cx="10361420" cy="3476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341-3115-40FD-992C-0FDC564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442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1AE6-D2BE-4D91-829C-AA851CB3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Secant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A5A0-1C2D-4E66-B576-BCD525865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univariate functions, if the second derivative is unknown, it can be approximated using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secant method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Update equation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309B15-646D-4952-AE8B-81E82326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8" t="3356" r="41348" b="82956"/>
          <a:stretch/>
        </p:blipFill>
        <p:spPr>
          <a:xfrm>
            <a:off x="2615978" y="2103420"/>
            <a:ext cx="5883966" cy="26511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4C7A6A3-B5AC-4E25-8F88-66BCD6B23A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521" t="3357" r="36913" b="85159"/>
          <a:stretch/>
        </p:blipFill>
        <p:spPr>
          <a:xfrm>
            <a:off x="2425420" y="3838880"/>
            <a:ext cx="7341159" cy="23380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1A8D-493B-4167-9119-3EAF3579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0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Quasi-Newton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AAC0-D7F4-41A8-B013-36AFEC7B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multivariate functions, the inverse Hessian may not be available or infeasible to compute, so can be approximated using a variety of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Quasi-Newton methods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, each appropriate in different circumstances</a:t>
            </a:r>
          </a:p>
          <a:p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Davidon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-Fletcher-Powell (DFP) method</a:t>
            </a:r>
          </a:p>
          <a:p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Broyden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-Fletcher-Goldfarb-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Shanno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 (BFGS) method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Limited-memory BFGS (L-BFGS)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053F-6043-4499-AF2D-8BE4DA2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Quasi-Newton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A2960D-9DE0-410A-84BB-7949D3A9C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836" y="1790831"/>
            <a:ext cx="6791491" cy="4640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9A542-35C1-4317-8B0E-1E2D1EC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24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196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Second-Order Methods</vt:lpstr>
      <vt:lpstr>Second-Order Methods</vt:lpstr>
      <vt:lpstr>Newton’s Method</vt:lpstr>
      <vt:lpstr>Newton’s Method</vt:lpstr>
      <vt:lpstr>Newton’s Method</vt:lpstr>
      <vt:lpstr>Newton’s Method</vt:lpstr>
      <vt:lpstr>Secant Method</vt:lpstr>
      <vt:lpstr>Quasi-Newton Methods</vt:lpstr>
      <vt:lpstr>Quasi-Newton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Kochenderfer</cp:lastModifiedBy>
  <cp:revision>14</cp:revision>
  <cp:lastPrinted>2019-04-10T20:19:55Z</cp:lastPrinted>
  <dcterms:created xsi:type="dcterms:W3CDTF">2019-02-03T01:23:24Z</dcterms:created>
  <dcterms:modified xsi:type="dcterms:W3CDTF">2019-04-11T20:39:53Z</dcterms:modified>
</cp:coreProperties>
</file>