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919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834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可持久化线段树和标记永久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可持久化线段树和标记永久化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线段树的原理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讲解111 - 值域线段树、线段树的离散化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单点修改的可持久化线段树，题目1、题目2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范围修改的可持久化线段树，题目3、题目5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标记永久化，题目4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可持久化线段树的相关题目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可持久化线段树和标记永久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可持久化线段树和标记永久化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可持久化线段树，又叫主席树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可持久化线段树，又叫主席树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做一次修改操作，就生成一棵新版本线段树，去处理比较复杂的区间查询问题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如果生成n个版本的线段树，有m个查询操作，那么单次生成、单次查询的时间复杂度O(log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单点修改的可持久化线段树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1，单点修改操作，不需要懒更新机制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2，新版本的线段树生成时，沿途节点新建，其他节点复用，新建的空间为O(log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3，查询单点x的信息时，根据版本号，从头节点往下找到x位置对应的节点即可，题目1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4，查询范围l~r的信息时，利用 r版本的信息 - (l-1)版本的信息 完成查询，题目2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5，总空间O(n * 4 + n * log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可持久化线段树最常考的情况，单点修改 + 范围查询，下节课会继续讲述相关题目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可持久化线段树和标记永久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可持久化线段树和标记永久化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单点修改的可持久化线段树模版题1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给定一个长度为n的数组arr，下标1~n，原始数组认为是0号版本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一共有m条操作，每条操作是如下两种类型中的一种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 1 x y : 基于v号版本的数组，把x位置的值设置成y，生成新版本的数组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 2 x   : 基于v号版本的数组，打印x位置的值，生成新版本的数组和v版本一致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每条操作后得到的新版本数组，版本编号为操作的计数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n, m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https://www.luogu.com.cn/problem/P3919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可持久化线段树，单点修改 + 单点查询，最简单的模版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可持久化线段树和标记永久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可持久化线段树和标记永久化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单点修改的可持久化线段树模版题2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给定一个长度为n的数组arr，下标1~n，一共有m条查询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每条查询 l r k : 打印arr[l..r]中第k小的数字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arr[i]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https://www.luogu.com.cn/problem/P3834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值域线段树的离散化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可持久化线段树，单点修改 + 范围查询，最重要的模版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可持久化线段树和标记永久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可持久化线段树和标记永久化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范围修改的可持久化线段树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范围修改的可持久化线段树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经典的方式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1，范围修改操作，需要懒更新机制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2，仿照单点修改的可持久化线段树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3，每来到一个节点，新建节点并且复制老节点的信息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4，当前节点的懒更新下发时(down过程)，左右孩子也新建，接收懒更新信息，务必让老节点信息保持不变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生成新版本的线段树，空间占用O(log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只要有懒更新的下发，必然新建节点，所以生成新版本的线段树、执行查询操作，都会增加空间占用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如果生成n个版本的线段树，有m个查询操作，总空间O(n * 4 + n * log n + m * log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范围增加 + 查询累加和，这一类可持久化线段树，推荐使用标记永久化减少空间占用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可持久化线段树和标记永久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可持久化线段树和标记永久化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范围修改的可持久化线段树，经典的方式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给定一个长度为n的数组arr，下标1~n，时间戳t=0，arr认为是0版本的数组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一共有m条操作，每条操作为如下四种类型中的一种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 x y z : 当前时间戳t版本的数组，[x..y]范围每个数字增加z，得到t+1版本数组，并且t++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Q x y   : 当前时间戳t版本的数组，打印[x..y]范围累加和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 x y z : z版本的数组，打印[x..y]范围的累加和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 x     : 当前时间戳t设置成x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-10^9 &lt;= arr[i] &lt;= +10^9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https://www.luogu.com.cn/problem/SP11470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https://www.spoj.com/problems/TTM/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可持久化线段树，范围修改 + 范围查询，经典的方式支持所有线段树的可持久化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可持久化线段树和标记永久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可持久化线段树和标记永久化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标记永久化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标记永久化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懒更新不再下发，变成只属于某个范围的标记信息，上下级的标记之间，不再相互影响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查询时，懒更新也不再下发，从上往下的过程中，维护标记的叠加信息，即可完成查询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标记挂在父范围不下发，也能在后续访问时正确合并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标记永久化，并不是标记信息的值不再变化，而是上下级标记之间不再相互影响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可持久化线段树，可以使用标记永久化可以减少空间占用，但是应用范围比较窄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范围增加 + 查询累加和，这一类的线段树，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修改和查询的性质都有可叠加性，可以标记永久化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这一类的可持久化线段树，出题时会刻意缩减可用空间，目的就是考察标记永久化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范围重置、查询最大值/最小值，这一类的线段树，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修改和查询的性质不具有可叠加性，就用经典的方式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一旦标记永久化，就没有了懒更新的下发，那么查询时就不再新建节点了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如果生成n个版本的线段树，有m个查询操作，总空间O(n * 4 + n * log 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可持久化线段树和标记永久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可持久化线段树和标记永久化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标记永久化，范围增加 + 查询累加和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给定一个长度为n的数组arr，下标1~n，一共有m条操作，操作类型如下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x y k : 将区间[x, y]每个数加上k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x y   : 打印区间[x, y]的累加和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这就是普通线段树，请用标记永久化的方式实现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https://www.luogu.com.cn/problem/P3372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可持久化线段树和标记永久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可持久化线段树和标记永久化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范围修改的可持久化线段树，标记永久化减少空间占用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给定一个长度为n的数组arr，下标1~n，时间戳t=0，arr认为是0版本的数组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一共有m条查询，每条查询为如下四种类型中的一种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 x y z : 当前时间戳t版本的数组，[x..y]范围每个数字增加z，得到t+1版本数组，并且t++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Q x y   : 当前时间戳t版本的数组，打印[x..y]范围累加和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 x y z : z版本的数组，打印[x..y]范围的累加和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 x     : 当前时间戳t设置成x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-10^9 &lt;= arr[i] &lt;= +10^9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https://acm.hdu.edu.cn/showproblem.php?pid=4348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标记永久化减少空间占用，但是仅支持修改和查询的性质都有可叠加性，这一类的可持久化线段树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