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cm.hdu.edu.cn/showproblem.php?pid=5919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37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839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63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讲解051 - 二分答案法，本节课题目3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讲解079 - 树型dp-下，dfn序的内容，本节课题目5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树上倍增和LCA，本节课题目4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树上dfs从递归版改成迭代版，本节课题目4、题目5，C++同学不需要，其他语言的同学需要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讲解157 - 可持久化线段树和标记永久化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可持久化线段树和标记永久化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可持久化线段树的经典题目，题目1、题目2、题目3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树上问题结合可持久化线段树的题目，题目4、题目5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第一次出现位置的序列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给定一个长度为n的数组arr，下标1~n，一共有m条查询，每条查询格式如下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 r : arr[l..r]范围上，每个数第一次出现的位置，把这些位置组成一个序列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假设该范围有s种不同的数，那么序列长度为s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打印该序列第s/2个位置(向上取整)，对应arr的什么位置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题目有强制在线的要求，上一次打印的答案为lastAns，初始时lastAns =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每次给定的l和r，按照如下方式得到真实的l和r，查询完成后更新lastAns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a=(l+lastAns)%n + 1    b=(r+lastAns)%n + 1    真l=min(a, b)    真r=max(a, b)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    0 &lt;= arr[i]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https://acm.hdu.edu.cn/showproblem.php?pid=5919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数组范围上只记录每种数第一次出现的位置，这样的位置有多少个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从右往左建立各版本线段树 + 某个数在更左出现时取消更右出现的位置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区间内没有出现的最小自然数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给定一个长度为n的数组arr，下标1~n，一共有m条查询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 l r : 打印arr[l..r]内没有出现过的最小自然数，注意0是自然数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请用在线算法解决该问题，因为可以设计强制在线的要求，让离线算法失效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n、m、arr[i]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https://www.luogu.com.cn/problem/P4137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值域范围分析 + 值域线段树维护特别信息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数字范围内，每个数最后出现的位置中，最左在什么位置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浮动区间的最大上中位数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为了方便理解，我改写了题意，但是改写的题意和原始题意等效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给定一个长度为n的数组arr，下标1~n，一共有m条查询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 a b c d : 左端点在[a,b]之间、右端点在[c,d]之间，保证a&lt;b&lt;c&lt;d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哪个区间有最大的上中位数，打印最大的上中位数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题目有强制在线的要求，上一次打印的答案为lastAns，初始时lastAns =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每次给定四个参数，按照如下方式得到a、b、c、d，查询完成后更新lastAns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(给定的每个参数 + lastAns) % n + 1，得到四个值，从小到大对应a、b、c、d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20000    1 &lt;= m &lt;= 25000    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https://www.luogu.com.cn/problem/P2839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固定区间上中位数能否到达某个数值的判断 + 二分答案法 + 浮动区间找到最优情况的分析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根据排序后的数值依次建立各版本的线段树 + 区间最大前缀和、区间最大后缀和、区间数字累加和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路径上的第k小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有n个节点，编号1~n，每个节点有权值，有n-1条边，所有节点组成一棵树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 u v k : 打印u号点到v号点的路径上，第k小的点权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题目有强制在线的要求，上一次打印的答案为lastAns，初始时lastAns =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每次给定的u、v、k，按照如下方式得到真实的u、v、k，查询完成后更新lastAns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真实u = 给定u ^ lastAns    真实v = 给定v    真实k = 给定k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    1 &lt;= arr[i] &lt;= 2^32 - 1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https://www.luogu.com.cn/problem/P2633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值域线段树的离散化 + 树上倍增和LCA + 树上差分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u到v路径上的信息 = 信息[u] + 信息[v] - 信息[lca] - 信息[lca的父节点]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可持久化线段树的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可持久化线段树的相关题目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更为厉害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为了方便理解，我改写了题意，但是改写的题意和原始题意等效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有n个节点，编号1~n，给定n-1条边，连成一棵树，1号点是树头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如果x是y的祖先节点，认为"x比y更厉害"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如果x到y的路径上，边的数量 &lt;= 某个常数，认为"x和y是邻居"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 a k : 打印有多少三元组(a, b, c)满足如下规定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a、b、c为三个不同的点；a和b都比c厉害；a和b是邻居，路径边的数量 &lt;= 给定的k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n、m、k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https://www.luogu.com.cn/problem/P3899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题目分析 + dfs生成deep、size、dfn信息 + 根据dfn序依次建立各版本线段树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节点i为头的子树信息 = 信息[dfn[i] + size[i] - 1] - 信息[dfn[i] - 1]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