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Bowl of salad with fried rice, boiled eggs, and chopsticks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Bowl with salmon cakes, salad, and hummus 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Bowl of pappardelle pasta with parsley butter, roasted hazelnuts, and shaved parmesan cheese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bowl of salad with fried rice, boiled eggs, and chopsticks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vocados and limes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owl with salmon cakes, salad, and hummus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Bowl of pappardelle pasta with parsley butter, roasted hazelnuts, and shaved parmesan cheese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www.luogu.com.cn/problem/P4735" TargetMode="Externa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www.luogu.com.cn/problem/P6088" TargetMode="Externa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www.luogu.com.cn/problem/P4592" TargetMode="Externa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www.luogu.com.cn/problem/P4098" TargetMode="Externa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www.luogu.com.cn/problem/P5795" TargetMode="Externa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可持久化前缀树和相关题目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可持久化前缀树和相关题目</a:t>
            </a:r>
          </a:p>
        </p:txBody>
      </p:sp>
      <p:sp>
        <p:nvSpPr>
          <p:cNvPr id="152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53" name="前置知识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前置知识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讲解044 - 前缀树原理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讲解045 - 前缀树的相关题目，题目2，01Trie的内容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讲解118 - 树上倍增和LCA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讲解157 - 可持久化线段树和标记永久化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讲解158 - 可持久化线段树的相关题目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本节课讲述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可持久化前缀树的原理，就是可持久化线段树的原理，两者的相关题目也常被归为一类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可持久化前缀树、可持久化01Trie，相关的7道题目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本节课可以认为是可持久化线段树的题目补充课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可持久化前缀树和相关题目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可持久化前缀树和相关题目</a:t>
            </a:r>
          </a:p>
        </p:txBody>
      </p:sp>
      <p:sp>
        <p:nvSpPr>
          <p:cNvPr id="156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57" name="简单回顾01Trie，讲解045，题目2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简单回顾01Trie，讲解045，题目2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可持久化01Trie的简单例子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给定非负数组arr，在[l..r]范围上任选一个数字，使其 ^ x之后的结果最大，x也不是负数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实战中，可持久化前缀树中的可持久化01Trie，经常用来解决异或相关的区间查询问题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01Trie只是前缀树的其中一种应用，每个节点只有0和1两条路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那么普通的可持久化前缀树，无非就是路更多而已，题目2就是普通的可持久化前缀树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可持久化前缀树和相关题目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可持久化前缀树和相关题目</a:t>
            </a:r>
          </a:p>
        </p:txBody>
      </p:sp>
      <p:sp>
        <p:nvSpPr>
          <p:cNvPr id="160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61" name="题目1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题目1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最大异或和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非负序列arr的初始长度为n，一共有m条操作，每条操作是如下两种类型中的一种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A x     : arr的末尾增加数字x，arr的长度n也增加1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Q l r x : l~r这些位置中，选一个位置p，现在希望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     arr[p] ^ arr[p+1] ^ .. ^ arr[n] ^ x 这个值最大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     打印这个最大值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 &lt;= n、m &lt;= 3 * 10^5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0 &lt;= arr[i]、x &lt;= 10^7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因为练的就是可持久化前缀树，所以就用在线算法，不要使用离线算法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</a:t>
            </a:r>
            <a:r>
              <a:rPr>
                <a:hlinkClick r:id="rId2" invalidUrl="" action="" tgtFrame="" tooltip="" history="1" highlightClick="0" endSnd="0"/>
              </a:rPr>
              <a:t>https://www.luogu.com.cn/problem/P4735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可持久化01trie + 边界处理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可持久化前缀树和相关题目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可持久化前缀树和相关题目</a:t>
            </a:r>
          </a:p>
        </p:txBody>
      </p:sp>
      <p:sp>
        <p:nvSpPr>
          <p:cNvPr id="164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65" name="题目2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题目2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字符串树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一共有n个节点，n-1条边，组成一棵树，每条边的边权为字符串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一共有m条查询，每条查询的格式为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u v s : 查询节点u到节点v的路径中，有多少边的字符串以字符串s作为前缀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 &lt;= n、m &lt;= 10^5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所有字符串长度不超过10，并且都由字符a~z组成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</a:t>
            </a:r>
            <a:r>
              <a:rPr>
                <a:hlinkClick r:id="rId2" invalidUrl="" action="" tgtFrame="" tooltip="" history="1" highlightClick="0" endSnd="0"/>
              </a:rPr>
              <a:t>https://www.luogu.com.cn/problem/P6088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树上倍增和LCA + 可持久化前缀树 + 子节点的树根据父节点的树加工得到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可持久化前缀树和相关题目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可持久化前缀树和相关题目</a:t>
            </a:r>
          </a:p>
        </p:txBody>
      </p:sp>
      <p:sp>
        <p:nvSpPr>
          <p:cNvPr id="168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69" name="题目3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题目3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路径和子树的异或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一共有n个节点，n-1条边，组成一棵树，1号节点为树头，每个节点给定点权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一共有m条查询，每条查询是如下两种类型中的一种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 x y   : 以x为头的子树中任选一个值，希望异或y之后的值最大，打印最大值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2 x y z : 节点x到节点y的路径中任选一个值，希望异或z之后的值最大，打印最大值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2 &lt;= n、m &lt;= 10^5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 &lt;= 点权、z &lt; 2^30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</a:t>
            </a:r>
            <a:r>
              <a:rPr>
                <a:hlinkClick r:id="rId2" invalidUrl="" action="" tgtFrame="" tooltip="" history="1" highlightClick="0" endSnd="0"/>
              </a:rPr>
              <a:t>https://www.luogu.com.cn/problem/P4592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路径可持久化01Trie，子节点的树根据父节点的树加工得到</a:t>
            </a:r>
          </a:p>
          <a:p>
            <a:pPr algn="l" defTabSz="4572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子树可持久化01Trie，根据dfn序逐渐得到每个版本的树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可持久化前缀树和相关题目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可持久化前缀树和相关题目</a:t>
            </a:r>
          </a:p>
        </p:txBody>
      </p:sp>
      <p:sp>
        <p:nvSpPr>
          <p:cNvPr id="172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73" name="题目4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题目4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美味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给定一个长度为n的数组arr，一共有m条查询，查询格式如下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b x l r : 从arr[l..r]中选一个数字，希望b ^ (该数字 + x)的值最大，打印这个值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 &lt;= n &lt;= 2 * 10^5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 &lt;= m &lt;= 10^5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0 &lt;= arr[i]、b、x &lt; 10^5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https://www.luogu.com.cn/problem/P3293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可持久化线段树统计范围内数字的个数 + 可持久化01Trie的分析方法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可持久化前缀树和相关题目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可持久化前缀树和相关题目</a:t>
            </a:r>
          </a:p>
        </p:txBody>
      </p:sp>
      <p:sp>
        <p:nvSpPr>
          <p:cNvPr id="176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77" name="题目5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题目5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生成能量密度最大的宝石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给定一个长度为n的数组arr，数组中没有重复数字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你可以随意选择一个子数组，长度要求大于等于2，因为这样一来，子数组必存在次大值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子数组的次大值 ^ 子数组中除了次大值之外随意选一个数字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所能得到的最大结果，叫做子数组的能量密度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那么必有某个子数组，拥有最大的能量密度，打印这个最大的能量密度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2 &lt;= n &lt;= 5 * 10^4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0 &lt;= arr[i] &lt;= 10^9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</a:t>
            </a:r>
            <a:r>
              <a:rPr>
                <a:hlinkClick r:id="rId2" invalidUrl="" action="" tgtFrame="" tooltip="" history="1" highlightClick="0" endSnd="0"/>
              </a:rPr>
              <a:t>https://www.luogu.com.cn/problem/P4098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排序生成双链表 + 枚举每个数作为次大值的情况 + 可持久化01Trie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可持久化前缀树和相关题目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可持久化前缀树和相关题目</a:t>
            </a:r>
          </a:p>
        </p:txBody>
      </p:sp>
      <p:sp>
        <p:nvSpPr>
          <p:cNvPr id="180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81" name="题目6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题目6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异或运算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给定一个长度n的数组x，还有一个长度为m的数组y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想象一个二维矩阵mat，数组x作为行，数组y作为列，mat[i][j] = x[i] ^ y[j]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一共有p条查询，每条查询格式如下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xl xr yl yr k : 划定mat的范围是，行从xl~xr，列从yl~yr，打印其中第k大的值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 &lt;= n &lt;= 1000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 &lt;= m &lt;= 3 * 10^5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 &lt;= p &lt;= 500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0 &lt;= x[i]、y[i] &lt; 2^31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</a:t>
            </a:r>
            <a:r>
              <a:rPr>
                <a:hlinkClick r:id="rId2" invalidUrl="" action="" tgtFrame="" tooltip="" history="1" highlightClick="0" endSnd="0"/>
              </a:rPr>
              <a:t>https://www.luogu.com.cn/problem/P5795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数据状况分析 + 较大的数组去做可持久化01Trie + 每个数做各自的跳转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可持久化前缀树和相关题目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可持久化前缀树和相关题目</a:t>
            </a:r>
          </a:p>
        </p:txBody>
      </p:sp>
      <p:sp>
        <p:nvSpPr>
          <p:cNvPr id="184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85" name="题目7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题目7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前m大两两异或值的和</a:t>
            </a:r>
          </a:p>
          <a:p>
            <a:pPr algn="l" defTabSz="4572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本题只用到了经典01trie，没有用到可持久化01trie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给定一个长度为n的数组arr，下标1~n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你可以随意选两个不同位置的数字进行异或，得到两两异或值，顺序不同的话，算做一个两两异或值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那么，两两异或值，就有第1大、第2大...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返回前k大两两异或值的累加和，答案对1000000007取模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 &lt;= n &lt;= 5 * 10^4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0 &lt;= k &lt;= n * (n-1) / 2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0 &lt;= arr[i] &lt;= 10^9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https://www.luogu.com.cn/problem/CF241B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https://codeforces.com/problemset/problem/241/B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经典01Trie + 数学分析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