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cm.hdu.edu.cn/showproblem.php?pid=1823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32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80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80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975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套树的原理、优化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树套树的原理、优化、相关题目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讲解108 - 树状数组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讲解111 - 权值线段树、线段树的离散化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讲解114 - 开点线段树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讲解150 - 替罪羊树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讲解047、讲解079、讲解118、讲解122 - 数组差分、dfn序、树上倍增和LCA、树上差分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题目7需要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线段树套线段树       题目1、题目2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线段树套平衡树       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树状数组套权值线段树  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套树的原理、优化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树套树的原理、优化、相关题目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引入题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线段树套线段树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人有三种属性，身高、活泼度、缘分值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身高为int类型，活泼度和缘分值为小数点后最多1位的double类型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实现一种结构，提供如下两种类型的操作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I a b c   : 加入一个人，身高为a，活泼度为b，缘分值为c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 a b c d : 查询身高范围[a,b]，活泼度范围[c,d]，所有人中的缘分最大值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注意操作Q，如果a &gt; b需要交换，如果c &gt; d需要交换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100 &lt;= 身高 &lt;= 200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0.0 &lt;= 活泼度、缘分值 &lt;= 100.0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https://acm.hdu.edu.cn/showproblem.php?pid=1823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套树的原理、优化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树套树的原理、优化、相关题目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树套树原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外部结构 嵌套 内部结构，结构可以是：树状数组、线段树、平衡树、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分块结构(还没讲，后续会安排讲述)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外部结构组织范围，外部结构组织的每一个范围，其中的信息，都对应着一个内部结构来维护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单次操作的时间复杂度 = 外部结构单次操作复杂度 * 内部结构单次操作复杂度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树套树的类型很多，具体问题具体分析，去确定外部如何拆分范围，然后确定内部如何维护信息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树套树的思维难度相对不大，但是代码量比较大，使用的空间也比较多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优化空间的常用手段：值域离散化、开点线段树等等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套树的原理、优化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树套树的原理、优化、相关题目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k大数查询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初始时有n个空集合，编号1~n，实现如下两种类型的操作，操作一共发生m次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v : 数字v放入编号范围[l,r]的每一个集合中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k : 编号范围[l,r]的所有集合，如果生成不去重的并集，返回第k大的数字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-n &lt;= v &lt;= +n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 2^63，题目保证第k大的数字一定存在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https://www.luogu.com.cn/problem/P3332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值域离散化 + 线段树套开点线段树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套树的原理、优化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树套树的原理、优化、相关题目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线段树套平衡树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给定一个长度为n的数组arr，下标1~n，每条操作都是如下5种类型中的一种，一共进行m次操作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y z : 查询数字z在arr[x..y]中的排名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y z : 查询arr[x..y]中排第z名的数字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x y   : arr中x位置的数字改成y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4 x y z : 查询数字z在arr[x..y]中的前驱，不存在返回-2147483647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5 x y z : 查询数字z在arr[x..y]中的后继，不存在返回+2147483647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10^4    数组中的值永远在[0, 10^8]范围内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https://www.luogu.com.cn/problem/P3380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线段树套平衡树实现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操作2的时间复杂度为O(log n * log m * log v)，其余操作操作复杂度为两层log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套树的原理、优化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树套树的原理、优化、相关题目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树状数组套线段树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给定一个长度为n的数组arr，下标1~n，每条操作都是如下5种类型中的一种，一共进行m次操作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y z : 查询数字z在arr[x..y]中的排名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y z : 查询arr[x..y]中排第z名的数字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x y   : arr中x位置的数字改成y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4 x y z : 查询数字z在arr[x..y]中的前驱，不存在返回-2147483647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5 x y z : 查询数字z在arr[x..y]中的后继，不存在返回+2147483647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10^4    数组中的值永远在[0, 10^8]范围内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https://www.luogu.com.cn/problem/P3380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就是题目3，树状数组套线段树实现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值域离散化 + 树状数组套开点线段树 + 利用多棵线段树做统计，所有操作复杂度为两层log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树套树的原理、优化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树套树的原理、优化、相关题目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动态排名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给定一个长度为n的数组arr，下标1~n，每条操作都是如下2种类型中的一种，一共进行m次操作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 x y z : 查询arr[x..y]中排第z名的数字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C x y   : arr中x位置的数字改成y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数组中的值永远在[0, 10^9]范围内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https://www.luogu.com.cn/problem/P2617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&amp; 题目4的阉割版，数据范围更大了而已，树状数组套线段树实现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树套树的原理、优化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树套树的原理、优化、相关题目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排队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如果有i &lt; j，并且arr[i] &gt; arr[j]，那么(i,j)就叫做一个逆序对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首先打印原始arr中有多少逆序对，然后进行如下类型的操作，一共发生m次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a b : 交换arr中a位置的数和b位置的数，打印数组中逆序对的数量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2 * 10^3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https://www.luogu.com.cn/problem/P1975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值域离散化 + 树状数组套开点线段树 + 利用多棵线段树做统计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树套树的原理、优化、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树套树的原理、优化、相关题目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网络管理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一共有n个点，编号1~n，每个点给定点权，给定n-1条边，所有点连成一棵树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实现如下类型的操作，操作一共发生m次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x y : x号点的点权变成y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k x y : 保证k &gt; 0，点x到点y的路径上，打印第k大的值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如果路径上不够k个点，打印"invalid request!"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8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点权 &lt;= 10^8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https://www.luogu.com.cn/problem/P4175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值域离散化 + dfn序 + 一维差分 + 树上倍增求LCA + 树状数组套开点线段树 + 树上差分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