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as-far-from-land-as-possible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stickers-to-spell-word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inimum-obstacle-removal-to-reach-corner/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trapping-rain-water-ii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宽度优先遍历及其扩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宽度优先遍历及其扩展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会使用队列、双端队列、优先级队列（堆）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讲解036-二叉树上的宽度优先遍历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讲解038-经典递归过程解析，之前所有递归的内容需要好好理解，后面的课用到递归越来越多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讲解059~讲解065都是【必备】课程有关图的内容，建议从头开始学习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单源、多源宽度优先遍历基本过程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01bfs，宽度优先遍历与双端队列结合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宽度优先遍历与优先级队列结合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宽度优先遍历与深度优先遍历结合，去生成路径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宽度优先遍历及其扩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宽度优先遍历及其扩展</a:t>
            </a:r>
          </a:p>
        </p:txBody>
      </p:sp>
      <p:sp>
        <p:nvSpPr>
          <p:cNvPr id="18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9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单词接龙 II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按字典 wordList 完成从单词 beginWord 到单词 endWord 转化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一个表示此过程的 转换序列 是形式上像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beginWord -&gt; s1 -&gt; s2 -&gt; ... -&gt; sk 这样的单词序列，并满足：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每对相邻的单词之间仅有单个字母不同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转换过程中的每个单词 si（1 &lt;= i &lt;= k）必须是字典 wordList 中的单词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注意，beginWord 不必是字典 wordList 中的单词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sk == endWord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给你两个单词 beginWord 和 endWord ，以及一个字典 wordList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请你找出并返回所有从 beginWord 到 endWord 的 最短转换序列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如果不存在这样的转换序列，返回一个空列表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每个序列都应该以单词列表 [beginWord, s1, s2, ..., sk] 的形式返回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https://leetcode.cn/problems/word-ladder-ii/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宽度优先遍历及其扩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宽度优先遍历及其扩展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宽度优先遍历基本内容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宽度优先遍历基本内容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bfs的特点是逐层扩散，从源头点到目标点扩散了几层，最短路就是多少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bfs可以使用的特征是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任意两个节点之间的相互距离相同（无向图）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bfs开始时，可以是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单个源头</a:t>
            </a:r>
            <a:r>
              <a:t>、也可以是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多个源头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bfs频繁使用队列，形式可以是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单点弹出</a:t>
            </a:r>
            <a:r>
              <a:t> 或者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整层弹出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bfs进行时，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进入队列的节点需要标记状态</a:t>
            </a:r>
            <a:r>
              <a:t>，防止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同一个节点重复进出队列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bfs进行时，可能会包含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剪枝策略</a:t>
            </a:r>
            <a:r>
              <a:t> 的设计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bfs是一个理解难度很低的算法，难点在于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节点如何找到路、路的展开 </a:t>
            </a:r>
            <a:r>
              <a:t>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剪枝设计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宽度优先遍历及其扩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宽度优先遍历及其扩展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01bfs，适用于 图中所有边的权重只有0和1两种值，求源点到目标点的最短距离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01bfs，适用于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图中所有边的权重只有0和1两种值，</a:t>
            </a:r>
            <a:r>
              <a:t>求源点到目标点的最短距离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时间复杂度为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O(节点数量+边的数量)</a:t>
            </a:r>
            <a:r>
              <a:t>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为什么不能用传统bfs？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1，distance[i]表示从源点到i点的最短距离，初始时所有点的distance设置为无穷大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2，源点进入双端队列，distance[源点]=0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3，双端队列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头部弹出 </a:t>
            </a:r>
            <a:r>
              <a:t>x，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A，如果x是目标点，返回distance[x]表示源点到目标点的最短距离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B，考察从x出发的每一条边，假设某边去y点，边权为w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1）如果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distance[y] &gt; distance[x] + w</a:t>
            </a:r>
            <a:r>
              <a:t>，处理该边；否则忽略该边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2）处理时，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更新distance[y] = distance[x] + w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如果w==0，y从头部进入双端队列；如果w==1，y从尾部进入双端队列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3）考察完x出发的所有边之后，重复步骤3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4，双端队列为空停止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正确性证明</a:t>
            </a:r>
            <a:r>
              <a:t> 以及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为什么不需要visited来标记节点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宽度优先遍历及其扩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宽度优先遍历及其扩展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宽度优先遍历与优先级队列结合，更进一步的内容会在讲Dijkstra算法时说明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宽度优先遍历与优先级队列结合，更进一步的内容会在讲Dijkstra算法时说明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宽度优先遍历与深度优先遍历结合，去生成路径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1，bfs建图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2，dfs利用图生成路径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宽度优先遍历及其扩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宽度优先遍历及其扩展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地图分析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你现在手里有一份大小为 n x n 的 网格 grid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上面的每个 单元格 都用 0 和 1 标记好了其中 0 代表海洋，1 代表陆地。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请你找出一个海洋单元格，这个海洋单元格到离它最近的陆地单元格的距离是最大的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并返回该距离。如果网格上只有陆地或者海洋，请返回 -1。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我们这里说的距离是「曼哈顿距离」（ Manhattan Distance）：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(x0, y0) 和 (x1, y1) 这两个单元格之间的距离是 |x0 - x1| + |y0 - y1| 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https://leetcode.cn/problems/as-far-from-land-as-possible/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宽度优先遍历及其扩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宽度优先遍历及其扩展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贴纸拼词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我们有 n 种不同的贴纸。每个贴纸上都有一个小写的英文单词。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您想要拼写出给定的字符串 target ，方法是从收集的贴纸中切割单个字母并重新排列它们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如果你愿意，你可以多次使用每个贴纸，每个贴纸的数量是无限的。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返回你需要拼出 target 的最小贴纸数量。如果任务不可能，则返回 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注意：在所有的测试用例中，所有的单词都是从 1000 个最常见的美国英语单词中随机选择的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并且 target 被选择为两个随机单词的连接。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https://leetcode.cn/problems/stickers-to-spell-word/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宽度优先遍历及其扩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宽度优先遍历及其扩展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到达角落需要移除障碍物的最小数目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给你一个下标从 0 开始的二维整数数组 grid ，数组大小为 m x 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每个单元格都是两个值之一：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表示一个 空 单元格，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表示一个可以移除的 障碍物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你可以向上、下、左、右移动，从一个空单元格移动到另一个空单元格。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现在你需要从左上角 (0, 0) 移动到右下角 (m - 1, n - 1)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返回需要移除的障碍物的最小数目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https://leetcode.cn/problems/minimum-obstacle-removal-to-reach-corner/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宽度优先遍历及其扩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宽度优先遍历及其扩展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使网格图至少有一条有效路径的最小代价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 m * n 的网格图 grid 。 grid 中每个格子都有一个数字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对应着从该格子出发下一步走的方向。 grid[i][j] 中的数字可能为以下几种情况：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: 往右   2：往左   3：往下   4：往上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注意网格图中可能会有无效数字 ，因为它们可能指向grid以外的区域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从最左上角的格子 (0,0) 出发，有效路径为每一步都顺着数字对应方向走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最终在最右下角的格子 (m - 1, n - 1) 结束的路径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有效路径 不需要是最短路径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可以花费1的代价修改一个格子中的数字，但每个格子中的数字只能修改一次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返回让网格图至少有一条有效路径的最小代价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leetcode.cn/problems/minimum-cost-to-make-at-least-one-valid-path-in-a-grid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宽度优先遍历及其扩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宽度优先遍历及其扩展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二维接雨水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 m * n 的矩阵，其中的值均为非负整数，代表二维高度图每个单元的高度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请计算图中形状最多能接多少体积的雨水。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https://leetcode.cn/problems/trapping-rain-water-ii/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前置题目：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讲解050 - 双指针技巧 - 题目3 - 一维接雨水问题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强烈建议看过这个题再听这道题的解析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