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network-delay-time" TargetMode="External"/><Relationship Id="rId3" Type="http://schemas.openxmlformats.org/officeDocument/2006/relationships/hyperlink" Target="https://www.luogu.com.cn/problem/P4779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path-with-minimum-effort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wim-in-rising-water/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hortest-path-to-get-all-key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ijkstra算法、分层图最短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Dijkstra算法、分层图最短路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讲解025、026、027-堆结构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讲解032-位图，用一个整型变量最多可以表示32个状态，并且非常方便、快速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讲解059-建图、链式前向星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讲解061-最小生成树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prim算法利用反向索引堆做的优化 </a:t>
            </a:r>
            <a:r>
              <a:t>强烈推荐看一下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讲解062-宽度优先遍历及其扩展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讲解059~讲解065都是【必备】课程有关图的内容，建议从头开始学习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Dijkstra算法及其优化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分层图最短路，又叫扩点最短路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ijkstra算法、分层图最短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Dijkstra算法、分层图最短路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电动车游城市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小明的电动车电量充满时可行驶距离为 cnt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每行驶 1 单位距离消耗 1 单位电量，且花费 1 单位时间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小明想选择电动车作为代步工具。地图上共有 N 个景点，景点编号为 0 ~ N-1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他将地图信息以 [城市 A 编号,城市 B 编号,两城市间距离] 格式整理在在二维数组 paths，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表示城市 A、B 间存在双向通路。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初始状态，电动车电量为 0。每个城市都设有充电桩，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charge[i] 表示第 i 个城市每充 1 单位电量需要花费的单位时间。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请返回小明最少需要花费多少单位时间从起点城市 start 抵达终点城市 end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https://leetcode.cn/problems/DFPeFJ/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ijkstra算法、分层图最短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Dijkstra算法、分层图最短路</a:t>
            </a:r>
          </a:p>
        </p:txBody>
      </p:sp>
      <p:sp>
        <p:nvSpPr>
          <p:cNvPr id="19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3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飞行路线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Alice和Bob现在要乘飞机旅行，他们选择了一家相对便宜的航空公司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该航空公司一共在n个城市设有业务，设这些城市分别标记为0 ~ n−1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一共有m种航线，每种航线连接两个城市，并且航线有一定的价格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Alice 和 Bob 现在要从一个城市沿着航线到达另一个城市，途中可以进行转机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航空公司对他们这次旅行也推出优惠，他们可以免费在最多k种航线上搭乘飞机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 Alice 和 Bob 这次出行最少花费多少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https://www.luogu.com.cn/problem/P4568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ijkstra算法、分层图最短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Dijkstra算法、分层图最短路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Dijkstra算法：给定一个源点，求解从源点到每个点的最短路径长度。单源最短路径算法。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Dijkstra算法：给定一个源点，求解从源点到每个点的最短路径长度。单源最短路径算法。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适用范围：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有向图、边的权值没有负数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彻底暴力的Dijkstra算法，不讲、时间复杂度太差、无意义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普通堆实现的Dijkstra算法，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最普遍、最常用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算法核心过程：</a:t>
            </a:r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t>节点弹出过就忽略</a:t>
            </a:r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t>节点没弹出过，让其它没弹出节点距离变小的记录加入堆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反向索引堆实现的Dijkstra算法，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最快速、最极致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核心在于掌握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反向索引堆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对应本节题目1、题目2、题目3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ijkstra算法、分层图最短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Dijkstra算法、分层图最短路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普通堆实现的Dijkstra算法，时间复杂度O(m * log m)，m为边数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普通堆实现的Dijkstra算法，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时间复杂度O(m * log m)，m为边数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1，distance[i]表示从源点到i点的最短距离，visited[i]表示i节点是否从小根堆弹出过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2，准备好小根堆，小根堆存放记录：(x点，源点到x的距离)，小根堆根据距离组织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3，令distance[源点]=0，(源点，0)进入小根堆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4，从小根堆弹出(u点，源点到u的距离)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a. 如果visited[u] == true，不做任何处理，重复步骤4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b. 如果visited[u] == false，令visited[u] = true，u就算弹出过了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然后考察u的每一条边，假设某边去往v，边权为w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1）如果visited[v] == false 并且 distance[u] + w &lt; distance[v]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令distance[v] = distance[u] + w，把(v, distance[u] + w)加入小根堆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2）处理完u的每一条边之后，重复步骤4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5，小根堆为空过程结束，distance表记录了源点到每个节点的最短距离。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ijkstra算法、分层图最短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Dijkstra算法、分层图最短路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反向索引堆实现的Dijkstra算法，时间复杂度O(m * log n)，n为节点数，m为边数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反向索引堆实现的Dijkstra算法，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时间复杂度O(m * log n)，n为节点数，m为边数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1，准备好反向索引堆，根据源点到当前点的距离组织小根堆，可以做到如下操作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a. 新增记录(x, 源点到x的距离)   b. 当源点到x的距离更新时，可以进行堆的调整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c. x点一旦弹出，以后忽略x       d. 弹出堆顶的记录(u, 源点到u的距离)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2，把(源点，0)加入反向索引堆，过程开始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3，反向索引堆弹出(u，源点到u的距离)，考察u的每一条边，假设某边去往v，边权为w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1）如果v没有进入过反向索引堆里，新增记录(v, 源点到u的距离 + w)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2）如果v曾经从反向索引堆弹出过，忽略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3）如果v在反向索引堆里，看看源点到v的距离能不能变得更小，如果能，调整堆；不能，忽略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4）处理完u的每一条边，重复步骤3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 反向索引堆为空过程结束。反向索引堆里记录了源点到每个节点的最短距离。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ijkstra算法、分层图最短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Dijkstra算法、分层图最短路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分层图最短路，又叫扩点最短路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分层图最短路，又叫扩点最短路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不把实际位置看做图上的点，而是把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实际位置及其状态的组合</a:t>
            </a:r>
            <a:r>
              <a:t> 看做是图上的点，然后搜索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bfs 或者 Dijkstra的过程不变，只是扩了点（分层）而已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原理简单，核心在于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如何扩点、如何到达、如何算距离</a:t>
            </a:r>
            <a:r>
              <a:t>，每个题可能都不一样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对应本节题目4、题目5、题目6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ijkstra算法、分层图最短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Dijkstra算法、分层图最短路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Dijkstra算法模版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普通堆的实现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反向索引堆的实现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https://leetcode.cn/problems/network-delay-time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3" invalidUrl="" action="" tgtFrame="" tooltip="" history="1" highlightClick="0" endSnd="0"/>
              </a:rPr>
              <a:t>https://www.luogu.com.cn/problem/P4779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ijkstra算法、分层图最短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Dijkstra算法、分层图最短路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最小体力消耗路径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你准备参加一场远足活动。给你一个二维 rows x columns 的地图 heights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heights[row][col] 表示格子 (row, col) 的高度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一开始你在最左上角的格子 (0, 0) ，且你希望去最右下角的格子 (rows-1, columns-1)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（注意下标从 0 开始编号）。你每次可以往 上，下，左，右 四个方向之一移动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你想要找到耗费 体力 最小的一条路径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一条路径耗费的体力值是路径上相邻格子之间，高度差绝对值的最大值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请你返回从左上角走到右下角的最小 体力消耗值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：</a:t>
            </a:r>
            <a:r>
              <a:rPr>
                <a:hlinkClick r:id="rId2" invalidUrl="" action="" tgtFrame="" tooltip="" history="1" highlightClick="0" endSnd="0"/>
              </a:rPr>
              <a:t>https://leetcode.cn/problems/path-with-minimum-effort/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ijkstra算法、分层图最短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Dijkstra算法、分层图最短路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水位上升的泳池中游泳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在一个 n x n 的整数矩阵 grid 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每一个方格的值 grid[i][j] 表示位置 (i, j) 的平台高度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当开始下雨时，在时间为 t 时，水池中的水位为 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你可以从一个平台游向四周相邻的任意一个平台，但是前提是此时水位必须同时淹没这两个平台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假定你可以瞬间移动无限距离，也就是默认在方格内部游动是不耗时的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当然，在你游泳的时候你必须待在坐标方格里面。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你从坐标方格的左上平台 (0，0) 出发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你到达坐标方格的右下平台 (n-1, n-1) 所需的最少时间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https://leetcode.cn/problems/swim-in-rising-water/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ijkstra算法、分层图最短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Dijkstra算法、分层图最短路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获取所有钥匙的最短路径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给定一个二维网格 grid ，其中：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'.' 代表一个空房间、'#' 代表一堵墙、’@' 是起点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小写字母代表钥匙、大写字母代表锁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从起点开始出发，一次移动是指向四个基本方向之一行走一个单位空间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不能在网格外面行走，也无法穿过一堵墙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如果途经一个钥匙，我们就把它捡起来。除非我们手里有对应的钥匙，否则无法通过锁。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 k 为 钥匙/锁 的个数，且满足 1 &lt;= k &lt;= 6，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字母表中的前 k 个字母在网格中都有自己对应的一个小写和一个大写字母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换言之，每个锁有唯一对应的钥匙，每个钥匙也有唯一对应的锁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另外，代表钥匙和锁的字母互为大小写并按字母顺序排列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返回获取所有钥匙所需要的移动的最少次数。如果无法获取所有钥匙，返回 -1 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测试链接：</a:t>
            </a:r>
            <a:r>
              <a:rPr>
                <a:hlinkClick r:id="rId2" invalidUrl="" action="" tgtFrame="" tooltip="" history="1" highlightClick="0" endSnd="0"/>
              </a:rPr>
              <a:t>https://leetcode.cn/problems/shortest-path-to-get-all-keys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