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讲解059-建图、链式前向星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讲解062-宽度优先遍历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讲解064-Dijkstra算法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讲解059~讲解065都是【必备】课程有关图的内容，建议从头开始学习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【必备】标签下的课程，都是最基础、最高频的内容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有关图的更多内容，会在后续【扩展】、【挺难】标签下的课程中继续讲述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89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0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Bellman-Ford算法应用（Leetcode）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https://leetcode.cn/problems/cheapest-flights-within-k-stops/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9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4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Bellman-Ford + SPFA优化（洛谷）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 n个点的有向图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请求出图中是否存在从顶点 1 出发能到达的负环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负环的定义是：一条边权之和为负数的回路。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https://www.luogu.com.cn/problem/P3385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A*算法，指定源点，指定目标点，求源点到达目标点的最短距离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A*算法，指定源点，指定目标点，求源点到达目标点的最短距离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增加了当前点到终点的预估函数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在堆中根据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从源点出发到达当前点的距离+当前点到终点的预估距离</a:t>
            </a:r>
            <a:r>
              <a:t> 来进行排序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剩下的所有细节和Dijskra算法完全一致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预估函数要求：当前点到终点的预估距离 &lt;= 当前点到终点的真实最短距离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预估函数是一种吸引力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1）合适的吸引力可以提升算法的速度，吸引力过强会出现错误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2）保证 预估距离 &lt;= 真实最短距离 的情况下，尽量接近真实最短距离，可以做到功能正确 且 最快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预估终点距离经常选择：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曼哈顿距离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欧式距离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对角线距离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Floyd算法，得到图中任意两点之间的最短距离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Floyd算法，得到图中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任意两点之间的最短距离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时间复杂度O(n^3)，空间复杂度O(n^2)，常数时间小，容易实现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适用于任何图，不管有向无向、不管边权正负、但是不能有负环（保证最短路存在）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过程简述: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distance[i][j]表示i和j之间的最短距离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distance[i][j] = min ( distance[i][j] , distance[i][k] + distance[k][j])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枚举所有的k即可，实现时一定要最先枚举跳板！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Bellman-Ford算法，解决可以有负权边但是不能有负环（保证最短路存在）的图，单源最短路算法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Bellman-Ford算法，解决可以有负权边但是不能有负环（保证最短路存在）的图，单源最短路算法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松弛操作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假设源点为A，从A到任意点F的最短距离为distance[F]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假设从点P出发某条边，去往点S，边权为W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如果发现，distance[P] + W &lt; distance[S]，也就是通过该边可以让distance[S]变小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那么就说，P出发的这条边对点S进行了松弛操作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Bellman-Ford过程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1，每一轮考察每条边，每条边都尝试进行松弛操作，那么若干点的distance会变小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2，当某一轮发现不再有松弛操作出现时，算法停止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Bellman-Ford算法时间复杂度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Bellman-Ford算法时间复杂度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假设点的数量为N，边的数量为M，每一轮时间复杂度O(M)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最短路存在的情况下，因为1次松弛操作会使1个点的最短路的边数+1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而从源点出发到任何点的最短路最多走过全部的n个点，所以松弛的轮数必然 &lt;= n - 1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所以Bellman-Ford算法时间复杂度O(M*N)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重要推广：判断从某个点出发能不能到达负环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上面已经说了，如果从A出发存在最短路（没有负环），那么松弛的轮数必然 &lt;= n - 1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而如果从A点出发到达一个负环，那么松弛操作显然会无休止地进行下去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所以，如果发现从A点出发，在第n轮时松弛操作依然存在，说明从A点出发能够到达一个负环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Bellman-Ford + SPFA优化（Shortest Path Faster Algorithm）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Bellman-Ford + SPFA优化（Shortest Path Faster Algorithm）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很轻易就能发现，每一轮考察所有的边看看能否做松弛操作是不必要的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因为只有上一次被某条边松弛过的节点，所连接的边，才有可能引起下一次的松弛操作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所以用队列来维护 “这一轮哪些节点的distance变小了”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下一轮只需要对这些点的所有边，考察有没有松弛操作即可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SPFA只优化了常数时间，在大多数情况下跑得很快，但时间复杂度为O(n*m)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看复杂度就知道只适用于小图，根据数据量谨慎使用，在没有负权边时要使用Dijkstra算法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网上说，SPFA已死。有时候死了，有时候诈尸了，称为薛定谔的SPFA，这是啥意思？</a:t>
            </a:r>
          </a:p>
        </p:txBody>
      </p:sp>
      <p:pic>
        <p:nvPicPr>
          <p:cNvPr id="174" name="unknown.gif" descr="unknown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9" y="2978820"/>
            <a:ext cx="12701" cy="1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7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8" name="Bellman-Ford + SPFA优化的用途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Bellman-Ford + SPFA优化的用途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1）适用于小图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2）解决有负边（没有负环）的图的单源最短路径问题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3）可以判断从某个点出发是否能遇到负环，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如果想判断整张有向图有没有负环，需要设置虚拟源点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4）并行计算时会有很大优势，因为每一轮多点判断松弛操作是相互独立的，可以交给多线程处理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SPFA的另一个重要的用途是解决“费用流”问题，当然也可以被Primal-Dual原始对偶算法替代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这一内容会在【挺难】标签下的课程里讲述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“费用流”问题在大厂笔试、面试中是冷门内容，但是致力于比赛的同学是必须要掌握的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81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2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A*算法模版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A*算法 vs Dijkstra算法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采用对数器验证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星、Floyd、Bellman-Ford与SPFA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A星、Floyd、Bellman-Ford与SPFA</a:t>
            </a:r>
          </a:p>
        </p:txBody>
      </p:sp>
      <p:sp>
        <p:nvSpPr>
          <p:cNvPr id="185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6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Floyd算法模版（洛谷）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https://www.luogu.com.cn/problem/P2910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