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ongest-valid-parentheses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unique-substrings-in-wraparound-string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distinct-subsequences-ii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cost-for-tickets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decode-ways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ugly-number-ii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需要熟悉递归，如果不熟悉如下课程都涉及递归，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讲解017、讲解020、讲解021、讲解022、讲解023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讲解036、讲解037、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讲解038</a:t>
            </a:r>
            <a:r>
              <a:t>、讲解039、讲解040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关于取模，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讲解041-同余原理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本节课我们从基本递归入手，来了解一维动态规划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重叠子问题？最优子结构？无后效性？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此时谈这些太早，【必备】阶段动态规划的大总结，将在动态规划专题结束时进行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最长有效括号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给你一个只包含 '(' 和 ')' 的字符串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找出最长有效（格式正确且连续）括号子串的长度。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https://leetcode.cn/problems/longest-valid-parentheses/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9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3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环绕字符串中唯一的子字符串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定义字符串 base 为一个 "abcdefghijklmnopqrstuvwxyz" 无限环绕的字符串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 base 看起来是这样的：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"..zabcdefghijklmnopqrstuvwxyzabcdefghijklmnopqrstuvwxyzabcd.."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 s ，请你统计并返回 s 中有多少 不同、非空子串 也在 base 中出现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https://leetcode.cn/problems/unique-substrings-in-wraparound-string/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9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7" name="题目8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不同的子序列 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给定一个字符串 s，计算 s 的 不同非空子序列 的个数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因为结果可能很大，所以返回答案需要对 10^9 + 7 取余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字符串的 子序列 是经由原字符串删除一些（也可能不删除）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字符但不改变剩余字符相对位置的一个新字符串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例如，"ace" 是 "abcde" 的一个子序列，但 "aec" 不是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https://leetcode.cn/problems/distinct-subsequences-ii/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动态规划：用空间代替重复计算，包含一整套原理和技巧的总和，课程会用非常大的篇幅来全盘介绍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动态规划：用空间代替重复计算，包含一整套原理和技巧的总和，课程会用非常大的篇幅来全盘介绍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知道怎么算的算法 vs 知道怎么试的算法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有些递归在展开计算时，总是重复调用同一个子问题的解，这种重复调用的递归变成动态规划很有收益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如果每次展开都是不同的解，或者重复调用的现象很少，那么没有改动态规划的必要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下节课会举例，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哪些递归没有必要改动态规划的必要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任何动态规划问题都一定对应着一个有重复调用行为的递归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所以任何动态规划的题目都一定可以从递归入手，逐渐实现动态规划的方法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题目1到题目4，都从递归入手，逐渐改出动态规划的实现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尝试策略 就是 转移方程，完全一回事！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推荐从尝试入手，因为代码好写，并且一旦发现尝试错误，重新想别的递归代价轻！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当熟悉了从递归到动态规划的转化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熟悉了</a:t>
            </a:r>
            <a:r>
              <a:t>从递归到动态规划的转化过程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那么就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可以纯粹用动态规划的视角来分析</a:t>
            </a:r>
            <a:r>
              <a:t>问题了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题目5到题目8，都是纯粹用动态规划的视角来分析、优化的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如果不熟悉这个过程，直接一上来就硬去理解状态转移方程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那么往往会步履维艰、邯郸学步、东施效颦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这是多年教学看到的真实情况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很多极为优异的想法、设计和优化 来自 努力 or 天赋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建议脚踏实地，真正做好从递归到动态规划的练习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接下来的几节课也都会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从最基本递归入手，逐渐写出动态规划</a:t>
            </a:r>
            <a:r>
              <a:t>的版本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动态规划的大致过程：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动态规划的大致过程：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想出设计优良的递归尝试(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方法、经验、固定套路很多</a:t>
            </a:r>
            <a:r>
              <a:t>)，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有关尝试展开顺序的说明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-&gt; 记忆化搜索(从顶到底的动态规划) 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如果每个状态的计算枚举代价很低，往往到这里就可以了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-&gt; 严格位置依赖的动态规划(从底到顶的动态规划) ，更多是为了下面说的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进一步优化枚举做的准备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-&gt; 进一步优化空间（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空间压缩</a:t>
            </a:r>
            <a:r>
              <a:t>），一维、二维、多维动态规划都存在这种优化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进一步优化枚举也就是优化时间（本节没有涉及，但是后续巨多内容和这有关）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解决一个问题，可能有很多尝试方法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众多的尝试方法中，可能若干的尝试方法有重复调用的情况，可以转化成动态规划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若干个可以转化成动态规划的方法中，又可能有优劣之分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判定哪个是最优的动态规划方法，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依据来自题目具体参数的数据量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最优的动态规划方法实现后，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后续又有一整套的优化技巧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本系列课程从【必备】到【扩展】到【挺难】都会讲动态规划，会把这一话题做全面的</a:t>
            </a:r>
            <a:r>
              <a:t>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斐波那契数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斐波那契数 （通常用 F(n) 表示）形成的序列称为 斐波那契数列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该数列由 0 和 1 开始，后面的每一项数字都是前面两项数字的和。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也就是：F(0) = 0，F(1) = 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F(n) = F(n - 1) + F(n - 2)，其中 n &gt; 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 n ，请计算 F(n)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https://leetcode.cn/problems/fibonacci-number/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斐波那契数问题最经典，本节课讲述的方法时间复杂度O(n)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但是最优解来自矩阵快速幂，时间复杂度可以做到O(log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矩阵快速幂后续课程一定会讲述！本节课不再展开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最低票价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在一个火车旅行很受欢迎的国度，你提前一年计划了一些火车旅行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在接下来的一年里，你要旅行的日子将以一个名为 days 的数组给出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每一项是一个从 1 到 365 的整数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火车票有 三种不同的销售方式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一张 为期1天 的通行证售价为 costs[0] 美元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一张 为期7天 的通行证售价为 costs[1] 美元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一张 为期30天 的通行证售价为 costs[2] 美元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通行证允许数天无限制的旅行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例如，如果我们在第 2 天获得一张 为期 7 天 的通行证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那么我们可以连着旅行 7 天(第2~8天)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你想要完成在给定的列表 days 中列出的每一天的旅行所需要的最低消费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https://leetcode.cn/problems/minimum-cost-for-tickets/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解码方法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一条包含字母 A-Z 的消息通过以下映射进行了 编码 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'A' -&gt; "1"、'B' -&gt; "2" ...'Z' -&gt; "26"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 解码 已编码的消息，所有数字必须基于上述映射的方法，反向映射回字母（可能有多种方法）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例如，"11106" 可以映射为："AAJF"、"KJF"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注意，消息不能分组为(1 11 06)，因为 "06" 不能映射为 "F"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这是由于 "6" 和 "06" 在映射中并不等价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给你一个只含数字的 非空 字符串 s ，请计算并返回 解码 方法的 总数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题目数据保证答案肯定是一个 32位 的整数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https://leetcode.cn/problems/decode-ways/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08990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解码方法 II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一条包含字母 A-Z 的消息通过以下的方式进行了 编码 ：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'A' -&gt; "1"、'B' -&gt; "2" ...'Z' -&gt; "26"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 解码 一条已编码的消息，所有的数字都必须分组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然后按原来的编码方案反向映射回字母，可能存在多种方式。例如"11106" 可以映射为："AAJF"、"KJF"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注意，像 (1 11 06) 这样的分组是无效的，"06"不可以映射为'F'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除了上面描述的数字字母映射方案，编码消息中可能包含 '*' 字符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可以表示从 '1' 到 '9' 的任一数字（不包括 '0'）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例如，"1*" 可以表示 "11"、"12"、"13"、"14"、"15"、"16"、"17"、"18" 或 "19"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 "1*" 进行解码，相当于解码该字符串可以表示的任何编码消息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 s ，由数字和 '*' 字符组成，返回 解码 该字符串的方法 数目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由于答案数目可能非常大，返回10^9 + 7的模</a:t>
            </a:r>
          </a:p>
          <a:p>
            <a:pPr algn="l" defTabSz="448055">
              <a:defRPr sz="35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https://leetcode.cn/problems/decode-ways-ii/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从递归入手一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从递归入手一维动态规划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5…"/>
          <p:cNvSpPr txBox="1"/>
          <p:nvPr/>
        </p:nvSpPr>
        <p:spPr>
          <a:xfrm>
            <a:off x="1206499" y="2876276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丑数 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丑数 就是只包含质因数 2、3 或 5 的正整数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默认第1个丑数是1，前几项丑数为: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1, 2, 3, 4, 5, 6, 8, 9, 10, 12, 15, 16, 18, 20,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24, 25, 27, 30, 32, 36, 40, 45, 48, 50, 54, 60,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64, 72, 75, 80, 81, 90, 96, 100, 108, 120, 125..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给你一个整数n ，请你找出并返回第n个丑数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比如，n = 37，返回125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https://leetcode.cn/problems/ugly-number-ii/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