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increasing-path-in-a-matrix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minimum-path-su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word-search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common-subsequence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ngest-palindromic-subsequence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aaefe5896cce4204b276e213e725f3ea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讲解038-经典递归过程解析、讲解066-从递归入手一维动态规划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讲解从递归到二维动态规划的过程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讲解二维动态规划的空间压缩技巧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讲解哪些递归不适合或者说没有必要改成动态规划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下节课：直接从动态规划的定义入手，来见识更多二维动态规划问题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二维动态规划问题非常多，不仅讲解067、讲解068涉及，整个系列课程会大量涉及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【必备】课程后续会讲背包dp、区间dp、状压dp等等，依然包含大量二维动态规划问题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矩阵中的最长递增路径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 m x n 整数矩阵 matrix ，找出其中 最长递增路径 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对于每个单元格，你可以往上，下，左，右四个方向移动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不能在对角线方向上移动或移动到边界外（即不允许环绕）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https://leetcode.cn/problems/longest-increasing-path-in-a-matrix/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尝试函数有1个可变参数可以完全决定返回值，进而可以改出1维动态规划表的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尝试函数有1个可变参数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</a:t>
            </a:r>
            <a:r>
              <a:t>，进而可以改出1维动态规划表的实现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尝试函数有2个可变参数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</a:t>
            </a:r>
            <a:r>
              <a:t>，那么就可以改出2维动态规划的实现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一维、二维、三维甚至多维动态规划问题，大体过程都是：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写出尝试递归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记忆化搜索(从顶到底的动态规划)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严格位置依赖的动态规划(从底到顶的动态规划)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空间、时间的更多优化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动态规划表的大小：每个可变参数的可能性数量相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动态规划表的大小：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每个可变参数的可能性数量相乘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动态规划方法的时间复杂度：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动态规划表的大小 * 每个格子的枚举代价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二维动态规划依然需要去整理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动态规划表的格子之间的依赖关系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找寻依赖关系，往往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通过画图来建立空间感</a:t>
            </a:r>
            <a:r>
              <a:t>，使其更显而易见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然后依然是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从简单格子填写到复杂格子 </a:t>
            </a:r>
            <a:r>
              <a:t>的过程，即严格位置依赖的动态规划(从底到顶)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二维动态规划的压缩空间技巧原理不难，会了之后千篇一律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不同题目依赖关系不一样</a:t>
            </a:r>
            <a:r>
              <a:t>，需要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很细心的画图来整理具体题目的依赖关系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最后进行空间压缩的实现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能改成动态规划的递归，统一特征：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能改成动态规划的递归，统一特征：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决定返回值的可变参数类型往往都比较简单，一般不会比int类型更复杂。为什么？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从这个角度，可以解释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带路径的递归（可变参数类型复杂），不适合或者说没有必要改成动态规划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题目2就是说明这一点的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一定要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写出可变参数类型简单（不比int类型更复杂）</a:t>
            </a:r>
            <a:r>
              <a:t>，并且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可以完全决定返回值的递归</a:t>
            </a:r>
            <a:r>
              <a:t>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保证做到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这些可变参数可以完全代表之前决策过程对后续过程的影响！</a:t>
            </a:r>
            <a:r>
              <a:t>再去改动态规划！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不管几维动态规划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经常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从递归的定义出发，避免后续进行很多边界讨论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这需要一定的经验来预知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最小路径和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给定一个包含非负整数的 m x n 网格 grid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请找出一条从左上角到右下角的路径，使得路径上的数字总和为最小。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说明：每次只能向下或者向右移动一步。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https://leetcode.cn/problems/minimum-path-sum/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单词搜索（无法改成动态规划）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 m x n 二维字符网格 board 和一个字符串单词 word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word 存在于网格中，返回 true ；否则，返回 false 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单词必须按照字母顺序，通过相邻的单元格内的字母构成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其中"相邻"单元格是那些水平相邻或垂直相邻的单元格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同一个单元格内的字母不允许被重复使用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https://leetcode.cn/problems/word-search/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最长公共子序列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给定两个字符串text1和text2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返回这两个字符串的最长 公共子序列 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如果不存在公共子序列，返回0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两个字符串的 公共子序列 是这两个字符串所共同拥有的子序列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https://leetcode.cn/problems/longest-common-subsequence/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最长回文子序列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，找出其中最长的回文子序列，并返回该序列的长度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https://leetcode.cn/problems/longest-palindromic-subsequence/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从递归入手二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从递归入手二维动态规划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节点数为n高度不大于m的二叉树个数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现在有n个节点，计算出有多少个不同结构的二叉树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满足节点个数为n且树的高度不超过m的方案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因为答案很大，所以答案需要模上1000000007后输出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https://www.nowcoder.com/practice/aaefe5896cce4204b276e213e725f3ea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