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distinct-subsequences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edit-distance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interleaving-string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见识更多二维动态规划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见识更多二维动态规划题目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讲解067-从递归入手二维动态规划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本节课不再从递归入手，而是直接从动态规划的定义入手，来见识更多二维动态规划问题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本节课包含一些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比较巧妙的尝试思路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二维动态规划问题非常多，不仅讲解067、讲解068涉及，整个系列课程会大量涉及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【必备】课程后续会讲背包dp、区间dp、状压dp等等，依然包含大量二维动态规划问题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见识更多二维动态规划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见识更多二维动态规划题目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不同的子序列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给你两个字符串s和t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统计在s的所有子序列中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有多少个子序列等于t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https://leetcode.cn/problems/distinct-subsequences/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见识更多二维动态规划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见识更多二维动态规划题目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编辑距离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给你两个单词 word1 和 word2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请返回将 word1 转换成 word2 所使用的最少代价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你可以对一个单词进行如下三种操作：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插入一个字符，代价a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删除一个字符，代价b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替换一个字符，代价c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https://leetcode.cn/problems/edit-distance/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测试里说的题意，只是编辑距离问题的一种情况，请掌握完整的编辑距离问题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见识更多二维动态规划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见识更多二维动态规划题目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交错字符串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给定三个字符串 s1、s2、s3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请帮忙验证s3是否由s1和s2交错组成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https://leetcode.cn/problems/interleaving-string/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见识更多二维动态规划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见识更多二维动态规划题目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有效涂色问题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给定n、m两个参数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一共有n个格子，每个格子可以涂上一种颜色，颜色在m种里选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当涂满n个格子，并且m种颜色都使用了，叫一种有效方法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求一共有多少种有效的涂色方法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5000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结果比较大请 % 1000000007 之后返回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见识更多二维动态规划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见识更多二维动态规划题目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删除至少几个字符可以变成另一个字符串的子串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给定两个字符串s1和s2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返回s1至少删除多少字符可以成为s2的子串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