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ones-and-zeroes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profitable-schemes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knight-probability-in-chessboard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paths-in-matrix-whose-sum-is-divisible-by-k/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从递归入手三维动态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从递归入手三维动态规划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: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讲解068-从递归入手二维动态规划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从讲解066开始都是动态规划大专题，建议从头开始学习会比较容易理解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从递归到三维动态规划，包含多维费用背包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严格位置依赖的三维动态规划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三维动态规划的空间压缩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多维费用背包问题就是很普通的动态规划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但是【必备】课程里还会安排背包dp的内容，那时候会把其他几种背包问题做汇总讲述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从递归入手三维动态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从递归入手三维动态规划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尝试函数有1个可变参数可以完全决定返回值，进而可以改出1维动态规划表的实现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尝试函数有1个可变参数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可以完全决定返回值</a:t>
            </a:r>
            <a:r>
              <a:t>，进而可以改出1维动态规划表的实现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同理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尝试函数有2个可变参数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可以完全决定返回值</a:t>
            </a:r>
            <a:r>
              <a:t>，那么就可以改出2维动态规划的实现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同理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尝试函数有3个可变参数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可以完全决定返回值</a:t>
            </a:r>
            <a:r>
              <a:t>，那么就可以改出3维动态规划的实现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大体过程都是：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写出尝试递归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记忆化搜索(从顶到底的动态规划)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严格位置依赖的动态规划(从底到顶的动态规划)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空间、时间的更多优化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原理完全一样，可以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参考讲解067   </a:t>
            </a:r>
            <a:r>
              <a:t>那么直接看题目吧！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从递归入手三维动态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从递归入手三维动态规划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一和零(多维费用背包)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给你一个二进制字符串数组 strs 和两个整数 m 和 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请你找出并返回 strs 的最大子集的长度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该子集中 最多 有 m 个 0 和 n 个 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 x 的所有元素也是 y 的元素，集合 x 是集合 y 的 子集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https://leetcode.cn/problems/ones-and-zeroes/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从递归入手三维动态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从递归入手三维动态规划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盈利计划(多维费用背包)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集团里有 n 名员工，他们可以完成各种各样的工作创造利润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第 i 种工作会产生 profit[i] 的利润，它要求 group[i] 名成员共同参与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如果成员参与了其中一项工作，就不能参与另一项工作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工作的任何至少产生 minProfit 利润的子集称为 盈利计划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并且工作的成员总数最多为 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有多少种计划可以选择？因为答案很大，所以 返回结果模 10^9 + 7 的值。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https://leetcode.cn/problems/profitable-schemes/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从递归入手三维动态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从递归入手三维动态规划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骑士在棋盘上的概率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 * n的国际象棋棋盘上，一个骑士从单元格(row, col)开始，并尝试进行 k 次移动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行和列从0开始，所以左上单元格是 (0,0)，右下单元格是 (n-1, n-1)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象棋骑士有8种可能的走法。每次移动在基本方向上是两个单元格，然后在正交方向上是一个单元格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每次骑士要移动时，它都会随机从8种可能的移动中选择一种，然后移动到那里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骑士继续移动，直到它走了 k 步或离开了棋盘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 骑士在棋盘停止移动后仍留在棋盘上的概率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https://leetcode.cn/problems/knight-probability-in-chessboard/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从递归入手三维动态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从递归入手三维动态规划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矩阵中和能被 K 整除的路径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给一个下标从0开始的 n * m 整数矩阵 grid 和一个整数 k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从起点(0,0)出发，每步只能往下或者往右，你想要到达终点(m-1, n-1)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请你返回路径和能被 k 整除的路径数目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由于答案可能很大，返回答案对10^9+7取余的结果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hlinkClick r:id="rId2" invalidUrl="" action="" tgtFrame="" tooltip="" history="1" highlightClick="0" endSnd="0"/>
              </a:rPr>
              <a:t>https://leetcode.cn/problems/paths-in-matrix-whose-sum-is-divisible-by-k/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从递归入手三维动态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从递归入手三维动态规划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扰乱字符串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使用下面描述的算法可以扰乱字符串 s 得到字符串 t 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步骤1 : 如果字符串的长度为 1 ，算法停止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步骤2 : 如果字符串的长度 &gt; 1 ，执行下述步骤：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在一个随机下标处将字符串分割成两个非空的子字符串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已知字符串s，则可以将其分成两个子字符串x和y且满足s=x+y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可以决定是要 交换两个子字符串 还是要 保持这两个子字符串的顺序不变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即s可能是 s = x + y 或者 s = y + x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在x和y这两个子字符串上继续从步骤1开始递归执行此算法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给你两个 长度相等 的字符串 s1 和 s2，判断 s2 是否是 s1 的扰乱字符串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如果是，返回true ；否则，返回false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https://leetcode.cn/problems/scramble-string/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