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subarray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house-robber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imum-sum-circular-subarray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house-robber-ii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house-robber-iv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ax-submatrix-lcci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讲解051-二分答案法，本节课题目5需要这个重要技巧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讲解066-从递归入手一维动态规划，本节课都是一维动态规划的问题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子数组最大累加和问题</a:t>
            </a:r>
            <a:r>
              <a:t>是一个非常经典的问题，也比较简单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扩展出的问题很多，在笔试、面试中特别常见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扩展出的问题很多非常有趣，解法也比较巧妙，用讲解070、讲解071两期来给讲述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请你找出一个具有最大累加和的非空子数组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返回其最大累加和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https://leetcode.cn/problems/maximum-subarray/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附加问题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子数组中找到拥有最大累加和的子数组，并返回如下三个信息: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最大累加和子数组的开头left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最大累加和子数组的结尾right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最大累加和子数组的累加和sum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如果不止一个子数组拥有最大累加和，那么找到哪一个都可以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不能选相邻元素的最大累加和问题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给定一个数组，可以随意选择数字，但是不能选择相邻的数字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返回能得到的最大累加和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https://leetcode.cn/problems/house-robber/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环形数组的子数组最大累加和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给定一个数组nums，长度为n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nums是一个环形数组，下标0和下标n-1是连在一起的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返回环形数组中子数组最大累加和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https://leetcode.cn/problems/maximum-sum-circular-subarray/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环形数组中不能选相邻元素的最大累加和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给定一个数组nums，长度为n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nums是一个环形数组，下标0和下标n-1是连在一起的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可以随意选择数字，但是不能选择相邻的数字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返回能得到的最大累加和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https://leetcode.cn/problems/house-robber-ii/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打家劫舍 IV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沿街有一排连续的房屋。每间房屋内都藏有一定的现金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现在有一位小偷计划从这些房屋中窃取现金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由于相邻的房屋装有相互连通的防盗系统，所以小偷不会窃取相邻的房屋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小偷的 窃取能力 定义为他在窃取过程中能从单间房屋中窃取的 最大金额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 表示每间房屋存放的现金金额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第i间房屋中放有nums[i]的钱数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另给你一个整数k，表示小偷需要窃取至少 k 间房屋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返回小偷需要的最小窃取能力值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https://leetcode.cn/problems/house-robber-iv/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子数组最大累加和问题与扩展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子数组最大累加和问题与扩展-上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子矩阵最大累加和问题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给定一个二维数组grid，找到其中子矩阵的最大累加和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返回拥有最大累加和的子矩阵左上角和右下角坐标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如果有多个子矩阵都有最大累加和，返回哪一个都可以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https://leetcode.cn/problems/max-submatrix-lcci/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