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product-subarray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sum-of-3-non-overlapping-subarray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讲解005-对数器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讲解046-构建前缀信息的技巧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讲解054-单调队列</a:t>
            </a:r>
            <a:r>
              <a:rPr>
                <a:solidFill>
                  <a:srgbClr val="000000"/>
                </a:solidFill>
              </a:rPr>
              <a:t>，一定要掌握，本节课题目6需要，后续讲“多重背包的单调队列优化”也需要</a:t>
            </a:r>
            <a:endParaRPr>
              <a:solidFill>
                <a:srgbClr val="000000"/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讲解070-子数组最大累加和问题与扩展-上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本节课是上节课内容的继续，见识更多与累加和相关的题目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而且有4个题来自真实大厂笔试题，都提供了对数器的验证代码来确保正确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很多解法的思路非常巧妙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乘积最大子数组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给你一个double类型数组 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请你找出数组中乘积最大的非空连续子数组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并返回该子数组所对应的乘积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https://leetcode.cn/problems/maximum-product-subarray/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题目中虽然给定的是int类型的数组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但讲述的方法是int、double类型的数组都能正确的做法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子序列累加和必须被7整除的最大累加和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给定一个非负数组nums，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可以任意选择数字组成子序列，但是子序列的累加和必须被7整除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魔法卷轴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给定一个数组nums，其中可能有正、负、0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每个魔法卷轴可以把nums中连续的一段全变成0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你希望数组整体的累加和尽可能大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卷轴使不使用、使用多少随意，但一共只有2个魔法卷轴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请返回数组尽可能大的累加和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三个无重叠子数组的最大和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 和一个整数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找出三个长度为 k 、互不重叠、且全部数字和（3 * k 项）最大的子数组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并返回这三个子数组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以下标的数组形式返回结果，数组中的每一项分别指示每个子数组的起始位置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如果有多个结果，返回字典序最小的一个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https://leetcode.cn/problems/maximum-sum-of-3-non-overlapping-subarrays/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可以翻转1次的情况下子数组最大累加和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现在允许你随意选择数组连续一段进行翻转，也就是子数组逆序的调整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比如翻转[1,2,3,4,5,6]的[2~4]范围，得到的是[1,2,5,4,3,6]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返回必须随意翻转1次之后，子数组的最大累加和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子数组最大累加和问题与扩展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删掉1个数字后长度为k的子数组最大累加和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给定一个数组nums，求必须删除一个数字后的新数组中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长度为k的子数组最大累加和，删除哪个数字随意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确保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讲解054-单调队列 </a:t>
            </a:r>
            <a:r>
              <a:t>已经掌握，不然会听不懂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