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etcode.cn/problems/longest-increasing-subsequence/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etcode.cn/problems/minimum-operations-to-make-the-array-k-increasing/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etcode.cn/problems/maximum-length-of-pair-chain/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最长递增子序列问题与扩展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最长递增子序列问题与扩展</a:t>
            </a:r>
          </a:p>
        </p:txBody>
      </p:sp>
      <p:sp>
        <p:nvSpPr>
          <p:cNvPr id="15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3" name="前置知识: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前置知识: 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讲解006 - 二分搜索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讲解066 - 一维动态规划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【必备】课程的动态规划大专题从讲解066开始，建议从头开始学习会比较系统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本节课讲述：最长递增子序列 &amp; 最长不下降子序列 的最优解，以及一些扩展题目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注意：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本节课讲述的是最优解，时间复杂度是O(n*logn)，空间复杂度O(n)，好实现、理解难度不大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这个问题也可以用线段树来求解，时间和空间复杂度和本节讲的最优解没有区别，但需要理解线段树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线段树会在【扩展】课程阶段讲述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最长递增子序列问题与扩展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最长递增子序列问题与扩展</a:t>
            </a:r>
          </a:p>
        </p:txBody>
      </p:sp>
      <p:sp>
        <p:nvSpPr>
          <p:cNvPr id="15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7" name="题目1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最长递增子序列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给定一个整数数组nums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找到其中最长严格递增子序列长度、最长不下降子序列长度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https://leetcode.cn/problems/longest-increasing-subsequence/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最长不下降子序列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只需要改写二分策略即可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最长递增子序列问题与扩展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最长递增子序列问题与扩展</a:t>
            </a:r>
          </a:p>
        </p:txBody>
      </p:sp>
      <p:sp>
        <p:nvSpPr>
          <p:cNvPr id="16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1" name="题目2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俄罗斯套娃信封问题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给你一个二维整数数组envelopes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其中envelopes[i]=[wi, hi]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表示第 i 个信封的宽度和高度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当另一个信封的宽度和高度都比这个信封大的时候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这个信封就可以放进另一个信封里，如同俄罗斯套娃一样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请计算 最多能有多少个信封能组成一组“俄罗斯套娃”信封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即可以把一个信封放到另一个信封里面，注意不允许旋转信封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https://leetcode.cn/problems/russian-doll-envelopes/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最长递增子序列问题与扩展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最长递增子序列问题与扩展</a:t>
            </a:r>
          </a:p>
        </p:txBody>
      </p:sp>
      <p:sp>
        <p:nvSpPr>
          <p:cNvPr id="16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5" name="题目3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题目3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使数组K递增的最少操作次数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给你一个下标从0开始包含n个正整数的数组arr，和一个正整数k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如果对于每个满足 k &lt;= i &lt;= n-1 的下标 i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都有 arr[i-k] &lt;= arr[i] ，那么称 arr 是K递增的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每一次操作中，你可以选择一个下标i并将arr[i]改成任意正整数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请你返回对于给定的 k ，使数组变成K递增的最少操作次数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hlinkClick r:id="rId2" invalidUrl="" action="" tgtFrame="" tooltip="" history="1" highlightClick="0" endSnd="0"/>
              </a:rPr>
              <a:t>https://leetcode.cn/problems/minimum-operations-to-make-the-array-k-increasing/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最长递增子序列问题与扩展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最长递增子序列问题与扩展</a:t>
            </a:r>
          </a:p>
        </p:txBody>
      </p:sp>
      <p:sp>
        <p:nvSpPr>
          <p:cNvPr id="16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9" name="题目4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最长数对链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给你一个由n个数对组成的数对数组pairs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其中 pairs[i] = [lefti, righti] 且 lefti &lt; righti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现在，我们定义一种 跟随 关系，当且仅当 b &lt; c 时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数对 p2 = [c, d] 才可以跟在 p1 = [a, b] 后面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我们用这种形式来构造 数对链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找出并返回能够形成的最长数对链的长度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https://leetcode.cn/problems/maximum-length-of-pair-chain/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最长递增子序列问题与扩展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最长递增子序列问题与扩展</a:t>
            </a:r>
          </a:p>
        </p:txBody>
      </p:sp>
      <p:sp>
        <p:nvSpPr>
          <p:cNvPr id="17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3" name="题目5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有一次修改机会的最长不下降子序列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给定一个长度为n的数组arr，和一个整数k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只有一次机会可以将其中连续的k个数全修改成任意一个值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这次机会你可以用也可以不用，请返回最长不下降子序列长度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k, n &lt;=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arr[i] &lt;= 10^6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https://www.luogu.com.cn/problem/P8776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最长递增子序列问题与扩展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最长递增子序列问题与扩展</a:t>
            </a:r>
          </a:p>
        </p:txBody>
      </p:sp>
      <p:sp>
        <p:nvSpPr>
          <p:cNvPr id="17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7" name="预告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预告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最长递增子序列的数量问题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给定一个未排序的整数数组nums，返回最长递增子序列的个数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https://leetcode.cn/problems/number-of-longest-increasing-subsequence/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这个问题的最优解能做到O(n * logn)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会放在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【扩展】课程阶段，详解树状数组(index tree)</a:t>
            </a:r>
            <a:r>
              <a:t>的时候来讲解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用这个高级数据结构来求解这个题会很方便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这里为什么要提呢？主要是想说：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巧妙构思 vs 成熟体系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