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77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776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833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77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讲解054 -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单调队列               </a:t>
            </a:r>
            <a:r>
              <a:t>讲解067、讲解068 -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二维动态规划及其空间压缩技巧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01背包           </a:t>
            </a:r>
            <a:r>
              <a:t>     讲解074 -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完全背包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多重背包：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每一种物品给定数量的限制，</a:t>
            </a:r>
            <a:r>
              <a:t>进行可能性展开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多重背包的枚举优化：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二进制分组优化（最常用）、单调队列优化（复杂度最好，理解稍难）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混合背包：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多种背包模型的组合与转化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动态规划优化枚举是一个很大的话题，这节课讲了二进制分组优化、单调栈优化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动态规划优化枚举的技巧，在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讲解082 - 动态规划优化枚举的技巧</a:t>
            </a:r>
            <a:r>
              <a:t> 会有进一步的讲解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【扩展】课程阶段 </a:t>
            </a:r>
            <a:r>
              <a:t>也会有进一步的讲述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多重背包不进行枚举优化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宝物筛选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一共有n种货物, 背包容量为t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每种货物的价值(v[i])、重量(w[i])、数量(c[i])都给出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请返回选择货物不超过背包容量的情况下，能得到的最大的价值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https://www.luogu.com.cn/problem/P1776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多重背包通过二进制分组转化成01背包(模版)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宝物筛选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一共有n种货物, 背包容量为t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每种货物的价值(v[i])、重量(w[i])、数量(c[i])都给出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请返回选择货物不超过背包容量的情况下，能得到的最大的价值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https://www.luogu.com.cn/problem/P1776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可能有一些张数情况有重复计算，但是不会漏掉任何一种张数情况，也不会多算任何一种张数情况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因为是二进制分组，让原本0~cnt规模的枚举，变成了0~log(cnt)规模的枚举</a:t>
            </a:r>
          </a:p>
        </p:txBody>
      </p:sp>
      <p:sp>
        <p:nvSpPr>
          <p:cNvPr id="162" name="for (int k = 1; k &lt;= cnt; k &lt;&lt;= 1) {…"/>
          <p:cNvSpPr txBox="1"/>
          <p:nvPr/>
        </p:nvSpPr>
        <p:spPr>
          <a:xfrm>
            <a:off x="14739022" y="4991124"/>
            <a:ext cx="8070653" cy="3733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k</a:t>
            </a:r>
            <a:r>
              <a:t> = 1; </a:t>
            </a:r>
            <a:r>
              <a:rPr>
                <a:solidFill>
                  <a:srgbClr val="7E504F"/>
                </a:solidFill>
              </a:rPr>
              <a:t>k</a:t>
            </a:r>
            <a:r>
              <a:t> &lt;= </a:t>
            </a:r>
            <a:r>
              <a:rPr>
                <a:solidFill>
                  <a:srgbClr val="7E504F"/>
                </a:solidFill>
              </a:rPr>
              <a:t>cnt</a:t>
            </a:r>
            <a:r>
              <a:t>; </a:t>
            </a:r>
            <a:r>
              <a:rPr>
                <a:solidFill>
                  <a:srgbClr val="7E504F"/>
                </a:solidFill>
              </a:rPr>
              <a:t>k</a:t>
            </a:r>
            <a:r>
              <a:t> &lt;&lt;= 1)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  <a:r>
              <a:rPr>
                <a:solidFill>
                  <a:srgbClr val="0326CC"/>
                </a:solidFill>
              </a:rPr>
              <a:t>v</a:t>
            </a:r>
            <a:r>
              <a:t>[++</a:t>
            </a:r>
            <a:r>
              <a:rPr>
                <a:solidFill>
                  <a:srgbClr val="0326CC"/>
                </a:solidFill>
              </a:rPr>
              <a:t>m</a:t>
            </a:r>
            <a:r>
              <a:t>] = </a:t>
            </a:r>
            <a:r>
              <a:rPr>
                <a:solidFill>
                  <a:srgbClr val="7E504F"/>
                </a:solidFill>
              </a:rPr>
              <a:t>k</a:t>
            </a:r>
            <a:r>
              <a:t> * </a:t>
            </a:r>
            <a:r>
              <a:rPr>
                <a:solidFill>
                  <a:srgbClr val="7E504F"/>
                </a:solidFill>
              </a:rPr>
              <a:t>value</a:t>
            </a:r>
            <a:r>
              <a:t>;</a:t>
            </a:r>
          </a:p>
          <a:p>
            <a:pPr algn="l" defTabSz="457200">
              <a:defRPr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		</a:t>
            </a:r>
            <a:r>
              <a:rPr>
                <a:solidFill>
                  <a:srgbClr val="0326CC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326CC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] = </a:t>
            </a:r>
            <a:r>
              <a:t>k</a:t>
            </a:r>
            <a:r>
              <a:rPr>
                <a:solidFill>
                  <a:srgbClr val="000000"/>
                </a:solidFill>
              </a:rPr>
              <a:t> * </a:t>
            </a:r>
            <a:r>
              <a:t>weight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  <a:r>
              <a:rPr>
                <a:solidFill>
                  <a:srgbClr val="7E504F"/>
                </a:solidFill>
              </a:rPr>
              <a:t>cnt</a:t>
            </a:r>
            <a:r>
              <a:t> -= </a:t>
            </a:r>
            <a:r>
              <a:rPr>
                <a:solidFill>
                  <a:srgbClr val="7E504F"/>
                </a:solidFill>
              </a:rPr>
              <a:t>k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cnt</a:t>
            </a:r>
            <a:r>
              <a:t> &gt; 0)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  <a:r>
              <a:rPr>
                <a:solidFill>
                  <a:srgbClr val="0326CC"/>
                </a:solidFill>
              </a:rPr>
              <a:t>v</a:t>
            </a:r>
            <a:r>
              <a:t>[++</a:t>
            </a:r>
            <a:r>
              <a:rPr>
                <a:solidFill>
                  <a:srgbClr val="0326CC"/>
                </a:solidFill>
              </a:rPr>
              <a:t>m</a:t>
            </a:r>
            <a:r>
              <a:t>] = </a:t>
            </a:r>
            <a:r>
              <a:rPr>
                <a:solidFill>
                  <a:srgbClr val="7E504F"/>
                </a:solidFill>
              </a:rPr>
              <a:t>cnt</a:t>
            </a:r>
            <a:r>
              <a:t> * </a:t>
            </a:r>
            <a:r>
              <a:rPr>
                <a:solidFill>
                  <a:srgbClr val="7E504F"/>
                </a:solidFill>
              </a:rPr>
              <a:t>value</a:t>
            </a:r>
            <a:r>
              <a:t>;</a:t>
            </a:r>
          </a:p>
          <a:p>
            <a:pPr algn="l" defTabSz="457200">
              <a:defRPr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		</a:t>
            </a:r>
            <a:r>
              <a:rPr>
                <a:solidFill>
                  <a:srgbClr val="0326CC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326CC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] = </a:t>
            </a:r>
            <a:r>
              <a:t>cnt</a:t>
            </a:r>
            <a:r>
              <a:rPr>
                <a:solidFill>
                  <a:srgbClr val="000000"/>
                </a:solidFill>
              </a:rPr>
              <a:t> * </a:t>
            </a:r>
            <a:r>
              <a:t>weight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65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6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观赏樱花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给定一个背包的容量t，一共有n种货物，并且给定每种货物的信息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花费(cost)、价值(val)、数量(cnt)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如果cnt == 0，代表这种货物可以无限选择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如果cnt &gt; 0，那么cnt代表这种货物的数量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挑选货物的总容量在不超过t的情况下，返回能得到的最大价值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背包容量不超过1000，每一种货物的花费都&gt;0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https://www.luogu.com.cn/problem/P1833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完全背包转化为多重背包，再把多重背包通过二进制分组转化为01背包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6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0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多重背包单调队列优化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宝物筛选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一共有n种货物, 背包容量为t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每种货物的价值(v[i])、重量(w[i])、数量(c[i])都给出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请返回选择货物不超过背包容量的情况下，能得到的最大的价值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https://www.luogu.com.cn/problem/P1776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需要理解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讲解054 - 单调队列</a:t>
            </a:r>
            <a:r>
              <a:t>，不然听不懂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理解难度稍微大一些，一定要配合具体例子来分析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多重背包、混合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多重背包、混合背包</a:t>
            </a:r>
          </a:p>
        </p:txBody>
      </p:sp>
      <p:sp>
        <p:nvSpPr>
          <p:cNvPr id="17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4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混合背包 + 多重背包普通窗口优化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能成功找零的钱数种类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每一种货币都给定面值val[i]，和拥有的数量cnt[i]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想知道目前拥有的货币，在钱数为1、2、3…m时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能找零成功的钱数有多少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也就是说当钱数的范围是1~m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返回这个范围上有多少可以找零成功的钱数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比如只有3元的货币，数量是5张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 = 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那么在1~10范围上，只有钱数是3、6、9时，可以成功找零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所以返回3表示有3种钱数可以找零成功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http://poj.org/problem?id=1742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