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e391767d80d942d29e6095a935a5b96b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trange-printer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remove-boxe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cost-to-merge-stones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unt-different-palindromic-subsequence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区间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区间dp-下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讲解067、讲解068 -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从递归入手二维动态规划 &amp; 空间压缩技巧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讲解076 - 区间dp-上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区间dp：大范围的问题拆分成若干小范围的问题来求解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可能性展开的常见方式：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1）基于两侧端点讨论的可能性展开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2）基于范围上划分点的可能性展开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区间dp专题分为上、下两期，一共12个题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 区间dp-下 再安排6个题，继续见识更多的区间dp题目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注意：尤其是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讲解067 - 从递归入手二维动态规划</a:t>
            </a:r>
            <a:r>
              <a:t>，整个套路请务必掌握！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区间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区间dp-下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完成配对需要的最少字符数量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给定一个由'['、']'、'('，')'组成的字符串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请问最少插入多少个括号就能使这个字符串的所有括号正确配对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例如当前串是 “([[])”，那么插入一个’]’即可满足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输出最少需要插入多少个字符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https://www.nowcoder.com/practice/e391767d80d942d29e6095a935a5b96b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区间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区间dp-下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涂色 &amp; 奇怪打印机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假设你有一条长度为5的木板，初始时没有涂过任何颜色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你希望把它的5个单位长度分别涂上红、绿、蓝、绿、红色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用一个长度为5的字符串表示这个目标：RGBGR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每次你可以把一段连续的木板涂成一个给定的颜色，后涂的颜色覆盖先涂的颜色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例如第一次把木板涂成RRRRR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第二次涂成RGGGR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第三次涂成RGBGR，达到目标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返回尽量少的涂色次数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https://www.luogu.com.cn/problem/P4170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https://leetcode.cn/problems/strange-printer/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区间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区间dp-下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合唱队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具体描述情打开链接查看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https://www.luogu.com.cn/problem/P3205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区间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区间dp-下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移除盒子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给出一些不同颜色的盒子boxes，盒子的颜色由不同的正数表示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你将经过若干轮操作去去掉盒子，直到所有的盒子都去掉为止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每一轮你可以移除具有相同颜色的连续 k 个盒子（k &gt;= 1）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这样一轮之后你将得到 k * k 个积分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返回你能获得的最大积分总和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https://leetcode.cn/problems/remove-boxes/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区间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区间dp-下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合并石头的最低成本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 n 堆石头排成一排，第 i 堆中有 stones[i] 块石头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 移动 需要将 连续的 k 堆石头合并为一堆，而这次移动的成本为这 k 堆中石头的总数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返回把所有石头合并成一堆的最低成本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如果无法合并成一堆返回-1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https://leetcode.cn/problems/minimum-cost-to-merge-stones/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区间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区间dp-下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统计不同回文子序列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给你一个字符串s，返回s中不同的非空回文子序列个数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由于答案可能很大，请你将答案对10^9+7取余后返回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https://leetcode.cn/problems/count-different-palindromic-subsequences/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